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05" r:id="rId2"/>
    <p:sldId id="307" r:id="rId3"/>
    <p:sldId id="330" r:id="rId4"/>
    <p:sldId id="331" r:id="rId5"/>
    <p:sldId id="332" r:id="rId6"/>
    <p:sldId id="333" r:id="rId7"/>
    <p:sldId id="334" r:id="rId8"/>
    <p:sldId id="335" r:id="rId9"/>
    <p:sldId id="336" r:id="rId10"/>
    <p:sldId id="338" r:id="rId11"/>
    <p:sldId id="313" r:id="rId12"/>
    <p:sldId id="337" r:id="rId13"/>
    <p:sldId id="339" r:id="rId14"/>
    <p:sldId id="340" r:id="rId15"/>
    <p:sldId id="341" r:id="rId16"/>
    <p:sldId id="318" r:id="rId17"/>
    <p:sldId id="319" r:id="rId18"/>
    <p:sldId id="320" r:id="rId19"/>
    <p:sldId id="321" r:id="rId20"/>
    <p:sldId id="322" r:id="rId21"/>
    <p:sldId id="326" r:id="rId22"/>
    <p:sldId id="327" r:id="rId23"/>
    <p:sldId id="328" r:id="rId24"/>
    <p:sldId id="342" r:id="rId25"/>
  </p:sldIdLst>
  <p:sldSz cx="12192000" cy="6858000"/>
  <p:notesSz cx="6858000" cy="9144000"/>
  <p:embeddedFontLst>
    <p:embeddedFont>
      <p:font typeface="等线" panose="02010600030101010101" pitchFamily="2" charset="-122"/>
      <p:regular r:id="rId26"/>
      <p:bold r:id="rId27"/>
    </p:embeddedFont>
    <p:embeddedFont>
      <p:font typeface="Tw Cen MT" panose="020B0602020104020603" pitchFamily="34" charset="0"/>
      <p:regular r:id="rId28"/>
      <p:bold r:id="rId29"/>
      <p:italic r:id="rId30"/>
      <p:boldItalic r:id="rId31"/>
    </p:embeddedFont>
    <p:embeddedFont>
      <p:font typeface="方正清刻本悦宋简体" panose="02000000000000000000" pitchFamily="2" charset="-122"/>
      <p:regular r:id="rId32"/>
    </p:embeddedFont>
    <p:embeddedFont>
      <p:font typeface="方正宋刻本秀楷简体" panose="02000000000000000000" pitchFamily="2" charset="-122"/>
      <p:regular r:id="rId33"/>
    </p:embeddedFont>
    <p:embeddedFont>
      <p:font typeface="Microsoft Himalaya" panose="01010100010101010101" pitchFamily="2" charset="0"/>
      <p:regular r:id="rId34"/>
    </p:embeddedFont>
    <p:embeddedFont>
      <p:font typeface="方正准圆简体" panose="03000509000000000000" pitchFamily="65" charset="-122"/>
      <p:regular r:id="rId35"/>
    </p:embeddedFont>
    <p:embeddedFont>
      <p:font typeface="Calibri" panose="020F0502020204030204" pitchFamily="34" charset="0"/>
      <p:regular r:id="rId36"/>
      <p:bold r:id="rId37"/>
      <p:italic r:id="rId38"/>
      <p:boldItalic r:id="rId39"/>
    </p:embeddedFont>
    <p:embeddedFont>
      <p:font typeface="微软雅黑" panose="020B0503020204020204" pitchFamily="34" charset="-122"/>
      <p:regular r:id="rId40"/>
      <p:bold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11BC"/>
    <a:srgbClr val="E33B4A"/>
    <a:srgbClr val="035CF8"/>
    <a:srgbClr val="7FD1D2"/>
    <a:srgbClr val="FEADB6"/>
    <a:srgbClr val="F7DF7F"/>
    <a:srgbClr val="CC3DC8"/>
    <a:srgbClr val="E54138"/>
    <a:srgbClr val="FF8776"/>
    <a:srgbClr val="F637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70" autoAdjust="0"/>
    <p:restoredTop sz="94660"/>
  </p:normalViewPr>
  <p:slideViewPr>
    <p:cSldViewPr snapToGrid="0">
      <p:cViewPr varScale="1">
        <p:scale>
          <a:sx n="76" d="100"/>
          <a:sy n="76" d="100"/>
        </p:scale>
        <p:origin x="2190"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1060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C49416C-3C03-4B77-B1A4-45FDFD8FDC1E}"/>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a:extLst>
              <a:ext uri="{FF2B5EF4-FFF2-40B4-BE49-F238E27FC236}">
                <a16:creationId xmlns:a16="http://schemas.microsoft.com/office/drawing/2014/main" id="{17088C91-FC86-4545-9E41-1F982BC6D642}"/>
              </a:ext>
            </a:extLst>
          </p:cNvPr>
          <p:cNvSpPr txBox="1"/>
          <p:nvPr/>
        </p:nvSpPr>
        <p:spPr>
          <a:xfrm>
            <a:off x="4303804" y="3136217"/>
            <a:ext cx="1891823" cy="5386090"/>
          </a:xfrm>
          <a:prstGeom prst="rect">
            <a:avLst/>
          </a:prstGeom>
          <a:noFill/>
        </p:spPr>
        <p:txBody>
          <a:bodyPr wrap="square" rtlCol="0">
            <a:spAutoFit/>
          </a:bodyPr>
          <a:lstStyle/>
          <a:p>
            <a:r>
              <a:rPr lang="zh-CN" altLang="en-US" sz="34400" dirty="0">
                <a:solidFill>
                  <a:schemeClr val="bg1">
                    <a:alpha val="26000"/>
                  </a:schemeClr>
                </a:solidFill>
                <a:latin typeface="方正宋刻本秀楷简体" panose="02000000000000000000" pitchFamily="2" charset="-122"/>
                <a:ea typeface="方正宋刻本秀楷简体" panose="02000000000000000000" pitchFamily="2" charset="-122"/>
              </a:rPr>
              <a:t>扌</a:t>
            </a:r>
          </a:p>
        </p:txBody>
      </p:sp>
      <p:sp>
        <p:nvSpPr>
          <p:cNvPr id="2" name="文本框 1">
            <a:extLst>
              <a:ext uri="{FF2B5EF4-FFF2-40B4-BE49-F238E27FC236}">
                <a16:creationId xmlns:a16="http://schemas.microsoft.com/office/drawing/2014/main" id="{1BFB4452-6244-42C2-802B-0FEAE46E4D39}"/>
              </a:ext>
            </a:extLst>
          </p:cNvPr>
          <p:cNvSpPr txBox="1"/>
          <p:nvPr/>
        </p:nvSpPr>
        <p:spPr>
          <a:xfrm>
            <a:off x="2622474" y="-1255650"/>
            <a:ext cx="1891823" cy="5386090"/>
          </a:xfrm>
          <a:prstGeom prst="rect">
            <a:avLst/>
          </a:prstGeom>
          <a:noFill/>
        </p:spPr>
        <p:txBody>
          <a:bodyPr wrap="square" rtlCol="0">
            <a:spAutoFit/>
          </a:bodyPr>
          <a:lstStyle/>
          <a:p>
            <a:r>
              <a:rPr lang="zh-CN" altLang="en-US" sz="34400" dirty="0">
                <a:solidFill>
                  <a:schemeClr val="bg1">
                    <a:alpha val="26000"/>
                  </a:schemeClr>
                </a:solidFill>
                <a:latin typeface="方正宋刻本秀楷简体" panose="02000000000000000000" pitchFamily="2" charset="-122"/>
                <a:ea typeface="方正宋刻本秀楷简体" panose="02000000000000000000" pitchFamily="2" charset="-122"/>
              </a:rPr>
              <a:t>忄</a:t>
            </a:r>
          </a:p>
        </p:txBody>
      </p:sp>
      <p:sp>
        <p:nvSpPr>
          <p:cNvPr id="5" name="椭圆 4">
            <a:extLst>
              <a:ext uri="{FF2B5EF4-FFF2-40B4-BE49-F238E27FC236}">
                <a16:creationId xmlns:a16="http://schemas.microsoft.com/office/drawing/2014/main" id="{E0FF6329-084F-44FA-9E0A-4DFD53C59D07}"/>
              </a:ext>
            </a:extLst>
          </p:cNvPr>
          <p:cNvSpPr/>
          <p:nvPr/>
        </p:nvSpPr>
        <p:spPr>
          <a:xfrm rot="16200000">
            <a:off x="9971178" y="722467"/>
            <a:ext cx="1362483" cy="1362483"/>
          </a:xfrm>
          <a:prstGeom prst="ellipse">
            <a:avLst/>
          </a:prstGeom>
          <a:gradFill>
            <a:gsLst>
              <a:gs pos="0">
                <a:srgbClr val="035CF8"/>
              </a:gs>
              <a:gs pos="84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4EA5F08-AB1F-40D3-967A-B5DBFC2D34C2}"/>
              </a:ext>
            </a:extLst>
          </p:cNvPr>
          <p:cNvSpPr/>
          <p:nvPr/>
        </p:nvSpPr>
        <p:spPr>
          <a:xfrm rot="18080159">
            <a:off x="1217512" y="743886"/>
            <a:ext cx="871860" cy="871860"/>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1D168CF4-2A46-4C02-8553-B9D700E49A60}"/>
              </a:ext>
            </a:extLst>
          </p:cNvPr>
          <p:cNvSpPr/>
          <p:nvPr/>
        </p:nvSpPr>
        <p:spPr>
          <a:xfrm rot="16200000">
            <a:off x="-724195" y="3759335"/>
            <a:ext cx="2397455" cy="2397455"/>
          </a:xfrm>
          <a:prstGeom prst="ellipse">
            <a:avLst/>
          </a:prstGeom>
          <a:gradFill>
            <a:gsLst>
              <a:gs pos="0">
                <a:srgbClr val="035CF8"/>
              </a:gs>
              <a:gs pos="84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3E42A9F3-1D3E-49FD-BA8E-3CFAF9538E49}"/>
              </a:ext>
            </a:extLst>
          </p:cNvPr>
          <p:cNvGrpSpPr/>
          <p:nvPr/>
        </p:nvGrpSpPr>
        <p:grpSpPr>
          <a:xfrm>
            <a:off x="713764" y="1068239"/>
            <a:ext cx="681255" cy="223154"/>
            <a:chOff x="2407934" y="1009952"/>
            <a:chExt cx="990900" cy="324582"/>
          </a:xfrm>
        </p:grpSpPr>
        <p:sp>
          <p:nvSpPr>
            <p:cNvPr id="10" name="等腰三角形 9">
              <a:extLst>
                <a:ext uri="{FF2B5EF4-FFF2-40B4-BE49-F238E27FC236}">
                  <a16:creationId xmlns:a16="http://schemas.microsoft.com/office/drawing/2014/main" id="{F1982F94-C858-40C1-9D21-45339FBC07CF}"/>
                </a:ext>
              </a:extLst>
            </p:cNvPr>
            <p:cNvSpPr/>
            <p:nvPr/>
          </p:nvSpPr>
          <p:spPr>
            <a:xfrm rot="5400000">
              <a:off x="2385549" y="1032337"/>
              <a:ext cx="324582" cy="2798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8DAD7704-A07F-4EB8-9389-E77BE450AB24}"/>
                </a:ext>
              </a:extLst>
            </p:cNvPr>
            <p:cNvSpPr/>
            <p:nvPr/>
          </p:nvSpPr>
          <p:spPr>
            <a:xfrm rot="5400000">
              <a:off x="2741093" y="1032337"/>
              <a:ext cx="324582" cy="2798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924D0B00-28F3-444F-83B3-E2FFA243715F}"/>
                </a:ext>
              </a:extLst>
            </p:cNvPr>
            <p:cNvSpPr/>
            <p:nvPr/>
          </p:nvSpPr>
          <p:spPr>
            <a:xfrm rot="5400000">
              <a:off x="3096637" y="1032337"/>
              <a:ext cx="324582" cy="2798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E8A7D06F-78CE-4419-AFFF-FA2B62E942AD}"/>
              </a:ext>
            </a:extLst>
          </p:cNvPr>
          <p:cNvSpPr txBox="1"/>
          <p:nvPr/>
        </p:nvSpPr>
        <p:spPr>
          <a:xfrm rot="18886825">
            <a:off x="10608173" y="1473337"/>
            <a:ext cx="504867" cy="1015663"/>
          </a:xfrm>
          <a:prstGeom prst="rect">
            <a:avLst/>
          </a:prstGeom>
          <a:noFill/>
        </p:spPr>
        <p:txBody>
          <a:bodyPr wrap="square" rtlCol="0">
            <a:spAutoFit/>
          </a:bodyPr>
          <a:lstStyle/>
          <a:p>
            <a:r>
              <a:rPr lang="en-US" altLang="zh-CN" sz="6000" b="1" dirty="0">
                <a:solidFill>
                  <a:schemeClr val="bg1"/>
                </a:solidFill>
                <a:latin typeface="Tw Cen MT" panose="020B0602020104020603" pitchFamily="34" charset="0"/>
                <a:ea typeface="微软雅黑" panose="020B0503020204020204" pitchFamily="34" charset="-122"/>
              </a:rPr>
              <a:t>+</a:t>
            </a:r>
            <a:endParaRPr lang="zh-CN" altLang="en-US" sz="6000" b="1" dirty="0">
              <a:solidFill>
                <a:schemeClr val="bg1"/>
              </a:solidFill>
              <a:latin typeface="Tw Cen MT" panose="020B0602020104020603" pitchFamily="34" charset="0"/>
              <a:ea typeface="微软雅黑" panose="020B0503020204020204" pitchFamily="34" charset="-122"/>
            </a:endParaRPr>
          </a:p>
        </p:txBody>
      </p:sp>
      <p:grpSp>
        <p:nvGrpSpPr>
          <p:cNvPr id="106" name="组合 105">
            <a:extLst>
              <a:ext uri="{FF2B5EF4-FFF2-40B4-BE49-F238E27FC236}">
                <a16:creationId xmlns:a16="http://schemas.microsoft.com/office/drawing/2014/main" id="{0560B141-59CE-4F62-8F7A-F0149B27FE8E}"/>
              </a:ext>
            </a:extLst>
          </p:cNvPr>
          <p:cNvGrpSpPr/>
          <p:nvPr/>
        </p:nvGrpSpPr>
        <p:grpSpPr>
          <a:xfrm>
            <a:off x="2235199" y="5961381"/>
            <a:ext cx="2287374" cy="315852"/>
            <a:chOff x="2235199" y="5961381"/>
            <a:chExt cx="2027881" cy="291138"/>
          </a:xfrm>
        </p:grpSpPr>
        <p:sp>
          <p:nvSpPr>
            <p:cNvPr id="21" name="矩形 20">
              <a:extLst>
                <a:ext uri="{FF2B5EF4-FFF2-40B4-BE49-F238E27FC236}">
                  <a16:creationId xmlns:a16="http://schemas.microsoft.com/office/drawing/2014/main" id="{02A714A6-8599-48B3-9286-4C84EA015B6C}"/>
                </a:ext>
              </a:extLst>
            </p:cNvPr>
            <p:cNvSpPr/>
            <p:nvPr/>
          </p:nvSpPr>
          <p:spPr>
            <a:xfrm flipV="1">
              <a:off x="2235199"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4435AE2-6C80-49EE-9E10-0B87E694439E}"/>
                </a:ext>
              </a:extLst>
            </p:cNvPr>
            <p:cNvSpPr/>
            <p:nvPr/>
          </p:nvSpPr>
          <p:spPr>
            <a:xfrm flipV="1">
              <a:off x="2380033"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685A591-6C8B-4F3C-99A0-F6CEFDA6BABF}"/>
                </a:ext>
              </a:extLst>
            </p:cNvPr>
            <p:cNvSpPr/>
            <p:nvPr/>
          </p:nvSpPr>
          <p:spPr>
            <a:xfrm flipV="1">
              <a:off x="2524866"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DB20D1D9-982E-48DC-A577-6F8B26D7420F}"/>
                </a:ext>
              </a:extLst>
            </p:cNvPr>
            <p:cNvSpPr/>
            <p:nvPr/>
          </p:nvSpPr>
          <p:spPr>
            <a:xfrm flipV="1">
              <a:off x="2784940"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92A8410-1325-4AD9-A62B-8B3A35441C83}"/>
                </a:ext>
              </a:extLst>
            </p:cNvPr>
            <p:cNvSpPr/>
            <p:nvPr/>
          </p:nvSpPr>
          <p:spPr>
            <a:xfrm flipV="1">
              <a:off x="2929774"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D6DAA1A-ACEF-4A34-8344-DE1653523000}"/>
                </a:ext>
              </a:extLst>
            </p:cNvPr>
            <p:cNvSpPr/>
            <p:nvPr/>
          </p:nvSpPr>
          <p:spPr>
            <a:xfrm flipV="1">
              <a:off x="3074607"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01763650-AE6A-43CD-AB93-28B98AD438DA}"/>
                </a:ext>
              </a:extLst>
            </p:cNvPr>
            <p:cNvSpPr/>
            <p:nvPr/>
          </p:nvSpPr>
          <p:spPr>
            <a:xfrm flipV="1">
              <a:off x="3334680"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E14512FA-4300-44C1-B175-DBADF560CF0A}"/>
                </a:ext>
              </a:extLst>
            </p:cNvPr>
            <p:cNvSpPr/>
            <p:nvPr/>
          </p:nvSpPr>
          <p:spPr>
            <a:xfrm flipV="1">
              <a:off x="3479514"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95D29C23-8F3C-4695-8F9E-F4738AB66E31}"/>
                </a:ext>
              </a:extLst>
            </p:cNvPr>
            <p:cNvSpPr/>
            <p:nvPr/>
          </p:nvSpPr>
          <p:spPr>
            <a:xfrm flipV="1">
              <a:off x="3624347"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7B7E757-0B03-4EEC-8CDA-6A13F5CB5D40}"/>
                </a:ext>
              </a:extLst>
            </p:cNvPr>
            <p:cNvSpPr/>
            <p:nvPr/>
          </p:nvSpPr>
          <p:spPr>
            <a:xfrm flipV="1">
              <a:off x="3884419"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793EBDAC-2BC1-4831-AF16-3EFA121461AA}"/>
                </a:ext>
              </a:extLst>
            </p:cNvPr>
            <p:cNvSpPr/>
            <p:nvPr/>
          </p:nvSpPr>
          <p:spPr>
            <a:xfrm flipV="1">
              <a:off x="4029253"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2816AC52-DAE7-4459-8450-0601006EBB51}"/>
                </a:ext>
              </a:extLst>
            </p:cNvPr>
            <p:cNvSpPr/>
            <p:nvPr/>
          </p:nvSpPr>
          <p:spPr>
            <a:xfrm flipV="1">
              <a:off x="4174086"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B4928E8D-38CC-43B8-AACB-2742A53114A0}"/>
                </a:ext>
              </a:extLst>
            </p:cNvPr>
            <p:cNvSpPr/>
            <p:nvPr/>
          </p:nvSpPr>
          <p:spPr>
            <a:xfrm flipV="1">
              <a:off x="2235199"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5F3A73B6-22C1-4D71-BB54-1DAB363C5EFB}"/>
                </a:ext>
              </a:extLst>
            </p:cNvPr>
            <p:cNvSpPr/>
            <p:nvPr/>
          </p:nvSpPr>
          <p:spPr>
            <a:xfrm flipV="1">
              <a:off x="2380033"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3C231A0B-7389-4F20-AFDD-BBCF22247DF1}"/>
                </a:ext>
              </a:extLst>
            </p:cNvPr>
            <p:cNvSpPr/>
            <p:nvPr/>
          </p:nvSpPr>
          <p:spPr>
            <a:xfrm flipV="1">
              <a:off x="2524866"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0F6F96AA-CCBB-43CF-927F-4A4750A951AE}"/>
                </a:ext>
              </a:extLst>
            </p:cNvPr>
            <p:cNvSpPr/>
            <p:nvPr/>
          </p:nvSpPr>
          <p:spPr>
            <a:xfrm flipV="1">
              <a:off x="2784940"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B53AE986-B510-4E72-989D-62FF8C1B359D}"/>
                </a:ext>
              </a:extLst>
            </p:cNvPr>
            <p:cNvSpPr/>
            <p:nvPr/>
          </p:nvSpPr>
          <p:spPr>
            <a:xfrm flipV="1">
              <a:off x="2929774"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3EC392ED-ED71-4989-A5A7-4FFCFC8472DF}"/>
                </a:ext>
              </a:extLst>
            </p:cNvPr>
            <p:cNvSpPr/>
            <p:nvPr/>
          </p:nvSpPr>
          <p:spPr>
            <a:xfrm flipV="1">
              <a:off x="3074607"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E0556BEA-DC22-4CCE-B9E5-363A1F3623C7}"/>
                </a:ext>
              </a:extLst>
            </p:cNvPr>
            <p:cNvSpPr/>
            <p:nvPr/>
          </p:nvSpPr>
          <p:spPr>
            <a:xfrm flipV="1">
              <a:off x="3334680"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B0654E84-E87C-4B9F-B03A-4139BBC9FB82}"/>
                </a:ext>
              </a:extLst>
            </p:cNvPr>
            <p:cNvSpPr/>
            <p:nvPr/>
          </p:nvSpPr>
          <p:spPr>
            <a:xfrm flipV="1">
              <a:off x="3479514"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5C45E932-56CC-4A72-B631-42B3172C16AD}"/>
                </a:ext>
              </a:extLst>
            </p:cNvPr>
            <p:cNvSpPr/>
            <p:nvPr/>
          </p:nvSpPr>
          <p:spPr>
            <a:xfrm flipV="1">
              <a:off x="3624347"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E1AA7F41-1BA1-41AF-B0DB-72F7F333B943}"/>
                </a:ext>
              </a:extLst>
            </p:cNvPr>
            <p:cNvSpPr/>
            <p:nvPr/>
          </p:nvSpPr>
          <p:spPr>
            <a:xfrm flipV="1">
              <a:off x="3884419"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FE7B85F3-5BF5-4469-9512-D185F91A762F}"/>
                </a:ext>
              </a:extLst>
            </p:cNvPr>
            <p:cNvSpPr/>
            <p:nvPr/>
          </p:nvSpPr>
          <p:spPr>
            <a:xfrm flipV="1">
              <a:off x="4029253"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BA562F0A-EB80-41BC-B92B-0576014C298F}"/>
                </a:ext>
              </a:extLst>
            </p:cNvPr>
            <p:cNvSpPr/>
            <p:nvPr/>
          </p:nvSpPr>
          <p:spPr>
            <a:xfrm flipV="1">
              <a:off x="4174086"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27C6A04E-B9BC-4BB7-8B2F-A0C60AAC88D6}"/>
                </a:ext>
              </a:extLst>
            </p:cNvPr>
            <p:cNvSpPr/>
            <p:nvPr/>
          </p:nvSpPr>
          <p:spPr>
            <a:xfrm flipV="1">
              <a:off x="2235199"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0E371894-2875-45A5-AD27-10F8D9F59569}"/>
                </a:ext>
              </a:extLst>
            </p:cNvPr>
            <p:cNvSpPr/>
            <p:nvPr/>
          </p:nvSpPr>
          <p:spPr>
            <a:xfrm flipV="1">
              <a:off x="2380033"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F46B2F4E-4F11-487E-AD37-A143E48099CB}"/>
                </a:ext>
              </a:extLst>
            </p:cNvPr>
            <p:cNvSpPr/>
            <p:nvPr/>
          </p:nvSpPr>
          <p:spPr>
            <a:xfrm flipV="1">
              <a:off x="2524866"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ADB85234-3FE5-48E6-868E-57589FD40608}"/>
                </a:ext>
              </a:extLst>
            </p:cNvPr>
            <p:cNvSpPr/>
            <p:nvPr/>
          </p:nvSpPr>
          <p:spPr>
            <a:xfrm flipV="1">
              <a:off x="2784940"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55002F47-2DFB-46FD-9059-C28ACFB0C621}"/>
                </a:ext>
              </a:extLst>
            </p:cNvPr>
            <p:cNvSpPr/>
            <p:nvPr/>
          </p:nvSpPr>
          <p:spPr>
            <a:xfrm flipV="1">
              <a:off x="2929774"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37EDCA1C-EA72-4E8E-B24F-E1F0E67DB94A}"/>
                </a:ext>
              </a:extLst>
            </p:cNvPr>
            <p:cNvSpPr/>
            <p:nvPr/>
          </p:nvSpPr>
          <p:spPr>
            <a:xfrm flipV="1">
              <a:off x="3074607"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AD1CDDBF-0EEF-450E-B428-19B7BDA49A77}"/>
                </a:ext>
              </a:extLst>
            </p:cNvPr>
            <p:cNvSpPr/>
            <p:nvPr/>
          </p:nvSpPr>
          <p:spPr>
            <a:xfrm flipV="1">
              <a:off x="3334680"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62573468-3D9E-4EE0-92BD-2B780BE1F771}"/>
                </a:ext>
              </a:extLst>
            </p:cNvPr>
            <p:cNvSpPr/>
            <p:nvPr/>
          </p:nvSpPr>
          <p:spPr>
            <a:xfrm flipV="1">
              <a:off x="3479514"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2512A8BE-B84F-4FAE-9713-6815D0A96F8C}"/>
                </a:ext>
              </a:extLst>
            </p:cNvPr>
            <p:cNvSpPr/>
            <p:nvPr/>
          </p:nvSpPr>
          <p:spPr>
            <a:xfrm flipV="1">
              <a:off x="3624347"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0FB5D020-3224-4725-8C4D-8ED039BFD39F}"/>
                </a:ext>
              </a:extLst>
            </p:cNvPr>
            <p:cNvSpPr/>
            <p:nvPr/>
          </p:nvSpPr>
          <p:spPr>
            <a:xfrm flipV="1">
              <a:off x="3884419"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15029BC5-812F-4C1D-903B-C0BF61614157}"/>
                </a:ext>
              </a:extLst>
            </p:cNvPr>
            <p:cNvSpPr/>
            <p:nvPr/>
          </p:nvSpPr>
          <p:spPr>
            <a:xfrm flipV="1">
              <a:off x="4029253"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DFC60731-A963-4EBF-AF64-1C21271269E1}"/>
                </a:ext>
              </a:extLst>
            </p:cNvPr>
            <p:cNvSpPr/>
            <p:nvPr/>
          </p:nvSpPr>
          <p:spPr>
            <a:xfrm flipV="1">
              <a:off x="4174086"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4" name="矩形: 圆角 113">
            <a:extLst>
              <a:ext uri="{FF2B5EF4-FFF2-40B4-BE49-F238E27FC236}">
                <a16:creationId xmlns:a16="http://schemas.microsoft.com/office/drawing/2014/main" id="{50506C82-3828-49F3-B448-9617EB152DCB}"/>
              </a:ext>
            </a:extLst>
          </p:cNvPr>
          <p:cNvSpPr/>
          <p:nvPr/>
        </p:nvSpPr>
        <p:spPr>
          <a:xfrm rot="2774341" flipH="1">
            <a:off x="7902651" y="4092198"/>
            <a:ext cx="353838" cy="2887577"/>
          </a:xfrm>
          <a:prstGeom prst="roundRect">
            <a:avLst>
              <a:gd name="adj" fmla="val 50000"/>
            </a:avLst>
          </a:prstGeom>
          <a:gradFill>
            <a:gsLst>
              <a:gs pos="0">
                <a:srgbClr val="E33B4A"/>
              </a:gs>
              <a:gs pos="84000">
                <a:srgbClr val="1A11BC"/>
              </a:gs>
            </a:gsLst>
            <a:lin ang="5400000" scaled="1"/>
          </a:gradFill>
          <a:ln>
            <a:noFill/>
          </a:ln>
          <a:effectLst>
            <a:outerShdw blurRad="635000" sx="90000" sy="90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圆角 112">
            <a:extLst>
              <a:ext uri="{FF2B5EF4-FFF2-40B4-BE49-F238E27FC236}">
                <a16:creationId xmlns:a16="http://schemas.microsoft.com/office/drawing/2014/main" id="{C33DA77B-C193-4F79-96B0-1C4077CAA700}"/>
              </a:ext>
            </a:extLst>
          </p:cNvPr>
          <p:cNvSpPr/>
          <p:nvPr/>
        </p:nvSpPr>
        <p:spPr>
          <a:xfrm rot="2774341">
            <a:off x="2548522" y="3988578"/>
            <a:ext cx="174839" cy="1386657"/>
          </a:xfrm>
          <a:prstGeom prst="roundRect">
            <a:avLst>
              <a:gd name="adj" fmla="val 50000"/>
            </a:avLst>
          </a:prstGeom>
          <a:gradFill>
            <a:gsLst>
              <a:gs pos="100000">
                <a:srgbClr val="E33B4A"/>
              </a:gs>
              <a:gs pos="0">
                <a:srgbClr val="035CF8"/>
              </a:gs>
            </a:gsLst>
            <a:lin ang="5400000" scaled="1"/>
          </a:gradFill>
          <a:ln>
            <a:noFill/>
          </a:ln>
          <a:effectLst>
            <a:outerShdw blurRad="635000" sx="90000" sy="90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圆角 114">
            <a:extLst>
              <a:ext uri="{FF2B5EF4-FFF2-40B4-BE49-F238E27FC236}">
                <a16:creationId xmlns:a16="http://schemas.microsoft.com/office/drawing/2014/main" id="{B46F13D6-E605-4488-B71C-10C75ABA5260}"/>
              </a:ext>
            </a:extLst>
          </p:cNvPr>
          <p:cNvSpPr/>
          <p:nvPr/>
        </p:nvSpPr>
        <p:spPr>
          <a:xfrm rot="2774341">
            <a:off x="7207542" y="1087269"/>
            <a:ext cx="226845" cy="1386657"/>
          </a:xfrm>
          <a:prstGeom prst="roundRect">
            <a:avLst>
              <a:gd name="adj" fmla="val 50000"/>
            </a:avLst>
          </a:prstGeom>
          <a:gradFill>
            <a:gsLst>
              <a:gs pos="0">
                <a:srgbClr val="E33B4A"/>
              </a:gs>
              <a:gs pos="100000">
                <a:srgbClr val="1A11BC"/>
              </a:gs>
            </a:gsLst>
            <a:lin ang="5400000" scaled="1"/>
          </a:gradFill>
          <a:ln>
            <a:noFill/>
          </a:ln>
          <a:effectLst>
            <a:outerShdw blurRad="635000" sx="90000" sy="90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圆角 106">
            <a:extLst>
              <a:ext uri="{FF2B5EF4-FFF2-40B4-BE49-F238E27FC236}">
                <a16:creationId xmlns:a16="http://schemas.microsoft.com/office/drawing/2014/main" id="{EAB4792B-56BC-4D28-B874-32C33F86D53F}"/>
              </a:ext>
            </a:extLst>
          </p:cNvPr>
          <p:cNvSpPr/>
          <p:nvPr/>
        </p:nvSpPr>
        <p:spPr>
          <a:xfrm>
            <a:off x="1305091" y="2359632"/>
            <a:ext cx="9625674" cy="2322275"/>
          </a:xfrm>
          <a:prstGeom prst="roundRect">
            <a:avLst>
              <a:gd name="adj" fmla="val 11227"/>
            </a:avLst>
          </a:prstGeom>
          <a:solidFill>
            <a:schemeClr val="bg1"/>
          </a:solidFill>
          <a:ln>
            <a:no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AF85B2C2-E343-4317-9D76-17DFAF93BD14}"/>
              </a:ext>
            </a:extLst>
          </p:cNvPr>
          <p:cNvSpPr txBox="1"/>
          <p:nvPr/>
        </p:nvSpPr>
        <p:spPr>
          <a:xfrm>
            <a:off x="4329990" y="1873368"/>
            <a:ext cx="6146682" cy="369332"/>
          </a:xfrm>
          <a:prstGeom prst="rect">
            <a:avLst/>
          </a:prstGeom>
          <a:noFill/>
        </p:spPr>
        <p:txBody>
          <a:bodyPr wrap="square" rtlCol="0">
            <a:spAutoFit/>
          </a:bodyPr>
          <a:lstStyle/>
          <a:p>
            <a:pPr algn="dist"/>
            <a:r>
              <a:rPr lang="en-US" altLang="zh-CN"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CHERISH THE FLOWERS,LOOKING BACK AS BEFORE.</a:t>
            </a:r>
            <a:endParaRPr lang="zh-CN" altLang="en-US" dirty="0">
              <a:solidFill>
                <a:schemeClr val="bg1"/>
              </a:solidFill>
              <a:latin typeface="Microsoft Himalaya" panose="01010100010101010101" pitchFamily="2" charset="0"/>
              <a:cs typeface="Microsoft Himalaya" panose="01010100010101010101" pitchFamily="2" charset="0"/>
            </a:endParaRPr>
          </a:p>
        </p:txBody>
      </p:sp>
      <p:cxnSp>
        <p:nvCxnSpPr>
          <p:cNvPr id="118" name="直接连接符 117">
            <a:extLst>
              <a:ext uri="{FF2B5EF4-FFF2-40B4-BE49-F238E27FC236}">
                <a16:creationId xmlns:a16="http://schemas.microsoft.com/office/drawing/2014/main" id="{AEFE5CBF-ED59-4FC8-887C-1CAD9BF3E2A9}"/>
              </a:ext>
            </a:extLst>
          </p:cNvPr>
          <p:cNvCxnSpPr/>
          <p:nvPr/>
        </p:nvCxnSpPr>
        <p:spPr>
          <a:xfrm>
            <a:off x="2082857" y="2012539"/>
            <a:ext cx="1479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9" name="矩形 118">
            <a:extLst>
              <a:ext uri="{FF2B5EF4-FFF2-40B4-BE49-F238E27FC236}">
                <a16:creationId xmlns:a16="http://schemas.microsoft.com/office/drawing/2014/main" id="{8A0B2FB8-EAF7-4983-867B-19EA4204A829}"/>
              </a:ext>
            </a:extLst>
          </p:cNvPr>
          <p:cNvSpPr/>
          <p:nvPr/>
        </p:nvSpPr>
        <p:spPr>
          <a:xfrm>
            <a:off x="9146178" y="2902385"/>
            <a:ext cx="1744914" cy="1446550"/>
          </a:xfrm>
          <a:prstGeom prst="rect">
            <a:avLst/>
          </a:prstGeom>
        </p:spPr>
        <p:txBody>
          <a:bodyPr wrap="square">
            <a:spAutoFit/>
          </a:bodyPr>
          <a:lstStyle/>
          <a:p>
            <a:r>
              <a:rPr lang="zh-CN" altLang="en-US" sz="4400" dirty="0">
                <a:solidFill>
                  <a:srgbClr val="0F0F0F"/>
                </a:solidFill>
                <a:latin typeface="方正清刻本悦宋简体" panose="02000000000000000000" pitchFamily="2" charset="-122"/>
                <a:ea typeface="方正清刻本悦宋简体" panose="02000000000000000000" pitchFamily="2" charset="-122"/>
              </a:rPr>
              <a:t>回首往昔</a:t>
            </a:r>
            <a:endParaRPr lang="zh-CN" altLang="en-US" sz="4400" dirty="0">
              <a:latin typeface="方正清刻本悦宋简体" panose="02000000000000000000" pitchFamily="2" charset="-122"/>
              <a:ea typeface="方正清刻本悦宋简体" panose="02000000000000000000" pitchFamily="2" charset="-122"/>
            </a:endParaRPr>
          </a:p>
        </p:txBody>
      </p:sp>
      <p:sp>
        <p:nvSpPr>
          <p:cNvPr id="120" name="椭圆 119">
            <a:extLst>
              <a:ext uri="{FF2B5EF4-FFF2-40B4-BE49-F238E27FC236}">
                <a16:creationId xmlns:a16="http://schemas.microsoft.com/office/drawing/2014/main" id="{E6652F81-7C74-4485-84A5-9520F467FE0D}"/>
              </a:ext>
            </a:extLst>
          </p:cNvPr>
          <p:cNvSpPr/>
          <p:nvPr/>
        </p:nvSpPr>
        <p:spPr>
          <a:xfrm>
            <a:off x="9013637" y="3890154"/>
            <a:ext cx="458781" cy="458781"/>
          </a:xfrm>
          <a:prstGeom prst="ellipse">
            <a:avLst/>
          </a:prstGeom>
          <a:noFill/>
          <a:ln w="28575">
            <a:solidFill>
              <a:srgbClr val="E33B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0AA9FCC9-8A05-417A-AD7F-42941020C458}"/>
              </a:ext>
            </a:extLst>
          </p:cNvPr>
          <p:cNvSpPr txBox="1"/>
          <p:nvPr/>
        </p:nvSpPr>
        <p:spPr>
          <a:xfrm>
            <a:off x="2650780" y="2465916"/>
            <a:ext cx="914400" cy="2215991"/>
          </a:xfrm>
          <a:prstGeom prst="rect">
            <a:avLst/>
          </a:prstGeom>
          <a:noFill/>
        </p:spPr>
        <p:txBody>
          <a:bodyPr vert="horz" rtlCol="0">
            <a:spAutoFit/>
            <a:scene3d>
              <a:camera prst="orthographicFront">
                <a:rot lat="0" lon="2400000" rev="0"/>
              </a:camera>
              <a:lightRig rig="threePt" dir="t"/>
            </a:scene3d>
          </a:bodyPr>
          <a:lstStyle/>
          <a:p>
            <a:pPr algn="dist"/>
            <a:r>
              <a:rPr lang="zh-CN" altLang="en-US" sz="13800" b="1" dirty="0">
                <a:gradFill flip="none" rotWithShape="1">
                  <a:gsLst>
                    <a:gs pos="36000">
                      <a:srgbClr val="1A11BC"/>
                    </a:gs>
                    <a:gs pos="17000">
                      <a:srgbClr val="1A11BC"/>
                    </a:gs>
                    <a:gs pos="57000">
                      <a:srgbClr val="1A11BC"/>
                    </a:gs>
                    <a:gs pos="81000">
                      <a:schemeClr val="bg1"/>
                    </a:gs>
                  </a:gsLst>
                  <a:lin ang="0" scaled="1"/>
                  <a:tileRect/>
                </a:gradFill>
                <a:latin typeface="方正清刻本悦宋简体" panose="02000000000000000000" pitchFamily="2" charset="-122"/>
                <a:ea typeface="方正清刻本悦宋简体" panose="02000000000000000000" pitchFamily="2" charset="-122"/>
              </a:rPr>
              <a:t>惜</a:t>
            </a:r>
          </a:p>
        </p:txBody>
      </p:sp>
      <p:sp>
        <p:nvSpPr>
          <p:cNvPr id="124" name="文本框 123">
            <a:extLst>
              <a:ext uri="{FF2B5EF4-FFF2-40B4-BE49-F238E27FC236}">
                <a16:creationId xmlns:a16="http://schemas.microsoft.com/office/drawing/2014/main" id="{F6370F43-C49F-4BAE-8C21-DB8C38BA9ADE}"/>
              </a:ext>
            </a:extLst>
          </p:cNvPr>
          <p:cNvSpPr txBox="1"/>
          <p:nvPr/>
        </p:nvSpPr>
        <p:spPr>
          <a:xfrm>
            <a:off x="3724650" y="2465916"/>
            <a:ext cx="914400" cy="2215991"/>
          </a:xfrm>
          <a:prstGeom prst="rect">
            <a:avLst/>
          </a:prstGeom>
          <a:noFill/>
        </p:spPr>
        <p:txBody>
          <a:bodyPr vert="horz" rtlCol="0">
            <a:spAutoFit/>
            <a:scene3d>
              <a:camera prst="orthographicFront">
                <a:rot lat="0" lon="2400000" rev="0"/>
              </a:camera>
              <a:lightRig rig="threePt" dir="t"/>
            </a:scene3d>
          </a:bodyPr>
          <a:lstStyle/>
          <a:p>
            <a:pPr algn="dist"/>
            <a:r>
              <a:rPr lang="zh-CN" altLang="en-US" sz="13800" b="1" dirty="0">
                <a:gradFill flip="none" rotWithShape="1">
                  <a:gsLst>
                    <a:gs pos="36000">
                      <a:srgbClr val="1A11BC"/>
                    </a:gs>
                    <a:gs pos="17000">
                      <a:srgbClr val="1A11BC"/>
                    </a:gs>
                    <a:gs pos="57000">
                      <a:srgbClr val="1A11BC"/>
                    </a:gs>
                    <a:gs pos="81000">
                      <a:schemeClr val="bg1"/>
                    </a:gs>
                  </a:gsLst>
                  <a:lin ang="0" scaled="1"/>
                  <a:tileRect/>
                </a:gradFill>
                <a:latin typeface="方正清刻本悦宋简体" panose="02000000000000000000" pitchFamily="2" charset="-122"/>
                <a:ea typeface="方正清刻本悦宋简体" panose="02000000000000000000" pitchFamily="2" charset="-122"/>
              </a:rPr>
              <a:t>落</a:t>
            </a:r>
          </a:p>
        </p:txBody>
      </p:sp>
      <p:sp>
        <p:nvSpPr>
          <p:cNvPr id="125" name="文本框 124">
            <a:extLst>
              <a:ext uri="{FF2B5EF4-FFF2-40B4-BE49-F238E27FC236}">
                <a16:creationId xmlns:a16="http://schemas.microsoft.com/office/drawing/2014/main" id="{F6803535-D254-4782-A3F8-0459669470A8}"/>
              </a:ext>
            </a:extLst>
          </p:cNvPr>
          <p:cNvSpPr txBox="1"/>
          <p:nvPr/>
        </p:nvSpPr>
        <p:spPr>
          <a:xfrm>
            <a:off x="4720663" y="2465916"/>
            <a:ext cx="914400" cy="2215991"/>
          </a:xfrm>
          <a:prstGeom prst="rect">
            <a:avLst/>
          </a:prstGeom>
          <a:noFill/>
        </p:spPr>
        <p:txBody>
          <a:bodyPr vert="horz" rtlCol="0">
            <a:spAutoFit/>
            <a:scene3d>
              <a:camera prst="orthographicFront">
                <a:rot lat="0" lon="2400000" rev="0"/>
              </a:camera>
              <a:lightRig rig="threePt" dir="t"/>
            </a:scene3d>
          </a:bodyPr>
          <a:lstStyle/>
          <a:p>
            <a:pPr algn="dist"/>
            <a:r>
              <a:rPr lang="zh-CN" altLang="en-US" sz="13800" b="1" dirty="0">
                <a:gradFill flip="none" rotWithShape="1">
                  <a:gsLst>
                    <a:gs pos="36000">
                      <a:srgbClr val="1A11BC"/>
                    </a:gs>
                    <a:gs pos="17000">
                      <a:srgbClr val="1A11BC"/>
                    </a:gs>
                    <a:gs pos="57000">
                      <a:srgbClr val="1A11BC"/>
                    </a:gs>
                    <a:gs pos="81000">
                      <a:schemeClr val="bg1"/>
                    </a:gs>
                  </a:gsLst>
                  <a:lin ang="0" scaled="1"/>
                  <a:tileRect/>
                </a:gradFill>
                <a:latin typeface="方正清刻本悦宋简体" panose="02000000000000000000" pitchFamily="2" charset="-122"/>
                <a:ea typeface="方正清刻本悦宋简体" panose="02000000000000000000" pitchFamily="2" charset="-122"/>
              </a:rPr>
              <a:t>花</a:t>
            </a:r>
          </a:p>
        </p:txBody>
      </p:sp>
      <p:sp>
        <p:nvSpPr>
          <p:cNvPr id="126" name="文本框 125">
            <a:extLst>
              <a:ext uri="{FF2B5EF4-FFF2-40B4-BE49-F238E27FC236}">
                <a16:creationId xmlns:a16="http://schemas.microsoft.com/office/drawing/2014/main" id="{9DE13309-1D06-4AA0-9AF7-3FEBA5AC45EE}"/>
              </a:ext>
            </a:extLst>
          </p:cNvPr>
          <p:cNvSpPr txBox="1"/>
          <p:nvPr/>
        </p:nvSpPr>
        <p:spPr>
          <a:xfrm>
            <a:off x="5738427" y="2465916"/>
            <a:ext cx="914400" cy="2215991"/>
          </a:xfrm>
          <a:prstGeom prst="rect">
            <a:avLst/>
          </a:prstGeom>
          <a:noFill/>
        </p:spPr>
        <p:txBody>
          <a:bodyPr vert="horz" rtlCol="0">
            <a:spAutoFit/>
            <a:scene3d>
              <a:camera prst="orthographicFront">
                <a:rot lat="0" lon="2400000" rev="0"/>
              </a:camera>
              <a:lightRig rig="threePt" dir="t"/>
            </a:scene3d>
          </a:bodyPr>
          <a:lstStyle/>
          <a:p>
            <a:pPr algn="dist"/>
            <a:r>
              <a:rPr lang="zh-CN" altLang="en-US" sz="13800" b="1" dirty="0">
                <a:gradFill flip="none" rotWithShape="1">
                  <a:gsLst>
                    <a:gs pos="36000">
                      <a:srgbClr val="1A11BC"/>
                    </a:gs>
                    <a:gs pos="17000">
                      <a:srgbClr val="1A11BC"/>
                    </a:gs>
                    <a:gs pos="57000">
                      <a:srgbClr val="1A11BC"/>
                    </a:gs>
                    <a:gs pos="81000">
                      <a:schemeClr val="bg1"/>
                    </a:gs>
                  </a:gsLst>
                  <a:lin ang="0" scaled="1"/>
                  <a:tileRect/>
                </a:gradFill>
                <a:latin typeface="方正清刻本悦宋简体" panose="02000000000000000000" pitchFamily="2" charset="-122"/>
                <a:ea typeface="方正清刻本悦宋简体" panose="02000000000000000000" pitchFamily="2" charset="-122"/>
              </a:rPr>
              <a:t>随</a:t>
            </a:r>
          </a:p>
        </p:txBody>
      </p:sp>
      <p:sp>
        <p:nvSpPr>
          <p:cNvPr id="130" name="矩形: 圆角 129">
            <a:extLst>
              <a:ext uri="{FF2B5EF4-FFF2-40B4-BE49-F238E27FC236}">
                <a16:creationId xmlns:a16="http://schemas.microsoft.com/office/drawing/2014/main" id="{0D52DF4E-1F49-4311-8F57-AD000660579C}"/>
              </a:ext>
            </a:extLst>
          </p:cNvPr>
          <p:cNvSpPr/>
          <p:nvPr/>
        </p:nvSpPr>
        <p:spPr>
          <a:xfrm>
            <a:off x="1465950" y="2531715"/>
            <a:ext cx="9260099" cy="2012539"/>
          </a:xfrm>
          <a:prstGeom prst="roundRect">
            <a:avLst/>
          </a:prstGeom>
          <a:noFill/>
          <a:ln w="19050">
            <a:solidFill>
              <a:srgbClr val="1A11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1BBD11EA-588D-436F-B7DC-46AD12C158C0}"/>
              </a:ext>
            </a:extLst>
          </p:cNvPr>
          <p:cNvSpPr/>
          <p:nvPr/>
        </p:nvSpPr>
        <p:spPr>
          <a:xfrm>
            <a:off x="1305090" y="3136217"/>
            <a:ext cx="1397343" cy="856791"/>
          </a:xfrm>
          <a:prstGeom prst="rect">
            <a:avLst/>
          </a:prstGeom>
          <a:gradFill>
            <a:gsLst>
              <a:gs pos="0">
                <a:srgbClr val="E33B4A"/>
              </a:gs>
              <a:gs pos="88000">
                <a:srgbClr val="1A11B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a:extLst>
              <a:ext uri="{FF2B5EF4-FFF2-40B4-BE49-F238E27FC236}">
                <a16:creationId xmlns:a16="http://schemas.microsoft.com/office/drawing/2014/main" id="{1EAAF192-A3F2-4AC9-AF8E-9E725B8B1116}"/>
              </a:ext>
            </a:extLst>
          </p:cNvPr>
          <p:cNvSpPr txBox="1"/>
          <p:nvPr/>
        </p:nvSpPr>
        <p:spPr>
          <a:xfrm>
            <a:off x="1250804" y="3147154"/>
            <a:ext cx="1330236" cy="707886"/>
          </a:xfrm>
          <a:prstGeom prst="rect">
            <a:avLst/>
          </a:prstGeom>
          <a:noFill/>
        </p:spPr>
        <p:txBody>
          <a:bodyPr wrap="none" rtlCol="0">
            <a:spAutoFit/>
          </a:bodyPr>
          <a:lstStyle/>
          <a:p>
            <a:r>
              <a:rPr lang="en-US" altLang="zh-CN" sz="4000" dirty="0" smtClean="0">
                <a:solidFill>
                  <a:schemeClr val="bg1"/>
                </a:solidFill>
                <a:latin typeface="ADAM.CG PRO" pitchFamily="50" charset="0"/>
              </a:rPr>
              <a:t>2028</a:t>
            </a:r>
            <a:endParaRPr lang="zh-CN" altLang="en-US" sz="4000" dirty="0">
              <a:solidFill>
                <a:schemeClr val="bg1"/>
              </a:solidFill>
              <a:latin typeface="ADAM.CG PRO" pitchFamily="50" charset="0"/>
            </a:endParaRPr>
          </a:p>
        </p:txBody>
      </p:sp>
      <p:cxnSp>
        <p:nvCxnSpPr>
          <p:cNvPr id="132" name="直接连接符 131">
            <a:extLst>
              <a:ext uri="{FF2B5EF4-FFF2-40B4-BE49-F238E27FC236}">
                <a16:creationId xmlns:a16="http://schemas.microsoft.com/office/drawing/2014/main" id="{88D92B48-9376-4AA0-9EC6-1EF4D8A6A98D}"/>
              </a:ext>
            </a:extLst>
          </p:cNvPr>
          <p:cNvCxnSpPr>
            <a:cxnSpLocks/>
          </p:cNvCxnSpPr>
          <p:nvPr/>
        </p:nvCxnSpPr>
        <p:spPr>
          <a:xfrm>
            <a:off x="8630549" y="2983457"/>
            <a:ext cx="0" cy="1236842"/>
          </a:xfrm>
          <a:prstGeom prst="line">
            <a:avLst/>
          </a:prstGeom>
          <a:ln w="38100">
            <a:solidFill>
              <a:srgbClr val="1A11BC"/>
            </a:solidFill>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2869CAB3-FF7C-4528-9B17-DAAB6EA37568}"/>
              </a:ext>
            </a:extLst>
          </p:cNvPr>
          <p:cNvSpPr txBox="1"/>
          <p:nvPr/>
        </p:nvSpPr>
        <p:spPr>
          <a:xfrm>
            <a:off x="6794124" y="2465916"/>
            <a:ext cx="914400" cy="2215991"/>
          </a:xfrm>
          <a:prstGeom prst="rect">
            <a:avLst/>
          </a:prstGeom>
          <a:noFill/>
        </p:spPr>
        <p:txBody>
          <a:bodyPr vert="horz" rtlCol="0">
            <a:spAutoFit/>
            <a:scene3d>
              <a:camera prst="orthographicFront">
                <a:rot lat="0" lon="2400000" rev="0"/>
              </a:camera>
              <a:lightRig rig="threePt" dir="t"/>
            </a:scene3d>
          </a:bodyPr>
          <a:lstStyle/>
          <a:p>
            <a:pPr algn="dist"/>
            <a:r>
              <a:rPr lang="zh-CN" altLang="en-US" sz="13800" b="1" dirty="0">
                <a:gradFill flip="none" rotWithShape="1">
                  <a:gsLst>
                    <a:gs pos="36000">
                      <a:srgbClr val="1A11BC"/>
                    </a:gs>
                    <a:gs pos="17000">
                      <a:srgbClr val="1A11BC"/>
                    </a:gs>
                    <a:gs pos="57000">
                      <a:srgbClr val="1A11BC"/>
                    </a:gs>
                    <a:gs pos="81000">
                      <a:schemeClr val="bg1"/>
                    </a:gs>
                  </a:gsLst>
                  <a:lin ang="0" scaled="1"/>
                  <a:tileRect/>
                </a:gradFill>
                <a:latin typeface="方正清刻本悦宋简体" panose="02000000000000000000" pitchFamily="2" charset="-122"/>
                <a:ea typeface="方正清刻本悦宋简体" panose="02000000000000000000" pitchFamily="2" charset="-122"/>
              </a:rPr>
              <a:t>风</a:t>
            </a:r>
          </a:p>
        </p:txBody>
      </p:sp>
      <p:sp>
        <p:nvSpPr>
          <p:cNvPr id="68" name="文本框 67">
            <a:extLst>
              <a:ext uri="{FF2B5EF4-FFF2-40B4-BE49-F238E27FC236}">
                <a16:creationId xmlns:a16="http://schemas.microsoft.com/office/drawing/2014/main" id="{62755B8C-70FB-494C-9743-6BE62D63C6C3}"/>
              </a:ext>
            </a:extLst>
          </p:cNvPr>
          <p:cNvSpPr txBox="1"/>
          <p:nvPr/>
        </p:nvSpPr>
        <p:spPr>
          <a:xfrm>
            <a:off x="10026444" y="-227129"/>
            <a:ext cx="1891823" cy="5386090"/>
          </a:xfrm>
          <a:prstGeom prst="rect">
            <a:avLst/>
          </a:prstGeom>
          <a:noFill/>
        </p:spPr>
        <p:txBody>
          <a:bodyPr wrap="square" rtlCol="0">
            <a:spAutoFit/>
          </a:bodyPr>
          <a:lstStyle/>
          <a:p>
            <a:r>
              <a:rPr lang="zh-CN" altLang="en-US" sz="34400" dirty="0">
                <a:solidFill>
                  <a:schemeClr val="bg1">
                    <a:alpha val="26000"/>
                  </a:schemeClr>
                </a:solidFill>
                <a:latin typeface="方正宋刻本秀楷简体" panose="02000000000000000000" pitchFamily="2" charset="-122"/>
                <a:ea typeface="方正宋刻本秀楷简体" panose="02000000000000000000" pitchFamily="2" charset="-122"/>
              </a:rPr>
              <a:t>纟</a:t>
            </a:r>
          </a:p>
        </p:txBody>
      </p:sp>
      <p:sp>
        <p:nvSpPr>
          <p:cNvPr id="6" name="椭圆 5">
            <a:extLst>
              <a:ext uri="{FF2B5EF4-FFF2-40B4-BE49-F238E27FC236}">
                <a16:creationId xmlns:a16="http://schemas.microsoft.com/office/drawing/2014/main" id="{8A93E129-3F55-4DC0-B05C-0B1267C3ACA4}"/>
              </a:ext>
            </a:extLst>
          </p:cNvPr>
          <p:cNvSpPr/>
          <p:nvPr/>
        </p:nvSpPr>
        <p:spPr>
          <a:xfrm rot="18080159">
            <a:off x="10293178" y="4675739"/>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E73B449C-0ABC-4B5F-A276-64FC261AA11E}"/>
              </a:ext>
            </a:extLst>
          </p:cNvPr>
          <p:cNvSpPr txBox="1"/>
          <p:nvPr/>
        </p:nvSpPr>
        <p:spPr>
          <a:xfrm>
            <a:off x="-1983148" y="1242741"/>
            <a:ext cx="1891823" cy="5386090"/>
          </a:xfrm>
          <a:prstGeom prst="rect">
            <a:avLst/>
          </a:prstGeom>
          <a:noFill/>
        </p:spPr>
        <p:txBody>
          <a:bodyPr wrap="square" rtlCol="0">
            <a:spAutoFit/>
          </a:bodyPr>
          <a:lstStyle/>
          <a:p>
            <a:r>
              <a:rPr lang="zh-CN" altLang="en-US" sz="34400" dirty="0">
                <a:solidFill>
                  <a:schemeClr val="bg1">
                    <a:alpha val="26000"/>
                  </a:schemeClr>
                </a:solidFill>
                <a:latin typeface="方正宋刻本秀楷简体" panose="02000000000000000000" pitchFamily="2" charset="-122"/>
                <a:ea typeface="方正宋刻本秀楷简体" panose="02000000000000000000" pitchFamily="2" charset="-122"/>
              </a:rPr>
              <a:t>彳</a:t>
            </a:r>
          </a:p>
        </p:txBody>
      </p:sp>
      <p:pic>
        <p:nvPicPr>
          <p:cNvPr id="71" name="PA_TheHumanTouch ">
            <a:hlinkClick r:id="" action="ppaction://media"/>
            <a:extLst>
              <a:ext uri="{FF2B5EF4-FFF2-40B4-BE49-F238E27FC236}">
                <a16:creationId xmlns:a16="http://schemas.microsoft.com/office/drawing/2014/main" id="{167A2500-ECA1-42B7-9F32-B9BB80456352}"/>
              </a:ext>
            </a:extLst>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5"/>
          <a:stretch>
            <a:fillRect/>
          </a:stretch>
        </p:blipFill>
        <p:spPr>
          <a:xfrm>
            <a:off x="-1028996" y="-1560450"/>
            <a:ext cx="609600" cy="609600"/>
          </a:xfrm>
          <a:prstGeom prst="rect">
            <a:avLst/>
          </a:prstGeom>
        </p:spPr>
      </p:pic>
    </p:spTree>
    <p:extLst>
      <p:ext uri="{BB962C8B-B14F-4D97-AF65-F5344CB8AC3E}">
        <p14:creationId xmlns:p14="http://schemas.microsoft.com/office/powerpoint/2010/main" val="3962860690"/>
      </p:ext>
    </p:extLst>
  </p:cSld>
  <p:clrMapOvr>
    <a:masterClrMapping/>
  </p:clrMapOvr>
  <mc:AlternateContent xmlns:mc="http://schemas.openxmlformats.org/markup-compatibility/2006" xmlns:p14="http://schemas.microsoft.com/office/powerpoint/2010/main">
    <mc:Choice Requires="p14">
      <p:transition spd="slow" p14:dur="2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3636" numSld="999" showWhenStopped="0">
                <p:cTn id="7" repeatCount="indefinite" fill="hold" display="0">
                  <p:stCondLst>
                    <p:cond delay="indefinite"/>
                  </p:stCondLst>
                  <p:endCondLst>
                    <p:cond evt="onStopAudio" delay="0">
                      <p:tgtEl>
                        <p:sldTgt/>
                      </p:tgtEl>
                    </p:cond>
                  </p:endCondLst>
                </p:cTn>
                <p:tgtEl>
                  <p:spTgt spid="7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237A2-7FC5-45B4-96E9-D2126FBA0A96}"/>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2A0D78DA-EFD8-4033-8705-075CBB701BDF}"/>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50FD794D-BA37-48FB-8104-051285E57337}"/>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707E8641-271E-445E-BA9B-61B314B22DD7}"/>
              </a:ext>
            </a:extLst>
          </p:cNvPr>
          <p:cNvSpPr txBox="1"/>
          <p:nvPr/>
        </p:nvSpPr>
        <p:spPr>
          <a:xfrm>
            <a:off x="4878700" y="3819906"/>
            <a:ext cx="5032147" cy="1787559"/>
          </a:xfrm>
          <a:prstGeom prst="rect">
            <a:avLst/>
          </a:prstGeom>
          <a:noFill/>
        </p:spPr>
        <p:txBody>
          <a:bodyPr vert="eaVert"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THE SILENT NIGHT, FLASHING WITH A SLIGHT HEART OF LIGHT, THE SURGING STREAM IS CONSTANTLY COMING, BECAUSE OF THE THOUGHTS. THE STREAKED GROTESQUENESS, KNOCKING THE SHADOW OF SADNESS AND SWAYING, THE DEEP SILENCE TREMBLED IN THE EMPTY ATRIUM. A CALM SORROW, DESTINED TO FOLLOW THE FRAGRANCE. NO ONE CAN UNDERSTAND THE PAIN THAT IS BURIED IN MY HEART. TRAVELING IN THE DEPTHS OF MEMORY, FEELING THE YOUTH OF THE TIME, IN THE LONG CORRIDOR OF THE PAST, HAS LONG BEEN OLD, SUCH AS FALLING FLOWERS WITH THE WIND, NO TRACE OF DEATH.</a:t>
            </a:r>
          </a:p>
        </p:txBody>
      </p:sp>
      <p:sp>
        <p:nvSpPr>
          <p:cNvPr id="14" name="文本框 13">
            <a:extLst>
              <a:ext uri="{FF2B5EF4-FFF2-40B4-BE49-F238E27FC236}">
                <a16:creationId xmlns:a16="http://schemas.microsoft.com/office/drawing/2014/main" id="{EAD373E5-5952-45EB-9079-81FC76483107}"/>
              </a:ext>
            </a:extLst>
          </p:cNvPr>
          <p:cNvSpPr txBox="1"/>
          <p:nvPr/>
        </p:nvSpPr>
        <p:spPr>
          <a:xfrm>
            <a:off x="4555535" y="1352147"/>
            <a:ext cx="5355312" cy="2269724"/>
          </a:xfrm>
          <a:prstGeom prst="rect">
            <a:avLst/>
          </a:prstGeom>
          <a:noFill/>
        </p:spPr>
        <p:txBody>
          <a:bodyPr vert="eaVert"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沉默的黑夜，闪烁着微微心的灯火，涌动的川流不息，因念而起。斑斑驳驳的烦闷，敲斜着悲伤波动的影子，深沉的寂静在空空的心房里颤动。从容一份悲伤，注定暗香随动。那些埋葬在心里的疼，无人能懂。穿梭在记忆的深处，感受光阴给的青春，在往昔的长廊里，早已老去光阴，如落花随风，逝去无痕。</a:t>
            </a:r>
            <a:endParaRPr lang="en-US" altLang="zh-CN" sz="1600" dirty="0">
              <a:solidFill>
                <a:schemeClr val="tx1">
                  <a:lumMod val="75000"/>
                  <a:lumOff val="25000"/>
                </a:schemeClr>
              </a:solidFill>
              <a:latin typeface="方正准圆简体" panose="03000509000000000000" pitchFamily="65" charset="-122"/>
              <a:ea typeface="方正准圆简体" panose="03000509000000000000" pitchFamily="65" charset="-122"/>
            </a:endParaRPr>
          </a:p>
        </p:txBody>
      </p:sp>
      <p:grpSp>
        <p:nvGrpSpPr>
          <p:cNvPr id="7" name="组合 6">
            <a:extLst>
              <a:ext uri="{FF2B5EF4-FFF2-40B4-BE49-F238E27FC236}">
                <a16:creationId xmlns:a16="http://schemas.microsoft.com/office/drawing/2014/main" id="{386627ED-8BDA-4CFC-B1F2-B8E0577DDC4D}"/>
              </a:ext>
            </a:extLst>
          </p:cNvPr>
          <p:cNvGrpSpPr/>
          <p:nvPr/>
        </p:nvGrpSpPr>
        <p:grpSpPr>
          <a:xfrm>
            <a:off x="10271171" y="1227222"/>
            <a:ext cx="922679" cy="2126535"/>
            <a:chOff x="1188227" y="1653399"/>
            <a:chExt cx="703263" cy="1620838"/>
          </a:xfrm>
        </p:grpSpPr>
        <p:sp>
          <p:nvSpPr>
            <p:cNvPr id="8" name="Freeform 5">
              <a:extLst>
                <a:ext uri="{FF2B5EF4-FFF2-40B4-BE49-F238E27FC236}">
                  <a16:creationId xmlns:a16="http://schemas.microsoft.com/office/drawing/2014/main" id="{75453336-59F6-47B3-AB63-EFF2DD807570}"/>
                </a:ext>
              </a:extLst>
            </p:cNvPr>
            <p:cNvSpPr>
              <a:spLocks noEditPoints="1"/>
            </p:cNvSpPr>
            <p:nvPr/>
          </p:nvSpPr>
          <p:spPr bwMode="auto">
            <a:xfrm>
              <a:off x="1318402" y="1653399"/>
              <a:ext cx="161925" cy="525463"/>
            </a:xfrm>
            <a:custGeom>
              <a:avLst/>
              <a:gdLst>
                <a:gd name="T0" fmla="*/ 38 w 88"/>
                <a:gd name="T1" fmla="*/ 262 h 286"/>
                <a:gd name="T2" fmla="*/ 39 w 88"/>
                <a:gd name="T3" fmla="*/ 262 h 286"/>
                <a:gd name="T4" fmla="*/ 36 w 88"/>
                <a:gd name="T5" fmla="*/ 268 h 286"/>
                <a:gd name="T6" fmla="*/ 42 w 88"/>
                <a:gd name="T7" fmla="*/ 267 h 286"/>
                <a:gd name="T8" fmla="*/ 45 w 88"/>
                <a:gd name="T9" fmla="*/ 262 h 286"/>
                <a:gd name="T10" fmla="*/ 45 w 88"/>
                <a:gd name="T11" fmla="*/ 263 h 286"/>
                <a:gd name="T12" fmla="*/ 46 w 88"/>
                <a:gd name="T13" fmla="*/ 283 h 286"/>
                <a:gd name="T14" fmla="*/ 52 w 88"/>
                <a:gd name="T15" fmla="*/ 283 h 286"/>
                <a:gd name="T16" fmla="*/ 51 w 88"/>
                <a:gd name="T17" fmla="*/ 261 h 286"/>
                <a:gd name="T18" fmla="*/ 45 w 88"/>
                <a:gd name="T19" fmla="*/ 262 h 286"/>
                <a:gd name="T20" fmla="*/ 77 w 88"/>
                <a:gd name="T21" fmla="*/ 216 h 286"/>
                <a:gd name="T22" fmla="*/ 87 w 88"/>
                <a:gd name="T23" fmla="*/ 152 h 286"/>
                <a:gd name="T24" fmla="*/ 66 w 88"/>
                <a:gd name="T25" fmla="*/ 77 h 286"/>
                <a:gd name="T26" fmla="*/ 35 w 88"/>
                <a:gd name="T27" fmla="*/ 1 h 286"/>
                <a:gd name="T28" fmla="*/ 29 w 88"/>
                <a:gd name="T29" fmla="*/ 3 h 286"/>
                <a:gd name="T30" fmla="*/ 34 w 88"/>
                <a:gd name="T31" fmla="*/ 16 h 286"/>
                <a:gd name="T32" fmla="*/ 33 w 88"/>
                <a:gd name="T33" fmla="*/ 17 h 286"/>
                <a:gd name="T34" fmla="*/ 40 w 88"/>
                <a:gd name="T35" fmla="*/ 91 h 286"/>
                <a:gd name="T36" fmla="*/ 12 w 88"/>
                <a:gd name="T37" fmla="*/ 153 h 286"/>
                <a:gd name="T38" fmla="*/ 4 w 88"/>
                <a:gd name="T39" fmla="*/ 213 h 286"/>
                <a:gd name="T40" fmla="*/ 38 w 88"/>
                <a:gd name="T41" fmla="*/ 262 h 286"/>
                <a:gd name="T42" fmla="*/ 20 w 88"/>
                <a:gd name="T43" fmla="*/ 148 h 286"/>
                <a:gd name="T44" fmla="*/ 47 w 88"/>
                <a:gd name="T45" fmla="*/ 85 h 286"/>
                <a:gd name="T46" fmla="*/ 45 w 88"/>
                <a:gd name="T47" fmla="*/ 42 h 286"/>
                <a:gd name="T48" fmla="*/ 58 w 88"/>
                <a:gd name="T49" fmla="*/ 73 h 286"/>
                <a:gd name="T50" fmla="*/ 80 w 88"/>
                <a:gd name="T51" fmla="*/ 148 h 286"/>
                <a:gd name="T52" fmla="*/ 71 w 88"/>
                <a:gd name="T53" fmla="*/ 217 h 286"/>
                <a:gd name="T54" fmla="*/ 43 w 88"/>
                <a:gd name="T55" fmla="*/ 257 h 286"/>
                <a:gd name="T56" fmla="*/ 12 w 88"/>
                <a:gd name="T57" fmla="*/ 216 h 286"/>
                <a:gd name="T58" fmla="*/ 20 w 88"/>
                <a:gd name="T59" fmla="*/ 14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286">
                  <a:moveTo>
                    <a:pt x="38" y="262"/>
                  </a:moveTo>
                  <a:cubicBezTo>
                    <a:pt x="38" y="262"/>
                    <a:pt x="39" y="262"/>
                    <a:pt x="39" y="262"/>
                  </a:cubicBezTo>
                  <a:cubicBezTo>
                    <a:pt x="38" y="264"/>
                    <a:pt x="37" y="266"/>
                    <a:pt x="36" y="268"/>
                  </a:cubicBezTo>
                  <a:cubicBezTo>
                    <a:pt x="35" y="269"/>
                    <a:pt x="41" y="268"/>
                    <a:pt x="42" y="267"/>
                  </a:cubicBezTo>
                  <a:cubicBezTo>
                    <a:pt x="43" y="265"/>
                    <a:pt x="44" y="264"/>
                    <a:pt x="45" y="262"/>
                  </a:cubicBezTo>
                  <a:cubicBezTo>
                    <a:pt x="45" y="262"/>
                    <a:pt x="44" y="262"/>
                    <a:pt x="45" y="263"/>
                  </a:cubicBezTo>
                  <a:cubicBezTo>
                    <a:pt x="45" y="270"/>
                    <a:pt x="46" y="277"/>
                    <a:pt x="46" y="283"/>
                  </a:cubicBezTo>
                  <a:cubicBezTo>
                    <a:pt x="46" y="286"/>
                    <a:pt x="52" y="285"/>
                    <a:pt x="52" y="283"/>
                  </a:cubicBezTo>
                  <a:cubicBezTo>
                    <a:pt x="52" y="276"/>
                    <a:pt x="52" y="268"/>
                    <a:pt x="51" y="261"/>
                  </a:cubicBezTo>
                  <a:cubicBezTo>
                    <a:pt x="50" y="259"/>
                    <a:pt x="46" y="260"/>
                    <a:pt x="45" y="262"/>
                  </a:cubicBezTo>
                  <a:cubicBezTo>
                    <a:pt x="55" y="246"/>
                    <a:pt x="68" y="232"/>
                    <a:pt x="77" y="216"/>
                  </a:cubicBezTo>
                  <a:cubicBezTo>
                    <a:pt x="87" y="197"/>
                    <a:pt x="88" y="173"/>
                    <a:pt x="87" y="152"/>
                  </a:cubicBezTo>
                  <a:cubicBezTo>
                    <a:pt x="86" y="125"/>
                    <a:pt x="76" y="101"/>
                    <a:pt x="66" y="77"/>
                  </a:cubicBezTo>
                  <a:cubicBezTo>
                    <a:pt x="56" y="51"/>
                    <a:pt x="46" y="26"/>
                    <a:pt x="35" y="1"/>
                  </a:cubicBezTo>
                  <a:cubicBezTo>
                    <a:pt x="34" y="0"/>
                    <a:pt x="28" y="2"/>
                    <a:pt x="29" y="3"/>
                  </a:cubicBezTo>
                  <a:cubicBezTo>
                    <a:pt x="31" y="7"/>
                    <a:pt x="33" y="11"/>
                    <a:pt x="34" y="16"/>
                  </a:cubicBezTo>
                  <a:cubicBezTo>
                    <a:pt x="34" y="16"/>
                    <a:pt x="33" y="17"/>
                    <a:pt x="33" y="17"/>
                  </a:cubicBezTo>
                  <a:cubicBezTo>
                    <a:pt x="40" y="42"/>
                    <a:pt x="44" y="66"/>
                    <a:pt x="40" y="91"/>
                  </a:cubicBezTo>
                  <a:cubicBezTo>
                    <a:pt x="36" y="114"/>
                    <a:pt x="21" y="133"/>
                    <a:pt x="12" y="153"/>
                  </a:cubicBezTo>
                  <a:cubicBezTo>
                    <a:pt x="3" y="171"/>
                    <a:pt x="0" y="194"/>
                    <a:pt x="4" y="213"/>
                  </a:cubicBezTo>
                  <a:cubicBezTo>
                    <a:pt x="8" y="233"/>
                    <a:pt x="30" y="243"/>
                    <a:pt x="38" y="262"/>
                  </a:cubicBezTo>
                  <a:close/>
                  <a:moveTo>
                    <a:pt x="20" y="148"/>
                  </a:moveTo>
                  <a:cubicBezTo>
                    <a:pt x="29" y="126"/>
                    <a:pt x="43" y="108"/>
                    <a:pt x="47" y="85"/>
                  </a:cubicBezTo>
                  <a:cubicBezTo>
                    <a:pt x="49" y="70"/>
                    <a:pt x="48" y="56"/>
                    <a:pt x="45" y="42"/>
                  </a:cubicBezTo>
                  <a:cubicBezTo>
                    <a:pt x="50" y="52"/>
                    <a:pt x="54" y="62"/>
                    <a:pt x="58" y="73"/>
                  </a:cubicBezTo>
                  <a:cubicBezTo>
                    <a:pt x="68" y="97"/>
                    <a:pt x="78" y="122"/>
                    <a:pt x="80" y="148"/>
                  </a:cubicBezTo>
                  <a:cubicBezTo>
                    <a:pt x="83" y="171"/>
                    <a:pt x="81" y="196"/>
                    <a:pt x="71" y="217"/>
                  </a:cubicBezTo>
                  <a:cubicBezTo>
                    <a:pt x="64" y="232"/>
                    <a:pt x="52" y="244"/>
                    <a:pt x="43" y="257"/>
                  </a:cubicBezTo>
                  <a:cubicBezTo>
                    <a:pt x="35" y="242"/>
                    <a:pt x="19" y="233"/>
                    <a:pt x="12" y="216"/>
                  </a:cubicBezTo>
                  <a:cubicBezTo>
                    <a:pt x="3" y="195"/>
                    <a:pt x="11" y="167"/>
                    <a:pt x="20" y="14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59BCF7BD-22F6-4349-9B17-D63EC2E3DF65}"/>
                </a:ext>
              </a:extLst>
            </p:cNvPr>
            <p:cNvSpPr>
              <a:spLocks/>
            </p:cNvSpPr>
            <p:nvPr/>
          </p:nvSpPr>
          <p:spPr bwMode="auto">
            <a:xfrm>
              <a:off x="1345389" y="2170924"/>
              <a:ext cx="57150" cy="33338"/>
            </a:xfrm>
            <a:custGeom>
              <a:avLst/>
              <a:gdLst>
                <a:gd name="T0" fmla="*/ 30 w 31"/>
                <a:gd name="T1" fmla="*/ 2 h 18"/>
                <a:gd name="T2" fmla="*/ 24 w 31"/>
                <a:gd name="T3" fmla="*/ 2 h 18"/>
                <a:gd name="T4" fmla="*/ 4 w 31"/>
                <a:gd name="T5" fmla="*/ 15 h 18"/>
                <a:gd name="T6" fmla="*/ 4 w 31"/>
                <a:gd name="T7" fmla="*/ 18 h 18"/>
                <a:gd name="T8" fmla="*/ 30 w 31"/>
                <a:gd name="T9" fmla="*/ 2 h 18"/>
              </a:gdLst>
              <a:ahLst/>
              <a:cxnLst>
                <a:cxn ang="0">
                  <a:pos x="T0" y="T1"/>
                </a:cxn>
                <a:cxn ang="0">
                  <a:pos x="T2" y="T3"/>
                </a:cxn>
                <a:cxn ang="0">
                  <a:pos x="T4" y="T5"/>
                </a:cxn>
                <a:cxn ang="0">
                  <a:pos x="T6" y="T7"/>
                </a:cxn>
                <a:cxn ang="0">
                  <a:pos x="T8" y="T9"/>
                </a:cxn>
              </a:cxnLst>
              <a:rect l="0" t="0" r="r" b="b"/>
              <a:pathLst>
                <a:path w="31" h="18">
                  <a:moveTo>
                    <a:pt x="30" y="2"/>
                  </a:moveTo>
                  <a:cubicBezTo>
                    <a:pt x="31" y="0"/>
                    <a:pt x="25" y="1"/>
                    <a:pt x="24" y="2"/>
                  </a:cubicBezTo>
                  <a:cubicBezTo>
                    <a:pt x="19" y="9"/>
                    <a:pt x="12" y="13"/>
                    <a:pt x="4" y="15"/>
                  </a:cubicBezTo>
                  <a:cubicBezTo>
                    <a:pt x="0" y="16"/>
                    <a:pt x="1" y="18"/>
                    <a:pt x="4" y="18"/>
                  </a:cubicBezTo>
                  <a:cubicBezTo>
                    <a:pt x="14" y="15"/>
                    <a:pt x="23" y="10"/>
                    <a:pt x="30"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88EBADD5-E9FC-4DEA-BAAF-2BC287F890E5}"/>
                </a:ext>
              </a:extLst>
            </p:cNvPr>
            <p:cNvSpPr>
              <a:spLocks/>
            </p:cNvSpPr>
            <p:nvPr/>
          </p:nvSpPr>
          <p:spPr bwMode="auto">
            <a:xfrm>
              <a:off x="1364439" y="1948674"/>
              <a:ext cx="93663" cy="147638"/>
            </a:xfrm>
            <a:custGeom>
              <a:avLst/>
              <a:gdLst>
                <a:gd name="T0" fmla="*/ 6 w 51"/>
                <a:gd name="T1" fmla="*/ 47 h 80"/>
                <a:gd name="T2" fmla="*/ 10 w 51"/>
                <a:gd name="T3" fmla="*/ 19 h 80"/>
                <a:gd name="T4" fmla="*/ 13 w 51"/>
                <a:gd name="T5" fmla="*/ 27 h 80"/>
                <a:gd name="T6" fmla="*/ 18 w 51"/>
                <a:gd name="T7" fmla="*/ 27 h 80"/>
                <a:gd name="T8" fmla="*/ 40 w 51"/>
                <a:gd name="T9" fmla="*/ 13 h 80"/>
                <a:gd name="T10" fmla="*/ 38 w 51"/>
                <a:gd name="T11" fmla="*/ 35 h 80"/>
                <a:gd name="T12" fmla="*/ 17 w 51"/>
                <a:gd name="T13" fmla="*/ 69 h 80"/>
                <a:gd name="T14" fmla="*/ 15 w 51"/>
                <a:gd name="T15" fmla="*/ 71 h 80"/>
                <a:gd name="T16" fmla="*/ 16 w 51"/>
                <a:gd name="T17" fmla="*/ 72 h 80"/>
                <a:gd name="T18" fmla="*/ 14 w 51"/>
                <a:gd name="T19" fmla="*/ 75 h 80"/>
                <a:gd name="T20" fmla="*/ 16 w 51"/>
                <a:gd name="T21" fmla="*/ 75 h 80"/>
                <a:gd name="T22" fmla="*/ 17 w 51"/>
                <a:gd name="T23" fmla="*/ 77 h 80"/>
                <a:gd name="T24" fmla="*/ 23 w 51"/>
                <a:gd name="T25" fmla="*/ 76 h 80"/>
                <a:gd name="T26" fmla="*/ 22 w 51"/>
                <a:gd name="T27" fmla="*/ 70 h 80"/>
                <a:gd name="T28" fmla="*/ 49 w 51"/>
                <a:gd name="T29" fmla="*/ 21 h 80"/>
                <a:gd name="T30" fmla="*/ 19 w 51"/>
                <a:gd name="T31" fmla="*/ 24 h 80"/>
                <a:gd name="T32" fmla="*/ 14 w 51"/>
                <a:gd name="T33" fmla="*/ 14 h 80"/>
                <a:gd name="T34" fmla="*/ 8 w 51"/>
                <a:gd name="T35" fmla="*/ 15 h 80"/>
                <a:gd name="T36" fmla="*/ 0 w 51"/>
                <a:gd name="T37" fmla="*/ 48 h 80"/>
                <a:gd name="T38" fmla="*/ 6 w 51"/>
                <a:gd name="T3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0">
                  <a:moveTo>
                    <a:pt x="6" y="47"/>
                  </a:moveTo>
                  <a:cubicBezTo>
                    <a:pt x="6" y="37"/>
                    <a:pt x="6" y="27"/>
                    <a:pt x="10" y="19"/>
                  </a:cubicBezTo>
                  <a:cubicBezTo>
                    <a:pt x="12" y="22"/>
                    <a:pt x="13" y="24"/>
                    <a:pt x="13" y="27"/>
                  </a:cubicBezTo>
                  <a:cubicBezTo>
                    <a:pt x="13" y="29"/>
                    <a:pt x="17" y="27"/>
                    <a:pt x="18" y="27"/>
                  </a:cubicBezTo>
                  <a:cubicBezTo>
                    <a:pt x="23" y="25"/>
                    <a:pt x="36" y="11"/>
                    <a:pt x="40" y="13"/>
                  </a:cubicBezTo>
                  <a:cubicBezTo>
                    <a:pt x="47" y="17"/>
                    <a:pt x="40" y="31"/>
                    <a:pt x="38" y="35"/>
                  </a:cubicBezTo>
                  <a:cubicBezTo>
                    <a:pt x="33" y="47"/>
                    <a:pt x="24" y="57"/>
                    <a:pt x="17" y="69"/>
                  </a:cubicBezTo>
                  <a:cubicBezTo>
                    <a:pt x="16" y="69"/>
                    <a:pt x="15" y="70"/>
                    <a:pt x="15" y="71"/>
                  </a:cubicBezTo>
                  <a:cubicBezTo>
                    <a:pt x="15" y="71"/>
                    <a:pt x="15" y="71"/>
                    <a:pt x="16" y="72"/>
                  </a:cubicBezTo>
                  <a:cubicBezTo>
                    <a:pt x="15" y="73"/>
                    <a:pt x="14" y="74"/>
                    <a:pt x="14" y="75"/>
                  </a:cubicBezTo>
                  <a:cubicBezTo>
                    <a:pt x="14" y="75"/>
                    <a:pt x="15" y="75"/>
                    <a:pt x="16" y="75"/>
                  </a:cubicBezTo>
                  <a:cubicBezTo>
                    <a:pt x="16" y="76"/>
                    <a:pt x="17" y="77"/>
                    <a:pt x="17" y="77"/>
                  </a:cubicBezTo>
                  <a:cubicBezTo>
                    <a:pt x="18" y="80"/>
                    <a:pt x="24" y="78"/>
                    <a:pt x="23" y="76"/>
                  </a:cubicBezTo>
                  <a:cubicBezTo>
                    <a:pt x="22" y="74"/>
                    <a:pt x="22" y="72"/>
                    <a:pt x="22" y="70"/>
                  </a:cubicBezTo>
                  <a:cubicBezTo>
                    <a:pt x="30" y="54"/>
                    <a:pt x="46" y="40"/>
                    <a:pt x="49" y="21"/>
                  </a:cubicBezTo>
                  <a:cubicBezTo>
                    <a:pt x="51" y="0"/>
                    <a:pt x="29" y="16"/>
                    <a:pt x="19" y="24"/>
                  </a:cubicBezTo>
                  <a:cubicBezTo>
                    <a:pt x="18" y="20"/>
                    <a:pt x="16" y="17"/>
                    <a:pt x="14" y="14"/>
                  </a:cubicBezTo>
                  <a:cubicBezTo>
                    <a:pt x="13" y="12"/>
                    <a:pt x="9" y="14"/>
                    <a:pt x="8" y="15"/>
                  </a:cubicBezTo>
                  <a:cubicBezTo>
                    <a:pt x="0" y="25"/>
                    <a:pt x="0" y="36"/>
                    <a:pt x="0" y="48"/>
                  </a:cubicBezTo>
                  <a:cubicBezTo>
                    <a:pt x="0" y="49"/>
                    <a:pt x="6" y="48"/>
                    <a:pt x="6" y="47"/>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D5EF5D1F-1A8A-43BA-9F5B-AFFA5CBB6F30}"/>
                </a:ext>
              </a:extLst>
            </p:cNvPr>
            <p:cNvSpPr>
              <a:spLocks/>
            </p:cNvSpPr>
            <p:nvPr/>
          </p:nvSpPr>
          <p:spPr bwMode="auto">
            <a:xfrm>
              <a:off x="1458102" y="2540812"/>
              <a:ext cx="31750" cy="53975"/>
            </a:xfrm>
            <a:custGeom>
              <a:avLst/>
              <a:gdLst>
                <a:gd name="T0" fmla="*/ 9 w 17"/>
                <a:gd name="T1" fmla="*/ 3 h 29"/>
                <a:gd name="T2" fmla="*/ 6 w 17"/>
                <a:gd name="T3" fmla="*/ 9 h 29"/>
                <a:gd name="T4" fmla="*/ 3 w 17"/>
                <a:gd name="T5" fmla="*/ 12 h 29"/>
                <a:gd name="T6" fmla="*/ 2 w 17"/>
                <a:gd name="T7" fmla="*/ 13 h 29"/>
                <a:gd name="T8" fmla="*/ 2 w 17"/>
                <a:gd name="T9" fmla="*/ 13 h 29"/>
                <a:gd name="T10" fmla="*/ 0 w 17"/>
                <a:gd name="T11" fmla="*/ 15 h 29"/>
                <a:gd name="T12" fmla="*/ 0 w 17"/>
                <a:gd name="T13" fmla="*/ 16 h 29"/>
                <a:gd name="T14" fmla="*/ 0 w 17"/>
                <a:gd name="T15" fmla="*/ 16 h 29"/>
                <a:gd name="T16" fmla="*/ 4 w 17"/>
                <a:gd name="T17" fmla="*/ 17 h 29"/>
                <a:gd name="T18" fmla="*/ 8 w 17"/>
                <a:gd name="T19" fmla="*/ 14 h 29"/>
                <a:gd name="T20" fmla="*/ 3 w 17"/>
                <a:gd name="T21" fmla="*/ 26 h 29"/>
                <a:gd name="T22" fmla="*/ 8 w 17"/>
                <a:gd name="T23" fmla="*/ 27 h 29"/>
                <a:gd name="T24" fmla="*/ 14 w 17"/>
                <a:gd name="T25" fmla="*/ 9 h 29"/>
                <a:gd name="T26" fmla="*/ 12 w 17"/>
                <a:gd name="T27" fmla="*/ 8 h 29"/>
                <a:gd name="T28" fmla="*/ 15 w 17"/>
                <a:gd name="T29" fmla="*/ 3 h 29"/>
                <a:gd name="T30" fmla="*/ 9 w 17"/>
                <a:gd name="T31"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9">
                  <a:moveTo>
                    <a:pt x="9" y="3"/>
                  </a:moveTo>
                  <a:cubicBezTo>
                    <a:pt x="8" y="5"/>
                    <a:pt x="7" y="7"/>
                    <a:pt x="6" y="9"/>
                  </a:cubicBezTo>
                  <a:cubicBezTo>
                    <a:pt x="5" y="10"/>
                    <a:pt x="4" y="11"/>
                    <a:pt x="3" y="12"/>
                  </a:cubicBezTo>
                  <a:cubicBezTo>
                    <a:pt x="3" y="12"/>
                    <a:pt x="3" y="12"/>
                    <a:pt x="2" y="13"/>
                  </a:cubicBezTo>
                  <a:cubicBezTo>
                    <a:pt x="2" y="13"/>
                    <a:pt x="2" y="13"/>
                    <a:pt x="2" y="13"/>
                  </a:cubicBezTo>
                  <a:cubicBezTo>
                    <a:pt x="1" y="14"/>
                    <a:pt x="0" y="14"/>
                    <a:pt x="0" y="15"/>
                  </a:cubicBezTo>
                  <a:cubicBezTo>
                    <a:pt x="0" y="15"/>
                    <a:pt x="0" y="16"/>
                    <a:pt x="0" y="16"/>
                  </a:cubicBezTo>
                  <a:cubicBezTo>
                    <a:pt x="0" y="16"/>
                    <a:pt x="0" y="16"/>
                    <a:pt x="0" y="16"/>
                  </a:cubicBezTo>
                  <a:cubicBezTo>
                    <a:pt x="0" y="18"/>
                    <a:pt x="3" y="17"/>
                    <a:pt x="4" y="17"/>
                  </a:cubicBezTo>
                  <a:cubicBezTo>
                    <a:pt x="5" y="16"/>
                    <a:pt x="7" y="15"/>
                    <a:pt x="8" y="14"/>
                  </a:cubicBezTo>
                  <a:cubicBezTo>
                    <a:pt x="7" y="18"/>
                    <a:pt x="5" y="22"/>
                    <a:pt x="3" y="26"/>
                  </a:cubicBezTo>
                  <a:cubicBezTo>
                    <a:pt x="1" y="29"/>
                    <a:pt x="7" y="29"/>
                    <a:pt x="8" y="27"/>
                  </a:cubicBezTo>
                  <a:cubicBezTo>
                    <a:pt x="11" y="21"/>
                    <a:pt x="14" y="16"/>
                    <a:pt x="14" y="9"/>
                  </a:cubicBezTo>
                  <a:cubicBezTo>
                    <a:pt x="14" y="8"/>
                    <a:pt x="13" y="8"/>
                    <a:pt x="12" y="8"/>
                  </a:cubicBezTo>
                  <a:cubicBezTo>
                    <a:pt x="13" y="6"/>
                    <a:pt x="14" y="5"/>
                    <a:pt x="15" y="3"/>
                  </a:cubicBezTo>
                  <a:cubicBezTo>
                    <a:pt x="17" y="0"/>
                    <a:pt x="11" y="1"/>
                    <a:pt x="9"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
              <a:extLst>
                <a:ext uri="{FF2B5EF4-FFF2-40B4-BE49-F238E27FC236}">
                  <a16:creationId xmlns:a16="http://schemas.microsoft.com/office/drawing/2014/main" id="{74A36230-601C-4A8B-BD8B-89370C6D42D1}"/>
                </a:ext>
              </a:extLst>
            </p:cNvPr>
            <p:cNvSpPr>
              <a:spLocks/>
            </p:cNvSpPr>
            <p:nvPr/>
          </p:nvSpPr>
          <p:spPr bwMode="auto">
            <a:xfrm>
              <a:off x="1454927" y="2580499"/>
              <a:ext cx="36513" cy="73025"/>
            </a:xfrm>
            <a:custGeom>
              <a:avLst/>
              <a:gdLst>
                <a:gd name="T0" fmla="*/ 3 w 20"/>
                <a:gd name="T1" fmla="*/ 39 h 39"/>
                <a:gd name="T2" fmla="*/ 7 w 20"/>
                <a:gd name="T3" fmla="*/ 37 h 39"/>
                <a:gd name="T4" fmla="*/ 8 w 20"/>
                <a:gd name="T5" fmla="*/ 35 h 39"/>
                <a:gd name="T6" fmla="*/ 8 w 20"/>
                <a:gd name="T7" fmla="*/ 35 h 39"/>
                <a:gd name="T8" fmla="*/ 17 w 20"/>
                <a:gd name="T9" fmla="*/ 22 h 39"/>
                <a:gd name="T10" fmla="*/ 13 w 20"/>
                <a:gd name="T11" fmla="*/ 22 h 39"/>
                <a:gd name="T12" fmla="*/ 18 w 20"/>
                <a:gd name="T13" fmla="*/ 13 h 39"/>
                <a:gd name="T14" fmla="*/ 13 w 20"/>
                <a:gd name="T15" fmla="*/ 13 h 39"/>
                <a:gd name="T16" fmla="*/ 19 w 20"/>
                <a:gd name="T17" fmla="*/ 2 h 39"/>
                <a:gd name="T18" fmla="*/ 13 w 20"/>
                <a:gd name="T19" fmla="*/ 3 h 39"/>
                <a:gd name="T20" fmla="*/ 6 w 20"/>
                <a:gd name="T21" fmla="*/ 15 h 39"/>
                <a:gd name="T22" fmla="*/ 7 w 20"/>
                <a:gd name="T23" fmla="*/ 17 h 39"/>
                <a:gd name="T24" fmla="*/ 11 w 20"/>
                <a:gd name="T25" fmla="*/ 16 h 39"/>
                <a:gd name="T26" fmla="*/ 11 w 20"/>
                <a:gd name="T27" fmla="*/ 15 h 39"/>
                <a:gd name="T28" fmla="*/ 3 w 20"/>
                <a:gd name="T29" fmla="*/ 27 h 39"/>
                <a:gd name="T30" fmla="*/ 5 w 20"/>
                <a:gd name="T31" fmla="*/ 28 h 39"/>
                <a:gd name="T32" fmla="*/ 9 w 20"/>
                <a:gd name="T33" fmla="*/ 27 h 39"/>
                <a:gd name="T34" fmla="*/ 1 w 20"/>
                <a:gd name="T35" fmla="*/ 38 h 39"/>
                <a:gd name="T36" fmla="*/ 3 w 20"/>
                <a:gd name="T3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39">
                  <a:moveTo>
                    <a:pt x="3" y="39"/>
                  </a:moveTo>
                  <a:cubicBezTo>
                    <a:pt x="5" y="39"/>
                    <a:pt x="6" y="38"/>
                    <a:pt x="7" y="37"/>
                  </a:cubicBezTo>
                  <a:cubicBezTo>
                    <a:pt x="7" y="37"/>
                    <a:pt x="8" y="36"/>
                    <a:pt x="8" y="35"/>
                  </a:cubicBezTo>
                  <a:cubicBezTo>
                    <a:pt x="8" y="35"/>
                    <a:pt x="8" y="35"/>
                    <a:pt x="8" y="35"/>
                  </a:cubicBezTo>
                  <a:cubicBezTo>
                    <a:pt x="12" y="31"/>
                    <a:pt x="14" y="26"/>
                    <a:pt x="17" y="22"/>
                  </a:cubicBezTo>
                  <a:cubicBezTo>
                    <a:pt x="17" y="21"/>
                    <a:pt x="15" y="21"/>
                    <a:pt x="13" y="22"/>
                  </a:cubicBezTo>
                  <a:cubicBezTo>
                    <a:pt x="15" y="19"/>
                    <a:pt x="17" y="16"/>
                    <a:pt x="18" y="13"/>
                  </a:cubicBezTo>
                  <a:cubicBezTo>
                    <a:pt x="18" y="12"/>
                    <a:pt x="15" y="12"/>
                    <a:pt x="13" y="13"/>
                  </a:cubicBezTo>
                  <a:cubicBezTo>
                    <a:pt x="16" y="10"/>
                    <a:pt x="18" y="6"/>
                    <a:pt x="19" y="2"/>
                  </a:cubicBezTo>
                  <a:cubicBezTo>
                    <a:pt x="20" y="0"/>
                    <a:pt x="14" y="1"/>
                    <a:pt x="13" y="3"/>
                  </a:cubicBezTo>
                  <a:cubicBezTo>
                    <a:pt x="11" y="7"/>
                    <a:pt x="9" y="12"/>
                    <a:pt x="6" y="15"/>
                  </a:cubicBezTo>
                  <a:cubicBezTo>
                    <a:pt x="5" y="15"/>
                    <a:pt x="6" y="16"/>
                    <a:pt x="7" y="17"/>
                  </a:cubicBezTo>
                  <a:cubicBezTo>
                    <a:pt x="8" y="17"/>
                    <a:pt x="10" y="16"/>
                    <a:pt x="11" y="16"/>
                  </a:cubicBezTo>
                  <a:cubicBezTo>
                    <a:pt x="11" y="15"/>
                    <a:pt x="11" y="15"/>
                    <a:pt x="11" y="15"/>
                  </a:cubicBezTo>
                  <a:cubicBezTo>
                    <a:pt x="10" y="19"/>
                    <a:pt x="7" y="24"/>
                    <a:pt x="3" y="27"/>
                  </a:cubicBezTo>
                  <a:cubicBezTo>
                    <a:pt x="2" y="28"/>
                    <a:pt x="4" y="28"/>
                    <a:pt x="5" y="28"/>
                  </a:cubicBezTo>
                  <a:cubicBezTo>
                    <a:pt x="6" y="28"/>
                    <a:pt x="7" y="28"/>
                    <a:pt x="9" y="27"/>
                  </a:cubicBezTo>
                  <a:cubicBezTo>
                    <a:pt x="6" y="31"/>
                    <a:pt x="4" y="35"/>
                    <a:pt x="1" y="38"/>
                  </a:cubicBezTo>
                  <a:cubicBezTo>
                    <a:pt x="0" y="39"/>
                    <a:pt x="3" y="39"/>
                    <a:pt x="3" y="39"/>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4E8CBE0D-8D4C-42AC-AA09-6CC85807F752}"/>
                </a:ext>
              </a:extLst>
            </p:cNvPr>
            <p:cNvSpPr>
              <a:spLocks/>
            </p:cNvSpPr>
            <p:nvPr/>
          </p:nvSpPr>
          <p:spPr bwMode="auto">
            <a:xfrm>
              <a:off x="1458102" y="2640824"/>
              <a:ext cx="30163" cy="25400"/>
            </a:xfrm>
            <a:custGeom>
              <a:avLst/>
              <a:gdLst>
                <a:gd name="T0" fmla="*/ 13 w 16"/>
                <a:gd name="T1" fmla="*/ 0 h 14"/>
                <a:gd name="T2" fmla="*/ 9 w 16"/>
                <a:gd name="T3" fmla="*/ 2 h 14"/>
                <a:gd name="T4" fmla="*/ 6 w 16"/>
                <a:gd name="T5" fmla="*/ 7 h 14"/>
                <a:gd name="T6" fmla="*/ 5 w 16"/>
                <a:gd name="T7" fmla="*/ 10 h 14"/>
                <a:gd name="T8" fmla="*/ 4 w 16"/>
                <a:gd name="T9" fmla="*/ 11 h 14"/>
                <a:gd name="T10" fmla="*/ 2 w 16"/>
                <a:gd name="T11" fmla="*/ 11 h 14"/>
                <a:gd name="T12" fmla="*/ 1 w 16"/>
                <a:gd name="T13" fmla="*/ 13 h 14"/>
                <a:gd name="T14" fmla="*/ 10 w 16"/>
                <a:gd name="T15" fmla="*/ 9 h 14"/>
                <a:gd name="T16" fmla="*/ 15 w 16"/>
                <a:gd name="T17" fmla="*/ 1 h 14"/>
                <a:gd name="T18" fmla="*/ 13 w 16"/>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3" y="0"/>
                  </a:moveTo>
                  <a:cubicBezTo>
                    <a:pt x="12" y="0"/>
                    <a:pt x="10" y="1"/>
                    <a:pt x="9" y="2"/>
                  </a:cubicBezTo>
                  <a:cubicBezTo>
                    <a:pt x="9" y="4"/>
                    <a:pt x="7" y="5"/>
                    <a:pt x="6" y="7"/>
                  </a:cubicBezTo>
                  <a:cubicBezTo>
                    <a:pt x="6" y="8"/>
                    <a:pt x="5" y="9"/>
                    <a:pt x="5" y="10"/>
                  </a:cubicBezTo>
                  <a:cubicBezTo>
                    <a:pt x="4" y="10"/>
                    <a:pt x="4" y="10"/>
                    <a:pt x="4" y="11"/>
                  </a:cubicBezTo>
                  <a:cubicBezTo>
                    <a:pt x="3" y="11"/>
                    <a:pt x="2" y="11"/>
                    <a:pt x="2" y="11"/>
                  </a:cubicBezTo>
                  <a:cubicBezTo>
                    <a:pt x="1" y="11"/>
                    <a:pt x="0" y="12"/>
                    <a:pt x="1" y="13"/>
                  </a:cubicBezTo>
                  <a:cubicBezTo>
                    <a:pt x="4" y="14"/>
                    <a:pt x="8" y="11"/>
                    <a:pt x="10" y="9"/>
                  </a:cubicBezTo>
                  <a:cubicBezTo>
                    <a:pt x="12" y="7"/>
                    <a:pt x="14" y="4"/>
                    <a:pt x="15" y="1"/>
                  </a:cubicBezTo>
                  <a:cubicBezTo>
                    <a:pt x="16" y="0"/>
                    <a:pt x="13" y="0"/>
                    <a:pt x="1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E6A97DE4-86B9-46D7-A10F-4BAB4435A02A}"/>
                </a:ext>
              </a:extLst>
            </p:cNvPr>
            <p:cNvSpPr>
              <a:spLocks/>
            </p:cNvSpPr>
            <p:nvPr/>
          </p:nvSpPr>
          <p:spPr bwMode="auto">
            <a:xfrm>
              <a:off x="1454927" y="2655112"/>
              <a:ext cx="31750" cy="34925"/>
            </a:xfrm>
            <a:custGeom>
              <a:avLst/>
              <a:gdLst>
                <a:gd name="T0" fmla="*/ 0 w 17"/>
                <a:gd name="T1" fmla="*/ 17 h 19"/>
                <a:gd name="T2" fmla="*/ 6 w 17"/>
                <a:gd name="T3" fmla="*/ 17 h 19"/>
                <a:gd name="T4" fmla="*/ 10 w 17"/>
                <a:gd name="T5" fmla="*/ 14 h 19"/>
                <a:gd name="T6" fmla="*/ 17 w 17"/>
                <a:gd name="T7" fmla="*/ 2 h 19"/>
                <a:gd name="T8" fmla="*/ 11 w 17"/>
                <a:gd name="T9" fmla="*/ 2 h 19"/>
                <a:gd name="T10" fmla="*/ 7 w 17"/>
                <a:gd name="T11" fmla="*/ 10 h 19"/>
                <a:gd name="T12" fmla="*/ 4 w 17"/>
                <a:gd name="T13" fmla="*/ 14 h 19"/>
                <a:gd name="T14" fmla="*/ 4 w 17"/>
                <a:gd name="T15" fmla="*/ 14 h 19"/>
                <a:gd name="T16" fmla="*/ 6 w 17"/>
                <a:gd name="T17" fmla="*/ 16 h 19"/>
                <a:gd name="T18" fmla="*/ 3 w 17"/>
                <a:gd name="T19" fmla="*/ 15 h 19"/>
                <a:gd name="T20" fmla="*/ 3 w 17"/>
                <a:gd name="T21" fmla="*/ 15 h 19"/>
                <a:gd name="T22" fmla="*/ 2 w 17"/>
                <a:gd name="T23" fmla="*/ 16 h 19"/>
                <a:gd name="T24" fmla="*/ 2 w 17"/>
                <a:gd name="T25" fmla="*/ 15 h 19"/>
                <a:gd name="T26" fmla="*/ 0 w 17"/>
                <a:gd name="T2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9">
                  <a:moveTo>
                    <a:pt x="0" y="17"/>
                  </a:moveTo>
                  <a:cubicBezTo>
                    <a:pt x="1" y="19"/>
                    <a:pt x="4" y="18"/>
                    <a:pt x="6" y="17"/>
                  </a:cubicBezTo>
                  <a:cubicBezTo>
                    <a:pt x="7" y="17"/>
                    <a:pt x="9" y="15"/>
                    <a:pt x="10" y="14"/>
                  </a:cubicBezTo>
                  <a:cubicBezTo>
                    <a:pt x="12" y="10"/>
                    <a:pt x="15" y="6"/>
                    <a:pt x="17" y="2"/>
                  </a:cubicBezTo>
                  <a:cubicBezTo>
                    <a:pt x="17" y="0"/>
                    <a:pt x="12" y="1"/>
                    <a:pt x="11" y="2"/>
                  </a:cubicBezTo>
                  <a:cubicBezTo>
                    <a:pt x="10" y="5"/>
                    <a:pt x="8" y="7"/>
                    <a:pt x="7" y="10"/>
                  </a:cubicBezTo>
                  <a:cubicBezTo>
                    <a:pt x="6" y="11"/>
                    <a:pt x="5" y="12"/>
                    <a:pt x="4" y="14"/>
                  </a:cubicBezTo>
                  <a:cubicBezTo>
                    <a:pt x="4" y="14"/>
                    <a:pt x="4" y="14"/>
                    <a:pt x="4" y="14"/>
                  </a:cubicBezTo>
                  <a:cubicBezTo>
                    <a:pt x="5" y="14"/>
                    <a:pt x="6" y="14"/>
                    <a:pt x="6" y="16"/>
                  </a:cubicBezTo>
                  <a:cubicBezTo>
                    <a:pt x="6" y="15"/>
                    <a:pt x="4" y="15"/>
                    <a:pt x="3" y="15"/>
                  </a:cubicBezTo>
                  <a:cubicBezTo>
                    <a:pt x="3" y="15"/>
                    <a:pt x="3" y="15"/>
                    <a:pt x="3" y="15"/>
                  </a:cubicBezTo>
                  <a:cubicBezTo>
                    <a:pt x="3" y="16"/>
                    <a:pt x="3" y="16"/>
                    <a:pt x="2" y="16"/>
                  </a:cubicBezTo>
                  <a:cubicBezTo>
                    <a:pt x="2" y="17"/>
                    <a:pt x="2" y="16"/>
                    <a:pt x="2" y="15"/>
                  </a:cubicBezTo>
                  <a:cubicBezTo>
                    <a:pt x="1" y="16"/>
                    <a:pt x="0" y="17"/>
                    <a:pt x="0" y="17"/>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F2FDA884-EE4A-40FC-8DA4-B3EAE92BD418}"/>
                </a:ext>
              </a:extLst>
            </p:cNvPr>
            <p:cNvSpPr>
              <a:spLocks/>
            </p:cNvSpPr>
            <p:nvPr/>
          </p:nvSpPr>
          <p:spPr bwMode="auto">
            <a:xfrm>
              <a:off x="1458102" y="2680512"/>
              <a:ext cx="4763" cy="1588"/>
            </a:xfrm>
            <a:custGeom>
              <a:avLst/>
              <a:gdLst>
                <a:gd name="T0" fmla="*/ 2 w 2"/>
                <a:gd name="T1" fmla="*/ 0 h 1"/>
                <a:gd name="T2" fmla="*/ 0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1"/>
                    <a:pt x="1" y="1"/>
                    <a:pt x="0" y="1"/>
                  </a:cubicBezTo>
                  <a:cubicBezTo>
                    <a:pt x="1" y="1"/>
                    <a:pt x="1" y="1"/>
                    <a:pt x="1" y="1"/>
                  </a:cubicBezTo>
                  <a:cubicBezTo>
                    <a:pt x="1" y="1"/>
                    <a:pt x="2"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B563C394-2170-4977-82A6-2644C8A90CF6}"/>
                </a:ext>
              </a:extLst>
            </p:cNvPr>
            <p:cNvSpPr>
              <a:spLocks/>
            </p:cNvSpPr>
            <p:nvPr/>
          </p:nvSpPr>
          <p:spPr bwMode="auto">
            <a:xfrm>
              <a:off x="1450164" y="2670987"/>
              <a:ext cx="38100" cy="33338"/>
            </a:xfrm>
            <a:custGeom>
              <a:avLst/>
              <a:gdLst>
                <a:gd name="T0" fmla="*/ 2 w 21"/>
                <a:gd name="T1" fmla="*/ 18 h 18"/>
                <a:gd name="T2" fmla="*/ 6 w 21"/>
                <a:gd name="T3" fmla="*/ 17 h 18"/>
                <a:gd name="T4" fmla="*/ 6 w 21"/>
                <a:gd name="T5" fmla="*/ 16 h 18"/>
                <a:gd name="T6" fmla="*/ 7 w 21"/>
                <a:gd name="T7" fmla="*/ 16 h 18"/>
                <a:gd name="T8" fmla="*/ 7 w 21"/>
                <a:gd name="T9" fmla="*/ 16 h 18"/>
                <a:gd name="T10" fmla="*/ 8 w 21"/>
                <a:gd name="T11" fmla="*/ 15 h 18"/>
                <a:gd name="T12" fmla="*/ 21 w 21"/>
                <a:gd name="T13" fmla="*/ 1 h 18"/>
                <a:gd name="T14" fmla="*/ 18 w 21"/>
                <a:gd name="T15" fmla="*/ 1 h 18"/>
                <a:gd name="T16" fmla="*/ 15 w 21"/>
                <a:gd name="T17" fmla="*/ 2 h 18"/>
                <a:gd name="T18" fmla="*/ 1 w 21"/>
                <a:gd name="T19" fmla="*/ 17 h 18"/>
                <a:gd name="T20" fmla="*/ 2 w 21"/>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8">
                  <a:moveTo>
                    <a:pt x="2" y="18"/>
                  </a:moveTo>
                  <a:cubicBezTo>
                    <a:pt x="3" y="18"/>
                    <a:pt x="5" y="18"/>
                    <a:pt x="6" y="17"/>
                  </a:cubicBezTo>
                  <a:cubicBezTo>
                    <a:pt x="6" y="17"/>
                    <a:pt x="6" y="17"/>
                    <a:pt x="6" y="16"/>
                  </a:cubicBezTo>
                  <a:cubicBezTo>
                    <a:pt x="6" y="16"/>
                    <a:pt x="7" y="16"/>
                    <a:pt x="7" y="16"/>
                  </a:cubicBezTo>
                  <a:cubicBezTo>
                    <a:pt x="7" y="16"/>
                    <a:pt x="7" y="16"/>
                    <a:pt x="7" y="16"/>
                  </a:cubicBezTo>
                  <a:cubicBezTo>
                    <a:pt x="7" y="16"/>
                    <a:pt x="8" y="15"/>
                    <a:pt x="8" y="15"/>
                  </a:cubicBezTo>
                  <a:cubicBezTo>
                    <a:pt x="13" y="11"/>
                    <a:pt x="17" y="6"/>
                    <a:pt x="21" y="1"/>
                  </a:cubicBezTo>
                  <a:cubicBezTo>
                    <a:pt x="21" y="0"/>
                    <a:pt x="19" y="1"/>
                    <a:pt x="18" y="1"/>
                  </a:cubicBezTo>
                  <a:cubicBezTo>
                    <a:pt x="17" y="1"/>
                    <a:pt x="16" y="1"/>
                    <a:pt x="15" y="2"/>
                  </a:cubicBezTo>
                  <a:cubicBezTo>
                    <a:pt x="11" y="8"/>
                    <a:pt x="6" y="12"/>
                    <a:pt x="1" y="17"/>
                  </a:cubicBezTo>
                  <a:cubicBezTo>
                    <a:pt x="0" y="18"/>
                    <a:pt x="1" y="18"/>
                    <a:pt x="2" y="1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DE8C900C-9939-4F3F-AC74-C4CE6509929E}"/>
                </a:ext>
              </a:extLst>
            </p:cNvPr>
            <p:cNvSpPr>
              <a:spLocks/>
            </p:cNvSpPr>
            <p:nvPr/>
          </p:nvSpPr>
          <p:spPr bwMode="auto">
            <a:xfrm>
              <a:off x="1445402" y="2693212"/>
              <a:ext cx="39688" cy="38100"/>
            </a:xfrm>
            <a:custGeom>
              <a:avLst/>
              <a:gdLst>
                <a:gd name="T0" fmla="*/ 7 w 21"/>
                <a:gd name="T1" fmla="*/ 19 h 21"/>
                <a:gd name="T2" fmla="*/ 20 w 21"/>
                <a:gd name="T3" fmla="*/ 3 h 21"/>
                <a:gd name="T4" fmla="*/ 14 w 21"/>
                <a:gd name="T5" fmla="*/ 2 h 21"/>
                <a:gd name="T6" fmla="*/ 3 w 21"/>
                <a:gd name="T7" fmla="*/ 16 h 21"/>
                <a:gd name="T8" fmla="*/ 7 w 21"/>
                <a:gd name="T9" fmla="*/ 19 h 21"/>
              </a:gdLst>
              <a:ahLst/>
              <a:cxnLst>
                <a:cxn ang="0">
                  <a:pos x="T0" y="T1"/>
                </a:cxn>
                <a:cxn ang="0">
                  <a:pos x="T2" y="T3"/>
                </a:cxn>
                <a:cxn ang="0">
                  <a:pos x="T4" y="T5"/>
                </a:cxn>
                <a:cxn ang="0">
                  <a:pos x="T6" y="T7"/>
                </a:cxn>
                <a:cxn ang="0">
                  <a:pos x="T8" y="T9"/>
                </a:cxn>
              </a:cxnLst>
              <a:rect l="0" t="0" r="r" b="b"/>
              <a:pathLst>
                <a:path w="21" h="21">
                  <a:moveTo>
                    <a:pt x="7" y="19"/>
                  </a:moveTo>
                  <a:cubicBezTo>
                    <a:pt x="12" y="14"/>
                    <a:pt x="16" y="9"/>
                    <a:pt x="20" y="3"/>
                  </a:cubicBezTo>
                  <a:cubicBezTo>
                    <a:pt x="21" y="0"/>
                    <a:pt x="15" y="0"/>
                    <a:pt x="14" y="2"/>
                  </a:cubicBezTo>
                  <a:cubicBezTo>
                    <a:pt x="11" y="7"/>
                    <a:pt x="8" y="12"/>
                    <a:pt x="3" y="16"/>
                  </a:cubicBezTo>
                  <a:cubicBezTo>
                    <a:pt x="0" y="18"/>
                    <a:pt x="5" y="21"/>
                    <a:pt x="7" y="19"/>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a:extLst>
                <a:ext uri="{FF2B5EF4-FFF2-40B4-BE49-F238E27FC236}">
                  <a16:creationId xmlns:a16="http://schemas.microsoft.com/office/drawing/2014/main" id="{A0310E67-FCA6-4A5C-8C9D-0FBDCC759FAF}"/>
                </a:ext>
              </a:extLst>
            </p:cNvPr>
            <p:cNvSpPr>
              <a:spLocks/>
            </p:cNvSpPr>
            <p:nvPr/>
          </p:nvSpPr>
          <p:spPr bwMode="auto">
            <a:xfrm>
              <a:off x="1450164" y="2721787"/>
              <a:ext cx="33338" cy="25400"/>
            </a:xfrm>
            <a:custGeom>
              <a:avLst/>
              <a:gdLst>
                <a:gd name="T0" fmla="*/ 4 w 18"/>
                <a:gd name="T1" fmla="*/ 14 h 14"/>
                <a:gd name="T2" fmla="*/ 17 w 18"/>
                <a:gd name="T3" fmla="*/ 3 h 14"/>
                <a:gd name="T4" fmla="*/ 16 w 18"/>
                <a:gd name="T5" fmla="*/ 0 h 14"/>
                <a:gd name="T6" fmla="*/ 12 w 18"/>
                <a:gd name="T7" fmla="*/ 1 h 14"/>
                <a:gd name="T8" fmla="*/ 7 w 18"/>
                <a:gd name="T9" fmla="*/ 6 h 14"/>
                <a:gd name="T10" fmla="*/ 3 w 18"/>
                <a:gd name="T11" fmla="*/ 10 h 14"/>
                <a:gd name="T12" fmla="*/ 0 w 18"/>
                <a:gd name="T13" fmla="*/ 13 h 14"/>
                <a:gd name="T14" fmla="*/ 4 w 18"/>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4">
                  <a:moveTo>
                    <a:pt x="4" y="14"/>
                  </a:moveTo>
                  <a:cubicBezTo>
                    <a:pt x="9" y="13"/>
                    <a:pt x="13" y="7"/>
                    <a:pt x="17" y="3"/>
                  </a:cubicBezTo>
                  <a:cubicBezTo>
                    <a:pt x="18" y="2"/>
                    <a:pt x="18" y="1"/>
                    <a:pt x="16" y="0"/>
                  </a:cubicBezTo>
                  <a:cubicBezTo>
                    <a:pt x="15" y="0"/>
                    <a:pt x="13" y="0"/>
                    <a:pt x="12" y="1"/>
                  </a:cubicBezTo>
                  <a:cubicBezTo>
                    <a:pt x="10" y="3"/>
                    <a:pt x="9" y="5"/>
                    <a:pt x="7" y="6"/>
                  </a:cubicBezTo>
                  <a:cubicBezTo>
                    <a:pt x="6" y="8"/>
                    <a:pt x="4" y="10"/>
                    <a:pt x="3" y="10"/>
                  </a:cubicBezTo>
                  <a:cubicBezTo>
                    <a:pt x="2" y="10"/>
                    <a:pt x="0" y="11"/>
                    <a:pt x="0" y="13"/>
                  </a:cubicBezTo>
                  <a:cubicBezTo>
                    <a:pt x="1" y="14"/>
                    <a:pt x="3" y="14"/>
                    <a:pt x="4" y="1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a:extLst>
                <a:ext uri="{FF2B5EF4-FFF2-40B4-BE49-F238E27FC236}">
                  <a16:creationId xmlns:a16="http://schemas.microsoft.com/office/drawing/2014/main" id="{89035893-6B94-4231-880B-E929F18F8E6B}"/>
                </a:ext>
              </a:extLst>
            </p:cNvPr>
            <p:cNvSpPr>
              <a:spLocks/>
            </p:cNvSpPr>
            <p:nvPr/>
          </p:nvSpPr>
          <p:spPr bwMode="auto">
            <a:xfrm>
              <a:off x="1450164" y="2739249"/>
              <a:ext cx="33338" cy="23813"/>
            </a:xfrm>
            <a:custGeom>
              <a:avLst/>
              <a:gdLst>
                <a:gd name="T0" fmla="*/ 2 w 18"/>
                <a:gd name="T1" fmla="*/ 13 h 13"/>
                <a:gd name="T2" fmla="*/ 6 w 18"/>
                <a:gd name="T3" fmla="*/ 12 h 13"/>
                <a:gd name="T4" fmla="*/ 17 w 18"/>
                <a:gd name="T5" fmla="*/ 1 h 13"/>
                <a:gd name="T6" fmla="*/ 16 w 18"/>
                <a:gd name="T7" fmla="*/ 0 h 13"/>
                <a:gd name="T8" fmla="*/ 12 w 18"/>
                <a:gd name="T9" fmla="*/ 2 h 13"/>
                <a:gd name="T10" fmla="*/ 1 w 18"/>
                <a:gd name="T11" fmla="*/ 12 h 13"/>
                <a:gd name="T12" fmla="*/ 2 w 1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8" h="13">
                  <a:moveTo>
                    <a:pt x="2" y="13"/>
                  </a:moveTo>
                  <a:cubicBezTo>
                    <a:pt x="3" y="13"/>
                    <a:pt x="5" y="12"/>
                    <a:pt x="6" y="12"/>
                  </a:cubicBezTo>
                  <a:cubicBezTo>
                    <a:pt x="10" y="8"/>
                    <a:pt x="14" y="5"/>
                    <a:pt x="17" y="1"/>
                  </a:cubicBezTo>
                  <a:cubicBezTo>
                    <a:pt x="18" y="0"/>
                    <a:pt x="17" y="0"/>
                    <a:pt x="16" y="0"/>
                  </a:cubicBezTo>
                  <a:cubicBezTo>
                    <a:pt x="15" y="0"/>
                    <a:pt x="13" y="1"/>
                    <a:pt x="12" y="2"/>
                  </a:cubicBezTo>
                  <a:cubicBezTo>
                    <a:pt x="8" y="5"/>
                    <a:pt x="4" y="9"/>
                    <a:pt x="1" y="12"/>
                  </a:cubicBezTo>
                  <a:cubicBezTo>
                    <a:pt x="0" y="13"/>
                    <a:pt x="2" y="13"/>
                    <a:pt x="2" y="1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24612B7C-1A26-49F3-B2B0-94528BC9A563}"/>
                </a:ext>
              </a:extLst>
            </p:cNvPr>
            <p:cNvSpPr>
              <a:spLocks/>
            </p:cNvSpPr>
            <p:nvPr/>
          </p:nvSpPr>
          <p:spPr bwMode="auto">
            <a:xfrm>
              <a:off x="1443814" y="2753537"/>
              <a:ext cx="42863" cy="34925"/>
            </a:xfrm>
            <a:custGeom>
              <a:avLst/>
              <a:gdLst>
                <a:gd name="T0" fmla="*/ 7 w 23"/>
                <a:gd name="T1" fmla="*/ 17 h 19"/>
                <a:gd name="T2" fmla="*/ 20 w 23"/>
                <a:gd name="T3" fmla="*/ 5 h 19"/>
                <a:gd name="T4" fmla="*/ 16 w 23"/>
                <a:gd name="T5" fmla="*/ 2 h 19"/>
                <a:gd name="T6" fmla="*/ 3 w 23"/>
                <a:gd name="T7" fmla="*/ 14 h 19"/>
                <a:gd name="T8" fmla="*/ 7 w 23"/>
                <a:gd name="T9" fmla="*/ 17 h 19"/>
              </a:gdLst>
              <a:ahLst/>
              <a:cxnLst>
                <a:cxn ang="0">
                  <a:pos x="T0" y="T1"/>
                </a:cxn>
                <a:cxn ang="0">
                  <a:pos x="T2" y="T3"/>
                </a:cxn>
                <a:cxn ang="0">
                  <a:pos x="T4" y="T5"/>
                </a:cxn>
                <a:cxn ang="0">
                  <a:pos x="T6" y="T7"/>
                </a:cxn>
                <a:cxn ang="0">
                  <a:pos x="T8" y="T9"/>
                </a:cxn>
              </a:cxnLst>
              <a:rect l="0" t="0" r="r" b="b"/>
              <a:pathLst>
                <a:path w="23" h="19">
                  <a:moveTo>
                    <a:pt x="7" y="17"/>
                  </a:moveTo>
                  <a:cubicBezTo>
                    <a:pt x="12" y="13"/>
                    <a:pt x="16" y="9"/>
                    <a:pt x="20" y="5"/>
                  </a:cubicBezTo>
                  <a:cubicBezTo>
                    <a:pt x="23" y="3"/>
                    <a:pt x="19" y="0"/>
                    <a:pt x="16" y="2"/>
                  </a:cubicBezTo>
                  <a:cubicBezTo>
                    <a:pt x="12" y="6"/>
                    <a:pt x="8" y="10"/>
                    <a:pt x="3" y="14"/>
                  </a:cubicBezTo>
                  <a:cubicBezTo>
                    <a:pt x="0" y="16"/>
                    <a:pt x="5" y="19"/>
                    <a:pt x="7" y="17"/>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81C6743E-2624-4D7D-9B6F-BB4204B7AC02}"/>
                </a:ext>
              </a:extLst>
            </p:cNvPr>
            <p:cNvSpPr>
              <a:spLocks/>
            </p:cNvSpPr>
            <p:nvPr/>
          </p:nvSpPr>
          <p:spPr bwMode="auto">
            <a:xfrm>
              <a:off x="1345389" y="2983724"/>
              <a:ext cx="41275" cy="9525"/>
            </a:xfrm>
            <a:custGeom>
              <a:avLst/>
              <a:gdLst>
                <a:gd name="T0" fmla="*/ 18 w 22"/>
                <a:gd name="T1" fmla="*/ 1 h 5"/>
                <a:gd name="T2" fmla="*/ 5 w 22"/>
                <a:gd name="T3" fmla="*/ 0 h 5"/>
                <a:gd name="T4" fmla="*/ 1 w 22"/>
                <a:gd name="T5" fmla="*/ 1 h 5"/>
                <a:gd name="T6" fmla="*/ 3 w 22"/>
                <a:gd name="T7" fmla="*/ 3 h 5"/>
                <a:gd name="T8" fmla="*/ 15 w 22"/>
                <a:gd name="T9" fmla="*/ 5 h 5"/>
                <a:gd name="T10" fmla="*/ 18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18" y="1"/>
                  </a:moveTo>
                  <a:cubicBezTo>
                    <a:pt x="14" y="0"/>
                    <a:pt x="10" y="0"/>
                    <a:pt x="5" y="0"/>
                  </a:cubicBezTo>
                  <a:cubicBezTo>
                    <a:pt x="4" y="0"/>
                    <a:pt x="2" y="0"/>
                    <a:pt x="1" y="1"/>
                  </a:cubicBezTo>
                  <a:cubicBezTo>
                    <a:pt x="0" y="2"/>
                    <a:pt x="2" y="3"/>
                    <a:pt x="3" y="3"/>
                  </a:cubicBezTo>
                  <a:cubicBezTo>
                    <a:pt x="7" y="3"/>
                    <a:pt x="11" y="3"/>
                    <a:pt x="15" y="5"/>
                  </a:cubicBezTo>
                  <a:cubicBezTo>
                    <a:pt x="17" y="5"/>
                    <a:pt x="22" y="2"/>
                    <a:pt x="18"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9BAFA871-1C8A-4300-A845-8B243960CF97}"/>
                </a:ext>
              </a:extLst>
            </p:cNvPr>
            <p:cNvSpPr>
              <a:spLocks/>
            </p:cNvSpPr>
            <p:nvPr/>
          </p:nvSpPr>
          <p:spPr bwMode="auto">
            <a:xfrm>
              <a:off x="1353327" y="3001187"/>
              <a:ext cx="38100" cy="11113"/>
            </a:xfrm>
            <a:custGeom>
              <a:avLst/>
              <a:gdLst>
                <a:gd name="T0" fmla="*/ 7 w 21"/>
                <a:gd name="T1" fmla="*/ 0 h 6"/>
                <a:gd name="T2" fmla="*/ 5 w 21"/>
                <a:gd name="T3" fmla="*/ 3 h 6"/>
                <a:gd name="T4" fmla="*/ 15 w 21"/>
                <a:gd name="T5" fmla="*/ 6 h 6"/>
                <a:gd name="T6" fmla="*/ 19 w 21"/>
                <a:gd name="T7" fmla="*/ 5 h 6"/>
                <a:gd name="T8" fmla="*/ 20 w 21"/>
                <a:gd name="T9" fmla="*/ 3 h 6"/>
                <a:gd name="T10" fmla="*/ 7 w 21"/>
                <a:gd name="T11" fmla="*/ 0 h 6"/>
              </a:gdLst>
              <a:ahLst/>
              <a:cxnLst>
                <a:cxn ang="0">
                  <a:pos x="T0" y="T1"/>
                </a:cxn>
                <a:cxn ang="0">
                  <a:pos x="T2" y="T3"/>
                </a:cxn>
                <a:cxn ang="0">
                  <a:pos x="T4" y="T5"/>
                </a:cxn>
                <a:cxn ang="0">
                  <a:pos x="T6" y="T7"/>
                </a:cxn>
                <a:cxn ang="0">
                  <a:pos x="T8" y="T9"/>
                </a:cxn>
                <a:cxn ang="0">
                  <a:pos x="T10" y="T11"/>
                </a:cxn>
              </a:cxnLst>
              <a:rect l="0" t="0" r="r" b="b"/>
              <a:pathLst>
                <a:path w="21" h="6">
                  <a:moveTo>
                    <a:pt x="7" y="0"/>
                  </a:moveTo>
                  <a:cubicBezTo>
                    <a:pt x="4" y="0"/>
                    <a:pt x="0" y="3"/>
                    <a:pt x="5" y="3"/>
                  </a:cubicBezTo>
                  <a:cubicBezTo>
                    <a:pt x="8" y="4"/>
                    <a:pt x="12" y="4"/>
                    <a:pt x="15" y="6"/>
                  </a:cubicBezTo>
                  <a:cubicBezTo>
                    <a:pt x="17" y="6"/>
                    <a:pt x="18" y="6"/>
                    <a:pt x="19" y="5"/>
                  </a:cubicBezTo>
                  <a:cubicBezTo>
                    <a:pt x="20" y="5"/>
                    <a:pt x="21" y="3"/>
                    <a:pt x="20" y="3"/>
                  </a:cubicBezTo>
                  <a:cubicBezTo>
                    <a:pt x="16" y="1"/>
                    <a:pt x="11" y="0"/>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09503F63-88A5-4FE6-BC46-A52372F04D22}"/>
                </a:ext>
              </a:extLst>
            </p:cNvPr>
            <p:cNvSpPr>
              <a:spLocks/>
            </p:cNvSpPr>
            <p:nvPr/>
          </p:nvSpPr>
          <p:spPr bwMode="auto">
            <a:xfrm>
              <a:off x="1356502" y="3017062"/>
              <a:ext cx="39688" cy="12700"/>
            </a:xfrm>
            <a:custGeom>
              <a:avLst/>
              <a:gdLst>
                <a:gd name="T0" fmla="*/ 19 w 21"/>
                <a:gd name="T1" fmla="*/ 4 h 7"/>
                <a:gd name="T2" fmla="*/ 5 w 21"/>
                <a:gd name="T3" fmla="*/ 0 h 7"/>
                <a:gd name="T4" fmla="*/ 1 w 21"/>
                <a:gd name="T5" fmla="*/ 1 h 7"/>
                <a:gd name="T6" fmla="*/ 1 w 21"/>
                <a:gd name="T7" fmla="*/ 3 h 7"/>
                <a:gd name="T8" fmla="*/ 14 w 21"/>
                <a:gd name="T9" fmla="*/ 6 h 7"/>
                <a:gd name="T10" fmla="*/ 19 w 21"/>
                <a:gd name="T11" fmla="*/ 4 h 7"/>
              </a:gdLst>
              <a:ahLst/>
              <a:cxnLst>
                <a:cxn ang="0">
                  <a:pos x="T0" y="T1"/>
                </a:cxn>
                <a:cxn ang="0">
                  <a:pos x="T2" y="T3"/>
                </a:cxn>
                <a:cxn ang="0">
                  <a:pos x="T4" y="T5"/>
                </a:cxn>
                <a:cxn ang="0">
                  <a:pos x="T6" y="T7"/>
                </a:cxn>
                <a:cxn ang="0">
                  <a:pos x="T8" y="T9"/>
                </a:cxn>
                <a:cxn ang="0">
                  <a:pos x="T10" y="T11"/>
                </a:cxn>
              </a:cxnLst>
              <a:rect l="0" t="0" r="r" b="b"/>
              <a:pathLst>
                <a:path w="21" h="7">
                  <a:moveTo>
                    <a:pt x="19" y="4"/>
                  </a:moveTo>
                  <a:cubicBezTo>
                    <a:pt x="15" y="2"/>
                    <a:pt x="10" y="1"/>
                    <a:pt x="5" y="0"/>
                  </a:cubicBezTo>
                  <a:cubicBezTo>
                    <a:pt x="4" y="0"/>
                    <a:pt x="2" y="0"/>
                    <a:pt x="1" y="1"/>
                  </a:cubicBezTo>
                  <a:cubicBezTo>
                    <a:pt x="0" y="2"/>
                    <a:pt x="0" y="3"/>
                    <a:pt x="1" y="3"/>
                  </a:cubicBezTo>
                  <a:cubicBezTo>
                    <a:pt x="6" y="3"/>
                    <a:pt x="10" y="4"/>
                    <a:pt x="14" y="6"/>
                  </a:cubicBezTo>
                  <a:cubicBezTo>
                    <a:pt x="16" y="7"/>
                    <a:pt x="21" y="5"/>
                    <a:pt x="19" y="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BA436AB3-DA91-4A0D-98B3-5717D8AA58FD}"/>
                </a:ext>
              </a:extLst>
            </p:cNvPr>
            <p:cNvSpPr>
              <a:spLocks/>
            </p:cNvSpPr>
            <p:nvPr/>
          </p:nvSpPr>
          <p:spPr bwMode="auto">
            <a:xfrm>
              <a:off x="1351739" y="3039287"/>
              <a:ext cx="36513" cy="9525"/>
            </a:xfrm>
            <a:custGeom>
              <a:avLst/>
              <a:gdLst>
                <a:gd name="T0" fmla="*/ 7 w 20"/>
                <a:gd name="T1" fmla="*/ 0 h 5"/>
                <a:gd name="T2" fmla="*/ 5 w 20"/>
                <a:gd name="T3" fmla="*/ 4 h 5"/>
                <a:gd name="T4" fmla="*/ 15 w 20"/>
                <a:gd name="T5" fmla="*/ 5 h 5"/>
                <a:gd name="T6" fmla="*/ 19 w 20"/>
                <a:gd name="T7" fmla="*/ 3 h 5"/>
                <a:gd name="T8" fmla="*/ 18 w 20"/>
                <a:gd name="T9" fmla="*/ 1 h 5"/>
                <a:gd name="T10" fmla="*/ 7 w 20"/>
                <a:gd name="T11" fmla="*/ 0 h 5"/>
              </a:gdLst>
              <a:ahLst/>
              <a:cxnLst>
                <a:cxn ang="0">
                  <a:pos x="T0" y="T1"/>
                </a:cxn>
                <a:cxn ang="0">
                  <a:pos x="T2" y="T3"/>
                </a:cxn>
                <a:cxn ang="0">
                  <a:pos x="T4" y="T5"/>
                </a:cxn>
                <a:cxn ang="0">
                  <a:pos x="T6" y="T7"/>
                </a:cxn>
                <a:cxn ang="0">
                  <a:pos x="T8" y="T9"/>
                </a:cxn>
                <a:cxn ang="0">
                  <a:pos x="T10" y="T11"/>
                </a:cxn>
              </a:cxnLst>
              <a:rect l="0" t="0" r="r" b="b"/>
              <a:pathLst>
                <a:path w="20" h="5">
                  <a:moveTo>
                    <a:pt x="7" y="0"/>
                  </a:moveTo>
                  <a:cubicBezTo>
                    <a:pt x="4" y="0"/>
                    <a:pt x="0" y="3"/>
                    <a:pt x="5" y="4"/>
                  </a:cubicBezTo>
                  <a:cubicBezTo>
                    <a:pt x="8" y="4"/>
                    <a:pt x="12" y="5"/>
                    <a:pt x="15" y="5"/>
                  </a:cubicBezTo>
                  <a:cubicBezTo>
                    <a:pt x="17" y="5"/>
                    <a:pt x="19" y="4"/>
                    <a:pt x="19" y="3"/>
                  </a:cubicBezTo>
                  <a:cubicBezTo>
                    <a:pt x="20" y="2"/>
                    <a:pt x="19" y="1"/>
                    <a:pt x="18" y="1"/>
                  </a:cubicBezTo>
                  <a:cubicBezTo>
                    <a:pt x="14" y="1"/>
                    <a:pt x="10" y="1"/>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655125A9-BE1E-4822-8B37-D7AE3E1C9F29}"/>
                </a:ext>
              </a:extLst>
            </p:cNvPr>
            <p:cNvSpPr>
              <a:spLocks/>
            </p:cNvSpPr>
            <p:nvPr/>
          </p:nvSpPr>
          <p:spPr bwMode="auto">
            <a:xfrm>
              <a:off x="1353327" y="3053574"/>
              <a:ext cx="31750" cy="14288"/>
            </a:xfrm>
            <a:custGeom>
              <a:avLst/>
              <a:gdLst>
                <a:gd name="T0" fmla="*/ 12 w 17"/>
                <a:gd name="T1" fmla="*/ 8 h 8"/>
                <a:gd name="T2" fmla="*/ 16 w 17"/>
                <a:gd name="T3" fmla="*/ 7 h 8"/>
                <a:gd name="T4" fmla="*/ 15 w 17"/>
                <a:gd name="T5" fmla="*/ 4 h 8"/>
                <a:gd name="T6" fmla="*/ 6 w 17"/>
                <a:gd name="T7" fmla="*/ 1 h 8"/>
                <a:gd name="T8" fmla="*/ 2 w 17"/>
                <a:gd name="T9" fmla="*/ 1 h 8"/>
                <a:gd name="T10" fmla="*/ 2 w 17"/>
                <a:gd name="T11" fmla="*/ 4 h 8"/>
                <a:gd name="T12" fmla="*/ 12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2" y="8"/>
                  </a:moveTo>
                  <a:cubicBezTo>
                    <a:pt x="13" y="8"/>
                    <a:pt x="15" y="8"/>
                    <a:pt x="16" y="7"/>
                  </a:cubicBezTo>
                  <a:cubicBezTo>
                    <a:pt x="17" y="6"/>
                    <a:pt x="16" y="4"/>
                    <a:pt x="15" y="4"/>
                  </a:cubicBezTo>
                  <a:cubicBezTo>
                    <a:pt x="12" y="3"/>
                    <a:pt x="9" y="2"/>
                    <a:pt x="6" y="1"/>
                  </a:cubicBezTo>
                  <a:cubicBezTo>
                    <a:pt x="5" y="0"/>
                    <a:pt x="3" y="1"/>
                    <a:pt x="2" y="1"/>
                  </a:cubicBezTo>
                  <a:cubicBezTo>
                    <a:pt x="1" y="2"/>
                    <a:pt x="0" y="4"/>
                    <a:pt x="2" y="4"/>
                  </a:cubicBezTo>
                  <a:cubicBezTo>
                    <a:pt x="5" y="6"/>
                    <a:pt x="8" y="7"/>
                    <a:pt x="12" y="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a:extLst>
                <a:ext uri="{FF2B5EF4-FFF2-40B4-BE49-F238E27FC236}">
                  <a16:creationId xmlns:a16="http://schemas.microsoft.com/office/drawing/2014/main" id="{B4163352-920F-4A7C-96E3-6C0660E789D0}"/>
                </a:ext>
              </a:extLst>
            </p:cNvPr>
            <p:cNvSpPr>
              <a:spLocks/>
            </p:cNvSpPr>
            <p:nvPr/>
          </p:nvSpPr>
          <p:spPr bwMode="auto">
            <a:xfrm>
              <a:off x="1340627" y="3077387"/>
              <a:ext cx="38100" cy="11113"/>
            </a:xfrm>
            <a:custGeom>
              <a:avLst/>
              <a:gdLst>
                <a:gd name="T0" fmla="*/ 4 w 21"/>
                <a:gd name="T1" fmla="*/ 4 h 6"/>
                <a:gd name="T2" fmla="*/ 15 w 21"/>
                <a:gd name="T3" fmla="*/ 6 h 6"/>
                <a:gd name="T4" fmla="*/ 17 w 21"/>
                <a:gd name="T5" fmla="*/ 2 h 6"/>
                <a:gd name="T6" fmla="*/ 7 w 21"/>
                <a:gd name="T7" fmla="*/ 0 h 6"/>
                <a:gd name="T8" fmla="*/ 4 w 21"/>
                <a:gd name="T9" fmla="*/ 4 h 6"/>
              </a:gdLst>
              <a:ahLst/>
              <a:cxnLst>
                <a:cxn ang="0">
                  <a:pos x="T0" y="T1"/>
                </a:cxn>
                <a:cxn ang="0">
                  <a:pos x="T2" y="T3"/>
                </a:cxn>
                <a:cxn ang="0">
                  <a:pos x="T4" y="T5"/>
                </a:cxn>
                <a:cxn ang="0">
                  <a:pos x="T6" y="T7"/>
                </a:cxn>
                <a:cxn ang="0">
                  <a:pos x="T8" y="T9"/>
                </a:cxn>
              </a:cxnLst>
              <a:rect l="0" t="0" r="r" b="b"/>
              <a:pathLst>
                <a:path w="21" h="6">
                  <a:moveTo>
                    <a:pt x="4" y="4"/>
                  </a:moveTo>
                  <a:cubicBezTo>
                    <a:pt x="8" y="5"/>
                    <a:pt x="12" y="6"/>
                    <a:pt x="15" y="6"/>
                  </a:cubicBezTo>
                  <a:cubicBezTo>
                    <a:pt x="18" y="6"/>
                    <a:pt x="21" y="3"/>
                    <a:pt x="17" y="2"/>
                  </a:cubicBezTo>
                  <a:cubicBezTo>
                    <a:pt x="14" y="2"/>
                    <a:pt x="10" y="1"/>
                    <a:pt x="7" y="0"/>
                  </a:cubicBezTo>
                  <a:cubicBezTo>
                    <a:pt x="4" y="0"/>
                    <a:pt x="0" y="3"/>
                    <a:pt x="4" y="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a:extLst>
                <a:ext uri="{FF2B5EF4-FFF2-40B4-BE49-F238E27FC236}">
                  <a16:creationId xmlns:a16="http://schemas.microsoft.com/office/drawing/2014/main" id="{642F9F39-5009-466E-8405-88B2FC345EF7}"/>
                </a:ext>
              </a:extLst>
            </p:cNvPr>
            <p:cNvSpPr>
              <a:spLocks/>
            </p:cNvSpPr>
            <p:nvPr/>
          </p:nvSpPr>
          <p:spPr bwMode="auto">
            <a:xfrm>
              <a:off x="1340627" y="3086912"/>
              <a:ext cx="46038" cy="19050"/>
            </a:xfrm>
            <a:custGeom>
              <a:avLst/>
              <a:gdLst>
                <a:gd name="T0" fmla="*/ 4 w 25"/>
                <a:gd name="T1" fmla="*/ 5 h 10"/>
                <a:gd name="T2" fmla="*/ 18 w 25"/>
                <a:gd name="T3" fmla="*/ 9 h 10"/>
                <a:gd name="T4" fmla="*/ 21 w 25"/>
                <a:gd name="T5" fmla="*/ 5 h 10"/>
                <a:gd name="T6" fmla="*/ 6 w 25"/>
                <a:gd name="T7" fmla="*/ 1 h 10"/>
                <a:gd name="T8" fmla="*/ 4 w 25"/>
                <a:gd name="T9" fmla="*/ 5 h 10"/>
              </a:gdLst>
              <a:ahLst/>
              <a:cxnLst>
                <a:cxn ang="0">
                  <a:pos x="T0" y="T1"/>
                </a:cxn>
                <a:cxn ang="0">
                  <a:pos x="T2" y="T3"/>
                </a:cxn>
                <a:cxn ang="0">
                  <a:pos x="T4" y="T5"/>
                </a:cxn>
                <a:cxn ang="0">
                  <a:pos x="T6" y="T7"/>
                </a:cxn>
                <a:cxn ang="0">
                  <a:pos x="T8" y="T9"/>
                </a:cxn>
              </a:cxnLst>
              <a:rect l="0" t="0" r="r" b="b"/>
              <a:pathLst>
                <a:path w="25" h="10">
                  <a:moveTo>
                    <a:pt x="4" y="5"/>
                  </a:moveTo>
                  <a:cubicBezTo>
                    <a:pt x="9" y="5"/>
                    <a:pt x="13" y="7"/>
                    <a:pt x="18" y="9"/>
                  </a:cubicBezTo>
                  <a:cubicBezTo>
                    <a:pt x="20" y="10"/>
                    <a:pt x="25" y="7"/>
                    <a:pt x="21" y="5"/>
                  </a:cubicBezTo>
                  <a:cubicBezTo>
                    <a:pt x="16" y="3"/>
                    <a:pt x="12" y="1"/>
                    <a:pt x="6" y="1"/>
                  </a:cubicBezTo>
                  <a:cubicBezTo>
                    <a:pt x="4" y="0"/>
                    <a:pt x="0" y="4"/>
                    <a:pt x="4" y="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a:extLst>
                <a:ext uri="{FF2B5EF4-FFF2-40B4-BE49-F238E27FC236}">
                  <a16:creationId xmlns:a16="http://schemas.microsoft.com/office/drawing/2014/main" id="{0585EF73-9C14-4A88-B758-9342BE242C73}"/>
                </a:ext>
              </a:extLst>
            </p:cNvPr>
            <p:cNvSpPr>
              <a:spLocks/>
            </p:cNvSpPr>
            <p:nvPr/>
          </p:nvSpPr>
          <p:spPr bwMode="auto">
            <a:xfrm>
              <a:off x="1340627" y="3105962"/>
              <a:ext cx="36513" cy="12700"/>
            </a:xfrm>
            <a:custGeom>
              <a:avLst/>
              <a:gdLst>
                <a:gd name="T0" fmla="*/ 1 w 20"/>
                <a:gd name="T1" fmla="*/ 3 h 7"/>
                <a:gd name="T2" fmla="*/ 14 w 20"/>
                <a:gd name="T3" fmla="*/ 6 h 7"/>
                <a:gd name="T4" fmla="*/ 19 w 20"/>
                <a:gd name="T5" fmla="*/ 5 h 7"/>
                <a:gd name="T6" fmla="*/ 18 w 20"/>
                <a:gd name="T7" fmla="*/ 4 h 7"/>
                <a:gd name="T8" fmla="*/ 6 w 20"/>
                <a:gd name="T9" fmla="*/ 1 h 7"/>
                <a:gd name="T10" fmla="*/ 2 w 20"/>
                <a:gd name="T11" fmla="*/ 1 h 7"/>
                <a:gd name="T12" fmla="*/ 1 w 20"/>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20" h="7">
                  <a:moveTo>
                    <a:pt x="1" y="3"/>
                  </a:moveTo>
                  <a:cubicBezTo>
                    <a:pt x="5" y="5"/>
                    <a:pt x="9" y="6"/>
                    <a:pt x="14" y="6"/>
                  </a:cubicBezTo>
                  <a:cubicBezTo>
                    <a:pt x="16" y="7"/>
                    <a:pt x="17" y="6"/>
                    <a:pt x="19" y="5"/>
                  </a:cubicBezTo>
                  <a:cubicBezTo>
                    <a:pt x="20" y="5"/>
                    <a:pt x="19" y="4"/>
                    <a:pt x="18" y="4"/>
                  </a:cubicBezTo>
                  <a:cubicBezTo>
                    <a:pt x="14" y="3"/>
                    <a:pt x="10" y="3"/>
                    <a:pt x="6" y="1"/>
                  </a:cubicBezTo>
                  <a:cubicBezTo>
                    <a:pt x="5" y="0"/>
                    <a:pt x="3" y="0"/>
                    <a:pt x="2" y="1"/>
                  </a:cubicBezTo>
                  <a:cubicBezTo>
                    <a:pt x="2" y="1"/>
                    <a:pt x="0" y="2"/>
                    <a:pt x="1"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a:extLst>
                <a:ext uri="{FF2B5EF4-FFF2-40B4-BE49-F238E27FC236}">
                  <a16:creationId xmlns:a16="http://schemas.microsoft.com/office/drawing/2014/main" id="{F5B7A5CC-0685-434D-B3A3-A56B7DAF810E}"/>
                </a:ext>
              </a:extLst>
            </p:cNvPr>
            <p:cNvSpPr>
              <a:spLocks/>
            </p:cNvSpPr>
            <p:nvPr/>
          </p:nvSpPr>
          <p:spPr bwMode="auto">
            <a:xfrm>
              <a:off x="1324752" y="3118662"/>
              <a:ext cx="39688" cy="12700"/>
            </a:xfrm>
            <a:custGeom>
              <a:avLst/>
              <a:gdLst>
                <a:gd name="T0" fmla="*/ 1 w 21"/>
                <a:gd name="T1" fmla="*/ 1 h 7"/>
                <a:gd name="T2" fmla="*/ 2 w 21"/>
                <a:gd name="T3" fmla="*/ 3 h 7"/>
                <a:gd name="T4" fmla="*/ 14 w 21"/>
                <a:gd name="T5" fmla="*/ 6 h 7"/>
                <a:gd name="T6" fmla="*/ 18 w 21"/>
                <a:gd name="T7" fmla="*/ 3 h 7"/>
                <a:gd name="T8" fmla="*/ 5 w 21"/>
                <a:gd name="T9" fmla="*/ 0 h 7"/>
                <a:gd name="T10" fmla="*/ 1 w 21"/>
                <a:gd name="T11" fmla="*/ 1 h 7"/>
              </a:gdLst>
              <a:ahLst/>
              <a:cxnLst>
                <a:cxn ang="0">
                  <a:pos x="T0" y="T1"/>
                </a:cxn>
                <a:cxn ang="0">
                  <a:pos x="T2" y="T3"/>
                </a:cxn>
                <a:cxn ang="0">
                  <a:pos x="T4" y="T5"/>
                </a:cxn>
                <a:cxn ang="0">
                  <a:pos x="T6" y="T7"/>
                </a:cxn>
                <a:cxn ang="0">
                  <a:pos x="T8" y="T9"/>
                </a:cxn>
                <a:cxn ang="0">
                  <a:pos x="T10" y="T11"/>
                </a:cxn>
              </a:cxnLst>
              <a:rect l="0" t="0" r="r" b="b"/>
              <a:pathLst>
                <a:path w="21" h="7">
                  <a:moveTo>
                    <a:pt x="1" y="1"/>
                  </a:moveTo>
                  <a:cubicBezTo>
                    <a:pt x="0" y="2"/>
                    <a:pt x="1" y="3"/>
                    <a:pt x="2" y="3"/>
                  </a:cubicBezTo>
                  <a:cubicBezTo>
                    <a:pt x="6" y="3"/>
                    <a:pt x="10" y="4"/>
                    <a:pt x="14" y="6"/>
                  </a:cubicBezTo>
                  <a:cubicBezTo>
                    <a:pt x="15" y="7"/>
                    <a:pt x="21" y="4"/>
                    <a:pt x="18" y="3"/>
                  </a:cubicBezTo>
                  <a:cubicBezTo>
                    <a:pt x="14" y="1"/>
                    <a:pt x="10" y="0"/>
                    <a:pt x="5" y="0"/>
                  </a:cubicBezTo>
                  <a:cubicBezTo>
                    <a:pt x="3" y="0"/>
                    <a:pt x="2" y="0"/>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a:extLst>
                <a:ext uri="{FF2B5EF4-FFF2-40B4-BE49-F238E27FC236}">
                  <a16:creationId xmlns:a16="http://schemas.microsoft.com/office/drawing/2014/main" id="{1AF02C55-D743-42A9-BE63-BCC8F38299E6}"/>
                </a:ext>
              </a:extLst>
            </p:cNvPr>
            <p:cNvSpPr>
              <a:spLocks/>
            </p:cNvSpPr>
            <p:nvPr/>
          </p:nvSpPr>
          <p:spPr bwMode="auto">
            <a:xfrm>
              <a:off x="1269189" y="3159937"/>
              <a:ext cx="28575" cy="26988"/>
            </a:xfrm>
            <a:custGeom>
              <a:avLst/>
              <a:gdLst>
                <a:gd name="T0" fmla="*/ 2 w 15"/>
                <a:gd name="T1" fmla="*/ 5 h 14"/>
                <a:gd name="T2" fmla="*/ 8 w 15"/>
                <a:gd name="T3" fmla="*/ 12 h 14"/>
                <a:gd name="T4" fmla="*/ 13 w 15"/>
                <a:gd name="T5" fmla="*/ 9 h 14"/>
                <a:gd name="T6" fmla="*/ 7 w 15"/>
                <a:gd name="T7" fmla="*/ 2 h 14"/>
                <a:gd name="T8" fmla="*/ 2 w 15"/>
                <a:gd name="T9" fmla="*/ 5 h 14"/>
              </a:gdLst>
              <a:ahLst/>
              <a:cxnLst>
                <a:cxn ang="0">
                  <a:pos x="T0" y="T1"/>
                </a:cxn>
                <a:cxn ang="0">
                  <a:pos x="T2" y="T3"/>
                </a:cxn>
                <a:cxn ang="0">
                  <a:pos x="T4" y="T5"/>
                </a:cxn>
                <a:cxn ang="0">
                  <a:pos x="T6" y="T7"/>
                </a:cxn>
                <a:cxn ang="0">
                  <a:pos x="T8" y="T9"/>
                </a:cxn>
              </a:cxnLst>
              <a:rect l="0" t="0" r="r" b="b"/>
              <a:pathLst>
                <a:path w="15" h="14">
                  <a:moveTo>
                    <a:pt x="2" y="5"/>
                  </a:moveTo>
                  <a:cubicBezTo>
                    <a:pt x="4" y="8"/>
                    <a:pt x="6" y="10"/>
                    <a:pt x="8" y="12"/>
                  </a:cubicBezTo>
                  <a:cubicBezTo>
                    <a:pt x="10" y="14"/>
                    <a:pt x="15" y="11"/>
                    <a:pt x="13" y="9"/>
                  </a:cubicBezTo>
                  <a:cubicBezTo>
                    <a:pt x="10" y="7"/>
                    <a:pt x="9" y="5"/>
                    <a:pt x="7" y="2"/>
                  </a:cubicBezTo>
                  <a:cubicBezTo>
                    <a:pt x="6" y="0"/>
                    <a:pt x="0" y="2"/>
                    <a:pt x="2" y="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8">
              <a:extLst>
                <a:ext uri="{FF2B5EF4-FFF2-40B4-BE49-F238E27FC236}">
                  <a16:creationId xmlns:a16="http://schemas.microsoft.com/office/drawing/2014/main" id="{B7FE3B88-76EB-4CE1-B47C-E31C63011F1C}"/>
                </a:ext>
              </a:extLst>
            </p:cNvPr>
            <p:cNvSpPr>
              <a:spLocks/>
            </p:cNvSpPr>
            <p:nvPr/>
          </p:nvSpPr>
          <p:spPr bwMode="auto">
            <a:xfrm>
              <a:off x="1286652" y="3159937"/>
              <a:ext cx="42863" cy="20638"/>
            </a:xfrm>
            <a:custGeom>
              <a:avLst/>
              <a:gdLst>
                <a:gd name="T0" fmla="*/ 21 w 23"/>
                <a:gd name="T1" fmla="*/ 8 h 11"/>
                <a:gd name="T2" fmla="*/ 7 w 23"/>
                <a:gd name="T3" fmla="*/ 1 h 11"/>
                <a:gd name="T4" fmla="*/ 3 w 23"/>
                <a:gd name="T5" fmla="*/ 3 h 11"/>
                <a:gd name="T6" fmla="*/ 16 w 23"/>
                <a:gd name="T7" fmla="*/ 10 h 11"/>
                <a:gd name="T8" fmla="*/ 21 w 23"/>
                <a:gd name="T9" fmla="*/ 8 h 11"/>
              </a:gdLst>
              <a:ahLst/>
              <a:cxnLst>
                <a:cxn ang="0">
                  <a:pos x="T0" y="T1"/>
                </a:cxn>
                <a:cxn ang="0">
                  <a:pos x="T2" y="T3"/>
                </a:cxn>
                <a:cxn ang="0">
                  <a:pos x="T4" y="T5"/>
                </a:cxn>
                <a:cxn ang="0">
                  <a:pos x="T6" y="T7"/>
                </a:cxn>
                <a:cxn ang="0">
                  <a:pos x="T8" y="T9"/>
                </a:cxn>
              </a:cxnLst>
              <a:rect l="0" t="0" r="r" b="b"/>
              <a:pathLst>
                <a:path w="23" h="11">
                  <a:moveTo>
                    <a:pt x="21" y="8"/>
                  </a:moveTo>
                  <a:cubicBezTo>
                    <a:pt x="17" y="5"/>
                    <a:pt x="12" y="3"/>
                    <a:pt x="7" y="1"/>
                  </a:cubicBezTo>
                  <a:cubicBezTo>
                    <a:pt x="6" y="0"/>
                    <a:pt x="0" y="2"/>
                    <a:pt x="3" y="3"/>
                  </a:cubicBezTo>
                  <a:cubicBezTo>
                    <a:pt x="7" y="5"/>
                    <a:pt x="12" y="8"/>
                    <a:pt x="16" y="10"/>
                  </a:cubicBezTo>
                  <a:cubicBezTo>
                    <a:pt x="18" y="11"/>
                    <a:pt x="23" y="8"/>
                    <a:pt x="21" y="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9">
              <a:extLst>
                <a:ext uri="{FF2B5EF4-FFF2-40B4-BE49-F238E27FC236}">
                  <a16:creationId xmlns:a16="http://schemas.microsoft.com/office/drawing/2014/main" id="{DA798971-C531-4E5A-AB04-E05D6F1E3A69}"/>
                </a:ext>
              </a:extLst>
            </p:cNvPr>
            <p:cNvSpPr>
              <a:spLocks/>
            </p:cNvSpPr>
            <p:nvPr/>
          </p:nvSpPr>
          <p:spPr bwMode="auto">
            <a:xfrm>
              <a:off x="1451752" y="3213912"/>
              <a:ext cx="25400" cy="26988"/>
            </a:xfrm>
            <a:custGeom>
              <a:avLst/>
              <a:gdLst>
                <a:gd name="T0" fmla="*/ 9 w 14"/>
                <a:gd name="T1" fmla="*/ 15 h 15"/>
                <a:gd name="T2" fmla="*/ 13 w 14"/>
                <a:gd name="T3" fmla="*/ 13 h 15"/>
                <a:gd name="T4" fmla="*/ 14 w 14"/>
                <a:gd name="T5" fmla="*/ 11 h 15"/>
                <a:gd name="T6" fmla="*/ 11 w 14"/>
                <a:gd name="T7" fmla="*/ 10 h 15"/>
                <a:gd name="T8" fmla="*/ 7 w 14"/>
                <a:gd name="T9" fmla="*/ 3 h 15"/>
                <a:gd name="T10" fmla="*/ 1 w 14"/>
                <a:gd name="T11" fmla="*/ 4 h 15"/>
                <a:gd name="T12" fmla="*/ 7 w 14"/>
                <a:gd name="T13" fmla="*/ 14 h 15"/>
                <a:gd name="T14" fmla="*/ 9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9" y="15"/>
                  </a:moveTo>
                  <a:cubicBezTo>
                    <a:pt x="11" y="15"/>
                    <a:pt x="12" y="14"/>
                    <a:pt x="13" y="13"/>
                  </a:cubicBezTo>
                  <a:cubicBezTo>
                    <a:pt x="14" y="13"/>
                    <a:pt x="14" y="12"/>
                    <a:pt x="14" y="11"/>
                  </a:cubicBezTo>
                  <a:cubicBezTo>
                    <a:pt x="14" y="10"/>
                    <a:pt x="12" y="10"/>
                    <a:pt x="11" y="10"/>
                  </a:cubicBezTo>
                  <a:cubicBezTo>
                    <a:pt x="10" y="8"/>
                    <a:pt x="9" y="5"/>
                    <a:pt x="7" y="3"/>
                  </a:cubicBezTo>
                  <a:cubicBezTo>
                    <a:pt x="6" y="0"/>
                    <a:pt x="0" y="2"/>
                    <a:pt x="1" y="4"/>
                  </a:cubicBezTo>
                  <a:cubicBezTo>
                    <a:pt x="3" y="8"/>
                    <a:pt x="5" y="11"/>
                    <a:pt x="7" y="14"/>
                  </a:cubicBezTo>
                  <a:cubicBezTo>
                    <a:pt x="7" y="15"/>
                    <a:pt x="8" y="15"/>
                    <a:pt x="9" y="1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0">
              <a:extLst>
                <a:ext uri="{FF2B5EF4-FFF2-40B4-BE49-F238E27FC236}">
                  <a16:creationId xmlns:a16="http://schemas.microsoft.com/office/drawing/2014/main" id="{8ECD257E-1DD0-4ED8-91EF-D1AD0D9A158D}"/>
                </a:ext>
              </a:extLst>
            </p:cNvPr>
            <p:cNvSpPr>
              <a:spLocks/>
            </p:cNvSpPr>
            <p:nvPr/>
          </p:nvSpPr>
          <p:spPr bwMode="auto">
            <a:xfrm>
              <a:off x="1485089" y="3212324"/>
              <a:ext cx="22225" cy="25400"/>
            </a:xfrm>
            <a:custGeom>
              <a:avLst/>
              <a:gdLst>
                <a:gd name="T0" fmla="*/ 10 w 12"/>
                <a:gd name="T1" fmla="*/ 13 h 14"/>
                <a:gd name="T2" fmla="*/ 11 w 12"/>
                <a:gd name="T3" fmla="*/ 10 h 14"/>
                <a:gd name="T4" fmla="*/ 7 w 12"/>
                <a:gd name="T5" fmla="*/ 2 h 14"/>
                <a:gd name="T6" fmla="*/ 1 w 12"/>
                <a:gd name="T7" fmla="*/ 4 h 14"/>
                <a:gd name="T8" fmla="*/ 6 w 12"/>
                <a:gd name="T9" fmla="*/ 13 h 14"/>
                <a:gd name="T10" fmla="*/ 10 w 12"/>
                <a:gd name="T11" fmla="*/ 13 h 14"/>
              </a:gdLst>
              <a:ahLst/>
              <a:cxnLst>
                <a:cxn ang="0">
                  <a:pos x="T0" y="T1"/>
                </a:cxn>
                <a:cxn ang="0">
                  <a:pos x="T2" y="T3"/>
                </a:cxn>
                <a:cxn ang="0">
                  <a:pos x="T4" y="T5"/>
                </a:cxn>
                <a:cxn ang="0">
                  <a:pos x="T6" y="T7"/>
                </a:cxn>
                <a:cxn ang="0">
                  <a:pos x="T8" y="T9"/>
                </a:cxn>
                <a:cxn ang="0">
                  <a:pos x="T10" y="T11"/>
                </a:cxn>
              </a:cxnLst>
              <a:rect l="0" t="0" r="r" b="b"/>
              <a:pathLst>
                <a:path w="12" h="14">
                  <a:moveTo>
                    <a:pt x="10" y="13"/>
                  </a:moveTo>
                  <a:cubicBezTo>
                    <a:pt x="11" y="12"/>
                    <a:pt x="12" y="11"/>
                    <a:pt x="11" y="10"/>
                  </a:cubicBezTo>
                  <a:cubicBezTo>
                    <a:pt x="8" y="9"/>
                    <a:pt x="8" y="5"/>
                    <a:pt x="7" y="2"/>
                  </a:cubicBezTo>
                  <a:cubicBezTo>
                    <a:pt x="6" y="0"/>
                    <a:pt x="0" y="2"/>
                    <a:pt x="1" y="4"/>
                  </a:cubicBezTo>
                  <a:cubicBezTo>
                    <a:pt x="2" y="7"/>
                    <a:pt x="2" y="12"/>
                    <a:pt x="6" y="13"/>
                  </a:cubicBezTo>
                  <a:cubicBezTo>
                    <a:pt x="8" y="14"/>
                    <a:pt x="9" y="13"/>
                    <a:pt x="10" y="1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a:extLst>
                <a:ext uri="{FF2B5EF4-FFF2-40B4-BE49-F238E27FC236}">
                  <a16:creationId xmlns:a16="http://schemas.microsoft.com/office/drawing/2014/main" id="{29865EDB-5741-4EFB-9BF6-094AFDCF7BB1}"/>
                </a:ext>
              </a:extLst>
            </p:cNvPr>
            <p:cNvSpPr>
              <a:spLocks/>
            </p:cNvSpPr>
            <p:nvPr/>
          </p:nvSpPr>
          <p:spPr bwMode="auto">
            <a:xfrm>
              <a:off x="1513664" y="3213912"/>
              <a:ext cx="25400" cy="22225"/>
            </a:xfrm>
            <a:custGeom>
              <a:avLst/>
              <a:gdLst>
                <a:gd name="T0" fmla="*/ 5 w 13"/>
                <a:gd name="T1" fmla="*/ 12 h 12"/>
                <a:gd name="T2" fmla="*/ 12 w 13"/>
                <a:gd name="T3" fmla="*/ 9 h 12"/>
                <a:gd name="T4" fmla="*/ 11 w 13"/>
                <a:gd name="T5" fmla="*/ 7 h 12"/>
                <a:gd name="T6" fmla="*/ 9 w 13"/>
                <a:gd name="T7" fmla="*/ 8 h 12"/>
                <a:gd name="T8" fmla="*/ 6 w 13"/>
                <a:gd name="T9" fmla="*/ 1 h 12"/>
                <a:gd name="T10" fmla="*/ 0 w 13"/>
                <a:gd name="T11" fmla="*/ 3 h 12"/>
                <a:gd name="T12" fmla="*/ 4 w 13"/>
                <a:gd name="T13" fmla="*/ 12 h 12"/>
                <a:gd name="T14" fmla="*/ 5 w 13"/>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5" y="12"/>
                  </a:moveTo>
                  <a:cubicBezTo>
                    <a:pt x="8" y="12"/>
                    <a:pt x="10" y="11"/>
                    <a:pt x="12" y="9"/>
                  </a:cubicBezTo>
                  <a:cubicBezTo>
                    <a:pt x="13" y="8"/>
                    <a:pt x="12" y="7"/>
                    <a:pt x="11" y="7"/>
                  </a:cubicBezTo>
                  <a:cubicBezTo>
                    <a:pt x="10" y="8"/>
                    <a:pt x="10" y="8"/>
                    <a:pt x="9" y="8"/>
                  </a:cubicBezTo>
                  <a:cubicBezTo>
                    <a:pt x="9" y="6"/>
                    <a:pt x="8" y="3"/>
                    <a:pt x="6" y="1"/>
                  </a:cubicBezTo>
                  <a:cubicBezTo>
                    <a:pt x="6" y="0"/>
                    <a:pt x="0" y="2"/>
                    <a:pt x="0" y="3"/>
                  </a:cubicBezTo>
                  <a:cubicBezTo>
                    <a:pt x="2" y="6"/>
                    <a:pt x="3" y="9"/>
                    <a:pt x="4" y="12"/>
                  </a:cubicBezTo>
                  <a:cubicBezTo>
                    <a:pt x="4" y="12"/>
                    <a:pt x="5" y="12"/>
                    <a:pt x="5" y="1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
              <a:extLst>
                <a:ext uri="{FF2B5EF4-FFF2-40B4-BE49-F238E27FC236}">
                  <a16:creationId xmlns:a16="http://schemas.microsoft.com/office/drawing/2014/main" id="{EB795664-3D8D-4416-A7B1-536591772039}"/>
                </a:ext>
              </a:extLst>
            </p:cNvPr>
            <p:cNvSpPr>
              <a:spLocks/>
            </p:cNvSpPr>
            <p:nvPr/>
          </p:nvSpPr>
          <p:spPr bwMode="auto">
            <a:xfrm>
              <a:off x="1543827" y="3207562"/>
              <a:ext cx="20638" cy="23813"/>
            </a:xfrm>
            <a:custGeom>
              <a:avLst/>
              <a:gdLst>
                <a:gd name="T0" fmla="*/ 7 w 11"/>
                <a:gd name="T1" fmla="*/ 12 h 13"/>
                <a:gd name="T2" fmla="*/ 10 w 11"/>
                <a:gd name="T3" fmla="*/ 11 h 13"/>
                <a:gd name="T4" fmla="*/ 10 w 11"/>
                <a:gd name="T5" fmla="*/ 10 h 13"/>
                <a:gd name="T6" fmla="*/ 10 w 11"/>
                <a:gd name="T7" fmla="*/ 8 h 13"/>
                <a:gd name="T8" fmla="*/ 9 w 11"/>
                <a:gd name="T9" fmla="*/ 8 h 13"/>
                <a:gd name="T10" fmla="*/ 8 w 11"/>
                <a:gd name="T11" fmla="*/ 6 h 13"/>
                <a:gd name="T12" fmla="*/ 7 w 11"/>
                <a:gd name="T13" fmla="*/ 2 h 13"/>
                <a:gd name="T14" fmla="*/ 1 w 11"/>
                <a:gd name="T15" fmla="*/ 3 h 13"/>
                <a:gd name="T16" fmla="*/ 4 w 11"/>
                <a:gd name="T17" fmla="*/ 12 h 13"/>
                <a:gd name="T18" fmla="*/ 7 w 11"/>
                <a:gd name="T1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3">
                  <a:moveTo>
                    <a:pt x="7" y="12"/>
                  </a:moveTo>
                  <a:cubicBezTo>
                    <a:pt x="8" y="12"/>
                    <a:pt x="9" y="12"/>
                    <a:pt x="10" y="11"/>
                  </a:cubicBezTo>
                  <a:cubicBezTo>
                    <a:pt x="10" y="11"/>
                    <a:pt x="10" y="10"/>
                    <a:pt x="10" y="10"/>
                  </a:cubicBezTo>
                  <a:cubicBezTo>
                    <a:pt x="11" y="9"/>
                    <a:pt x="11" y="8"/>
                    <a:pt x="10" y="8"/>
                  </a:cubicBezTo>
                  <a:cubicBezTo>
                    <a:pt x="9" y="8"/>
                    <a:pt x="9" y="8"/>
                    <a:pt x="9" y="8"/>
                  </a:cubicBezTo>
                  <a:cubicBezTo>
                    <a:pt x="8" y="7"/>
                    <a:pt x="8" y="7"/>
                    <a:pt x="8" y="6"/>
                  </a:cubicBezTo>
                  <a:cubicBezTo>
                    <a:pt x="8" y="5"/>
                    <a:pt x="7" y="3"/>
                    <a:pt x="7" y="2"/>
                  </a:cubicBezTo>
                  <a:cubicBezTo>
                    <a:pt x="6" y="0"/>
                    <a:pt x="0" y="2"/>
                    <a:pt x="1" y="3"/>
                  </a:cubicBezTo>
                  <a:cubicBezTo>
                    <a:pt x="2" y="6"/>
                    <a:pt x="2" y="9"/>
                    <a:pt x="4" y="12"/>
                  </a:cubicBezTo>
                  <a:cubicBezTo>
                    <a:pt x="4" y="13"/>
                    <a:pt x="6" y="12"/>
                    <a:pt x="7" y="1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3">
              <a:extLst>
                <a:ext uri="{FF2B5EF4-FFF2-40B4-BE49-F238E27FC236}">
                  <a16:creationId xmlns:a16="http://schemas.microsoft.com/office/drawing/2014/main" id="{904A8395-446A-46AC-A979-E5E588411460}"/>
                </a:ext>
              </a:extLst>
            </p:cNvPr>
            <p:cNvSpPr>
              <a:spLocks/>
            </p:cNvSpPr>
            <p:nvPr/>
          </p:nvSpPr>
          <p:spPr bwMode="auto">
            <a:xfrm>
              <a:off x="1566052" y="3205974"/>
              <a:ext cx="20638" cy="19050"/>
            </a:xfrm>
            <a:custGeom>
              <a:avLst/>
              <a:gdLst>
                <a:gd name="T0" fmla="*/ 0 w 11"/>
                <a:gd name="T1" fmla="*/ 2 h 10"/>
                <a:gd name="T2" fmla="*/ 2 w 11"/>
                <a:gd name="T3" fmla="*/ 9 h 10"/>
                <a:gd name="T4" fmla="*/ 7 w 11"/>
                <a:gd name="T5" fmla="*/ 8 h 10"/>
                <a:gd name="T6" fmla="*/ 10 w 11"/>
                <a:gd name="T7" fmla="*/ 7 h 10"/>
                <a:gd name="T8" fmla="*/ 10 w 11"/>
                <a:gd name="T9" fmla="*/ 5 h 10"/>
                <a:gd name="T10" fmla="*/ 7 w 11"/>
                <a:gd name="T11" fmla="*/ 6 h 10"/>
                <a:gd name="T12" fmla="*/ 6 w 11"/>
                <a:gd name="T13" fmla="*/ 0 h 10"/>
                <a:gd name="T14" fmla="*/ 0 w 11"/>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0" y="2"/>
                  </a:moveTo>
                  <a:cubicBezTo>
                    <a:pt x="0" y="4"/>
                    <a:pt x="1" y="7"/>
                    <a:pt x="2" y="9"/>
                  </a:cubicBezTo>
                  <a:cubicBezTo>
                    <a:pt x="3" y="10"/>
                    <a:pt x="6" y="9"/>
                    <a:pt x="7" y="8"/>
                  </a:cubicBezTo>
                  <a:cubicBezTo>
                    <a:pt x="8" y="8"/>
                    <a:pt x="9" y="7"/>
                    <a:pt x="10" y="7"/>
                  </a:cubicBezTo>
                  <a:cubicBezTo>
                    <a:pt x="11" y="6"/>
                    <a:pt x="11" y="5"/>
                    <a:pt x="10" y="5"/>
                  </a:cubicBezTo>
                  <a:cubicBezTo>
                    <a:pt x="9" y="5"/>
                    <a:pt x="8" y="6"/>
                    <a:pt x="7" y="6"/>
                  </a:cubicBezTo>
                  <a:cubicBezTo>
                    <a:pt x="6" y="4"/>
                    <a:pt x="6" y="2"/>
                    <a:pt x="6" y="0"/>
                  </a:cubicBezTo>
                  <a:cubicBezTo>
                    <a:pt x="6" y="0"/>
                    <a:pt x="1" y="0"/>
                    <a:pt x="0"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
              <a:extLst>
                <a:ext uri="{FF2B5EF4-FFF2-40B4-BE49-F238E27FC236}">
                  <a16:creationId xmlns:a16="http://schemas.microsoft.com/office/drawing/2014/main" id="{3670D469-2EC2-4204-9B1F-43213E7DB527}"/>
                </a:ext>
              </a:extLst>
            </p:cNvPr>
            <p:cNvSpPr>
              <a:spLocks/>
            </p:cNvSpPr>
            <p:nvPr/>
          </p:nvSpPr>
          <p:spPr bwMode="auto">
            <a:xfrm>
              <a:off x="1588277" y="3190099"/>
              <a:ext cx="30163" cy="28575"/>
            </a:xfrm>
            <a:custGeom>
              <a:avLst/>
              <a:gdLst>
                <a:gd name="T0" fmla="*/ 10 w 16"/>
                <a:gd name="T1" fmla="*/ 14 h 16"/>
                <a:gd name="T2" fmla="*/ 15 w 16"/>
                <a:gd name="T3" fmla="*/ 9 h 16"/>
                <a:gd name="T4" fmla="*/ 13 w 16"/>
                <a:gd name="T5" fmla="*/ 7 h 16"/>
                <a:gd name="T6" fmla="*/ 9 w 16"/>
                <a:gd name="T7" fmla="*/ 9 h 16"/>
                <a:gd name="T8" fmla="*/ 9 w 16"/>
                <a:gd name="T9" fmla="*/ 9 h 16"/>
                <a:gd name="T10" fmla="*/ 6 w 16"/>
                <a:gd name="T11" fmla="*/ 3 h 16"/>
                <a:gd name="T12" fmla="*/ 0 w 16"/>
                <a:gd name="T13" fmla="*/ 4 h 16"/>
                <a:gd name="T14" fmla="*/ 6 w 16"/>
                <a:gd name="T15" fmla="*/ 14 h 16"/>
                <a:gd name="T16" fmla="*/ 10 w 16"/>
                <a:gd name="T1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10" y="14"/>
                  </a:moveTo>
                  <a:cubicBezTo>
                    <a:pt x="12" y="13"/>
                    <a:pt x="14" y="11"/>
                    <a:pt x="15" y="9"/>
                  </a:cubicBezTo>
                  <a:cubicBezTo>
                    <a:pt x="16" y="8"/>
                    <a:pt x="14" y="7"/>
                    <a:pt x="13" y="7"/>
                  </a:cubicBezTo>
                  <a:cubicBezTo>
                    <a:pt x="12" y="7"/>
                    <a:pt x="10" y="7"/>
                    <a:pt x="9" y="9"/>
                  </a:cubicBezTo>
                  <a:cubicBezTo>
                    <a:pt x="9" y="9"/>
                    <a:pt x="9" y="9"/>
                    <a:pt x="9" y="9"/>
                  </a:cubicBezTo>
                  <a:cubicBezTo>
                    <a:pt x="8" y="7"/>
                    <a:pt x="7" y="5"/>
                    <a:pt x="6" y="3"/>
                  </a:cubicBezTo>
                  <a:cubicBezTo>
                    <a:pt x="5" y="0"/>
                    <a:pt x="0" y="2"/>
                    <a:pt x="0" y="4"/>
                  </a:cubicBezTo>
                  <a:cubicBezTo>
                    <a:pt x="1" y="8"/>
                    <a:pt x="3" y="12"/>
                    <a:pt x="6" y="14"/>
                  </a:cubicBezTo>
                  <a:cubicBezTo>
                    <a:pt x="7" y="16"/>
                    <a:pt x="9" y="15"/>
                    <a:pt x="10" y="1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5">
              <a:extLst>
                <a:ext uri="{FF2B5EF4-FFF2-40B4-BE49-F238E27FC236}">
                  <a16:creationId xmlns:a16="http://schemas.microsoft.com/office/drawing/2014/main" id="{5A7EF712-390D-4BA1-B8FF-3B4241B43D04}"/>
                </a:ext>
              </a:extLst>
            </p:cNvPr>
            <p:cNvSpPr>
              <a:spLocks/>
            </p:cNvSpPr>
            <p:nvPr/>
          </p:nvSpPr>
          <p:spPr bwMode="auto">
            <a:xfrm>
              <a:off x="1366027" y="3223437"/>
              <a:ext cx="25400" cy="11113"/>
            </a:xfrm>
            <a:custGeom>
              <a:avLst/>
              <a:gdLst>
                <a:gd name="T0" fmla="*/ 14 w 14"/>
                <a:gd name="T1" fmla="*/ 3 h 6"/>
                <a:gd name="T2" fmla="*/ 14 w 14"/>
                <a:gd name="T3" fmla="*/ 1 h 6"/>
                <a:gd name="T4" fmla="*/ 9 w 14"/>
                <a:gd name="T5" fmla="*/ 1 h 6"/>
                <a:gd name="T6" fmla="*/ 7 w 14"/>
                <a:gd name="T7" fmla="*/ 1 h 6"/>
                <a:gd name="T8" fmla="*/ 3 w 14"/>
                <a:gd name="T9" fmla="*/ 0 h 6"/>
                <a:gd name="T10" fmla="*/ 2 w 14"/>
                <a:gd name="T11" fmla="*/ 3 h 6"/>
                <a:gd name="T12" fmla="*/ 10 w 14"/>
                <a:gd name="T13" fmla="*/ 6 h 6"/>
                <a:gd name="T14" fmla="*/ 14 w 14"/>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
                  <a:moveTo>
                    <a:pt x="14" y="3"/>
                  </a:moveTo>
                  <a:cubicBezTo>
                    <a:pt x="14" y="3"/>
                    <a:pt x="14" y="2"/>
                    <a:pt x="14" y="1"/>
                  </a:cubicBezTo>
                  <a:cubicBezTo>
                    <a:pt x="13" y="0"/>
                    <a:pt x="10" y="0"/>
                    <a:pt x="9" y="1"/>
                  </a:cubicBezTo>
                  <a:cubicBezTo>
                    <a:pt x="8" y="1"/>
                    <a:pt x="8" y="1"/>
                    <a:pt x="7" y="1"/>
                  </a:cubicBezTo>
                  <a:cubicBezTo>
                    <a:pt x="6" y="0"/>
                    <a:pt x="4" y="0"/>
                    <a:pt x="3" y="0"/>
                  </a:cubicBezTo>
                  <a:cubicBezTo>
                    <a:pt x="3" y="1"/>
                    <a:pt x="0" y="2"/>
                    <a:pt x="2" y="3"/>
                  </a:cubicBezTo>
                  <a:cubicBezTo>
                    <a:pt x="4" y="5"/>
                    <a:pt x="7" y="6"/>
                    <a:pt x="10" y="6"/>
                  </a:cubicBezTo>
                  <a:cubicBezTo>
                    <a:pt x="11" y="6"/>
                    <a:pt x="14" y="5"/>
                    <a:pt x="14"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6">
              <a:extLst>
                <a:ext uri="{FF2B5EF4-FFF2-40B4-BE49-F238E27FC236}">
                  <a16:creationId xmlns:a16="http://schemas.microsoft.com/office/drawing/2014/main" id="{2B97BBF9-C2F2-4058-B2F5-2C4C1E4B282E}"/>
                </a:ext>
              </a:extLst>
            </p:cNvPr>
            <p:cNvSpPr>
              <a:spLocks noEditPoints="1"/>
            </p:cNvSpPr>
            <p:nvPr/>
          </p:nvSpPr>
          <p:spPr bwMode="auto">
            <a:xfrm>
              <a:off x="1308877" y="3212324"/>
              <a:ext cx="58738" cy="28575"/>
            </a:xfrm>
            <a:custGeom>
              <a:avLst/>
              <a:gdLst>
                <a:gd name="T0" fmla="*/ 19 w 32"/>
                <a:gd name="T1" fmla="*/ 6 h 16"/>
                <a:gd name="T2" fmla="*/ 17 w 32"/>
                <a:gd name="T3" fmla="*/ 11 h 16"/>
                <a:gd name="T4" fmla="*/ 15 w 32"/>
                <a:gd name="T5" fmla="*/ 12 h 16"/>
                <a:gd name="T6" fmla="*/ 7 w 32"/>
                <a:gd name="T7" fmla="*/ 8 h 16"/>
                <a:gd name="T8" fmla="*/ 1 w 32"/>
                <a:gd name="T9" fmla="*/ 10 h 16"/>
                <a:gd name="T10" fmla="*/ 15 w 32"/>
                <a:gd name="T11" fmla="*/ 15 h 16"/>
                <a:gd name="T12" fmla="*/ 23 w 32"/>
                <a:gd name="T13" fmla="*/ 10 h 16"/>
                <a:gd name="T14" fmla="*/ 26 w 32"/>
                <a:gd name="T15" fmla="*/ 12 h 16"/>
                <a:gd name="T16" fmla="*/ 32 w 32"/>
                <a:gd name="T17" fmla="*/ 10 h 16"/>
                <a:gd name="T18" fmla="*/ 30 w 32"/>
                <a:gd name="T19" fmla="*/ 2 h 16"/>
                <a:gd name="T20" fmla="*/ 24 w 32"/>
                <a:gd name="T21" fmla="*/ 3 h 16"/>
                <a:gd name="T22" fmla="*/ 24 w 32"/>
                <a:gd name="T23" fmla="*/ 5 h 16"/>
                <a:gd name="T24" fmla="*/ 19 w 32"/>
                <a:gd name="T25" fmla="*/ 6 h 16"/>
                <a:gd name="T26" fmla="*/ 25 w 32"/>
                <a:gd name="T27" fmla="*/ 5 h 16"/>
                <a:gd name="T28" fmla="*/ 25 w 32"/>
                <a:gd name="T29" fmla="*/ 6 h 16"/>
                <a:gd name="T30" fmla="*/ 25 w 32"/>
                <a:gd name="T31" fmla="*/ 6 h 16"/>
                <a:gd name="T32" fmla="*/ 25 w 32"/>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9" y="6"/>
                  </a:moveTo>
                  <a:cubicBezTo>
                    <a:pt x="19" y="8"/>
                    <a:pt x="18" y="9"/>
                    <a:pt x="17" y="11"/>
                  </a:cubicBezTo>
                  <a:cubicBezTo>
                    <a:pt x="16" y="12"/>
                    <a:pt x="16" y="12"/>
                    <a:pt x="15" y="12"/>
                  </a:cubicBezTo>
                  <a:cubicBezTo>
                    <a:pt x="12" y="11"/>
                    <a:pt x="9" y="10"/>
                    <a:pt x="7" y="8"/>
                  </a:cubicBezTo>
                  <a:cubicBezTo>
                    <a:pt x="5" y="7"/>
                    <a:pt x="0" y="10"/>
                    <a:pt x="1" y="10"/>
                  </a:cubicBezTo>
                  <a:cubicBezTo>
                    <a:pt x="5" y="13"/>
                    <a:pt x="10" y="16"/>
                    <a:pt x="15" y="15"/>
                  </a:cubicBezTo>
                  <a:cubicBezTo>
                    <a:pt x="19" y="14"/>
                    <a:pt x="21" y="12"/>
                    <a:pt x="23" y="10"/>
                  </a:cubicBezTo>
                  <a:cubicBezTo>
                    <a:pt x="24" y="11"/>
                    <a:pt x="25" y="11"/>
                    <a:pt x="26" y="12"/>
                  </a:cubicBezTo>
                  <a:cubicBezTo>
                    <a:pt x="27" y="13"/>
                    <a:pt x="32" y="12"/>
                    <a:pt x="32" y="10"/>
                  </a:cubicBezTo>
                  <a:cubicBezTo>
                    <a:pt x="32" y="7"/>
                    <a:pt x="31" y="4"/>
                    <a:pt x="30" y="2"/>
                  </a:cubicBezTo>
                  <a:cubicBezTo>
                    <a:pt x="29" y="0"/>
                    <a:pt x="23" y="2"/>
                    <a:pt x="24" y="3"/>
                  </a:cubicBezTo>
                  <a:cubicBezTo>
                    <a:pt x="24" y="4"/>
                    <a:pt x="24" y="4"/>
                    <a:pt x="24" y="5"/>
                  </a:cubicBezTo>
                  <a:cubicBezTo>
                    <a:pt x="23" y="4"/>
                    <a:pt x="19" y="5"/>
                    <a:pt x="19" y="6"/>
                  </a:cubicBezTo>
                  <a:close/>
                  <a:moveTo>
                    <a:pt x="25" y="5"/>
                  </a:moveTo>
                  <a:cubicBezTo>
                    <a:pt x="25" y="5"/>
                    <a:pt x="25" y="6"/>
                    <a:pt x="25" y="6"/>
                  </a:cubicBezTo>
                  <a:cubicBezTo>
                    <a:pt x="25" y="6"/>
                    <a:pt x="25" y="6"/>
                    <a:pt x="25" y="6"/>
                  </a:cubicBezTo>
                  <a:cubicBezTo>
                    <a:pt x="25" y="6"/>
                    <a:pt x="25" y="5"/>
                    <a:pt x="25" y="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
              <a:extLst>
                <a:ext uri="{FF2B5EF4-FFF2-40B4-BE49-F238E27FC236}">
                  <a16:creationId xmlns:a16="http://schemas.microsoft.com/office/drawing/2014/main" id="{E27BEBAE-FC69-4754-B6DA-13BD5A2ED326}"/>
                </a:ext>
              </a:extLst>
            </p:cNvPr>
            <p:cNvSpPr>
              <a:spLocks/>
            </p:cNvSpPr>
            <p:nvPr/>
          </p:nvSpPr>
          <p:spPr bwMode="auto">
            <a:xfrm>
              <a:off x="1218389" y="3199624"/>
              <a:ext cx="82550" cy="34925"/>
            </a:xfrm>
            <a:custGeom>
              <a:avLst/>
              <a:gdLst>
                <a:gd name="T0" fmla="*/ 15 w 45"/>
                <a:gd name="T1" fmla="*/ 12 h 19"/>
                <a:gd name="T2" fmla="*/ 19 w 45"/>
                <a:gd name="T3" fmla="*/ 8 h 19"/>
                <a:gd name="T4" fmla="*/ 23 w 45"/>
                <a:gd name="T5" fmla="*/ 11 h 19"/>
                <a:gd name="T6" fmla="*/ 34 w 45"/>
                <a:gd name="T7" fmla="*/ 18 h 19"/>
                <a:gd name="T8" fmla="*/ 45 w 45"/>
                <a:gd name="T9" fmla="*/ 10 h 19"/>
                <a:gd name="T10" fmla="*/ 39 w 45"/>
                <a:gd name="T11" fmla="*/ 11 h 19"/>
                <a:gd name="T12" fmla="*/ 35 w 45"/>
                <a:gd name="T13" fmla="*/ 14 h 19"/>
                <a:gd name="T14" fmla="*/ 29 w 45"/>
                <a:gd name="T15" fmla="*/ 9 h 19"/>
                <a:gd name="T16" fmla="*/ 21 w 45"/>
                <a:gd name="T17" fmla="*/ 5 h 19"/>
                <a:gd name="T18" fmla="*/ 13 w 45"/>
                <a:gd name="T19" fmla="*/ 9 h 19"/>
                <a:gd name="T20" fmla="*/ 7 w 45"/>
                <a:gd name="T21" fmla="*/ 2 h 19"/>
                <a:gd name="T22" fmla="*/ 1 w 45"/>
                <a:gd name="T23" fmla="*/ 4 h 19"/>
                <a:gd name="T24" fmla="*/ 9 w 45"/>
                <a:gd name="T25" fmla="*/ 13 h 19"/>
                <a:gd name="T26" fmla="*/ 15 w 45"/>
                <a:gd name="T2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19">
                  <a:moveTo>
                    <a:pt x="15" y="12"/>
                  </a:moveTo>
                  <a:cubicBezTo>
                    <a:pt x="16" y="11"/>
                    <a:pt x="17" y="9"/>
                    <a:pt x="19" y="8"/>
                  </a:cubicBezTo>
                  <a:cubicBezTo>
                    <a:pt x="18" y="8"/>
                    <a:pt x="23" y="11"/>
                    <a:pt x="23" y="11"/>
                  </a:cubicBezTo>
                  <a:cubicBezTo>
                    <a:pt x="26" y="14"/>
                    <a:pt x="30" y="17"/>
                    <a:pt x="34" y="18"/>
                  </a:cubicBezTo>
                  <a:cubicBezTo>
                    <a:pt x="40" y="19"/>
                    <a:pt x="43" y="15"/>
                    <a:pt x="45" y="10"/>
                  </a:cubicBezTo>
                  <a:cubicBezTo>
                    <a:pt x="45" y="9"/>
                    <a:pt x="40" y="9"/>
                    <a:pt x="39" y="11"/>
                  </a:cubicBezTo>
                  <a:cubicBezTo>
                    <a:pt x="38" y="14"/>
                    <a:pt x="39" y="16"/>
                    <a:pt x="35" y="14"/>
                  </a:cubicBezTo>
                  <a:cubicBezTo>
                    <a:pt x="33" y="12"/>
                    <a:pt x="31" y="11"/>
                    <a:pt x="29" y="9"/>
                  </a:cubicBezTo>
                  <a:cubicBezTo>
                    <a:pt x="26" y="7"/>
                    <a:pt x="24" y="5"/>
                    <a:pt x="21" y="5"/>
                  </a:cubicBezTo>
                  <a:cubicBezTo>
                    <a:pt x="18" y="4"/>
                    <a:pt x="15" y="6"/>
                    <a:pt x="13" y="9"/>
                  </a:cubicBezTo>
                  <a:cubicBezTo>
                    <a:pt x="11" y="6"/>
                    <a:pt x="9" y="4"/>
                    <a:pt x="7" y="2"/>
                  </a:cubicBezTo>
                  <a:cubicBezTo>
                    <a:pt x="5" y="0"/>
                    <a:pt x="0" y="3"/>
                    <a:pt x="1" y="4"/>
                  </a:cubicBezTo>
                  <a:cubicBezTo>
                    <a:pt x="4" y="7"/>
                    <a:pt x="6" y="10"/>
                    <a:pt x="9" y="13"/>
                  </a:cubicBezTo>
                  <a:cubicBezTo>
                    <a:pt x="10" y="14"/>
                    <a:pt x="14" y="13"/>
                    <a:pt x="15" y="1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
              <a:extLst>
                <a:ext uri="{FF2B5EF4-FFF2-40B4-BE49-F238E27FC236}">
                  <a16:creationId xmlns:a16="http://schemas.microsoft.com/office/drawing/2014/main" id="{B79C264C-9C43-4CA0-844E-92A9EC6DF807}"/>
                </a:ext>
              </a:extLst>
            </p:cNvPr>
            <p:cNvSpPr>
              <a:spLocks/>
            </p:cNvSpPr>
            <p:nvPr/>
          </p:nvSpPr>
          <p:spPr bwMode="auto">
            <a:xfrm>
              <a:off x="1245377" y="3105962"/>
              <a:ext cx="23813" cy="36513"/>
            </a:xfrm>
            <a:custGeom>
              <a:avLst/>
              <a:gdLst>
                <a:gd name="T0" fmla="*/ 9 w 13"/>
                <a:gd name="T1" fmla="*/ 13 h 20"/>
                <a:gd name="T2" fmla="*/ 7 w 13"/>
                <a:gd name="T3" fmla="*/ 10 h 20"/>
                <a:gd name="T4" fmla="*/ 6 w 13"/>
                <a:gd name="T5" fmla="*/ 3 h 20"/>
                <a:gd name="T6" fmla="*/ 0 w 13"/>
                <a:gd name="T7" fmla="*/ 3 h 20"/>
                <a:gd name="T8" fmla="*/ 10 w 13"/>
                <a:gd name="T9" fmla="*/ 18 h 20"/>
                <a:gd name="T10" fmla="*/ 12 w 13"/>
                <a:gd name="T11" fmla="*/ 15 h 20"/>
                <a:gd name="T12" fmla="*/ 9 w 13"/>
                <a:gd name="T13" fmla="*/ 14 h 20"/>
                <a:gd name="T14" fmla="*/ 9 w 13"/>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0">
                  <a:moveTo>
                    <a:pt x="9" y="13"/>
                  </a:moveTo>
                  <a:cubicBezTo>
                    <a:pt x="8" y="12"/>
                    <a:pt x="8" y="11"/>
                    <a:pt x="7" y="10"/>
                  </a:cubicBezTo>
                  <a:cubicBezTo>
                    <a:pt x="7" y="8"/>
                    <a:pt x="6" y="5"/>
                    <a:pt x="6" y="3"/>
                  </a:cubicBezTo>
                  <a:cubicBezTo>
                    <a:pt x="6" y="0"/>
                    <a:pt x="0" y="1"/>
                    <a:pt x="0" y="3"/>
                  </a:cubicBezTo>
                  <a:cubicBezTo>
                    <a:pt x="0" y="9"/>
                    <a:pt x="2" y="20"/>
                    <a:pt x="10" y="18"/>
                  </a:cubicBezTo>
                  <a:cubicBezTo>
                    <a:pt x="11" y="18"/>
                    <a:pt x="13" y="17"/>
                    <a:pt x="12" y="15"/>
                  </a:cubicBezTo>
                  <a:cubicBezTo>
                    <a:pt x="12" y="14"/>
                    <a:pt x="10" y="14"/>
                    <a:pt x="9" y="14"/>
                  </a:cubicBezTo>
                  <a:cubicBezTo>
                    <a:pt x="10" y="14"/>
                    <a:pt x="9" y="14"/>
                    <a:pt x="9" y="1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
              <a:extLst>
                <a:ext uri="{FF2B5EF4-FFF2-40B4-BE49-F238E27FC236}">
                  <a16:creationId xmlns:a16="http://schemas.microsoft.com/office/drawing/2014/main" id="{2EA8CA8E-08C6-45A3-B4DE-4A43B4E56A66}"/>
                </a:ext>
              </a:extLst>
            </p:cNvPr>
            <p:cNvSpPr>
              <a:spLocks/>
            </p:cNvSpPr>
            <p:nvPr/>
          </p:nvSpPr>
          <p:spPr bwMode="auto">
            <a:xfrm>
              <a:off x="1277127" y="3107549"/>
              <a:ext cx="15875" cy="22225"/>
            </a:xfrm>
            <a:custGeom>
              <a:avLst/>
              <a:gdLst>
                <a:gd name="T0" fmla="*/ 9 w 9"/>
                <a:gd name="T1" fmla="*/ 9 h 12"/>
                <a:gd name="T2" fmla="*/ 6 w 9"/>
                <a:gd name="T3" fmla="*/ 1 h 12"/>
                <a:gd name="T4" fmla="*/ 0 w 9"/>
                <a:gd name="T5" fmla="*/ 2 h 12"/>
                <a:gd name="T6" fmla="*/ 3 w 9"/>
                <a:gd name="T7" fmla="*/ 10 h 12"/>
                <a:gd name="T8" fmla="*/ 9 w 9"/>
                <a:gd name="T9" fmla="*/ 9 h 12"/>
              </a:gdLst>
              <a:ahLst/>
              <a:cxnLst>
                <a:cxn ang="0">
                  <a:pos x="T0" y="T1"/>
                </a:cxn>
                <a:cxn ang="0">
                  <a:pos x="T2" y="T3"/>
                </a:cxn>
                <a:cxn ang="0">
                  <a:pos x="T4" y="T5"/>
                </a:cxn>
                <a:cxn ang="0">
                  <a:pos x="T6" y="T7"/>
                </a:cxn>
                <a:cxn ang="0">
                  <a:pos x="T8" y="T9"/>
                </a:cxn>
              </a:cxnLst>
              <a:rect l="0" t="0" r="r" b="b"/>
              <a:pathLst>
                <a:path w="9" h="12">
                  <a:moveTo>
                    <a:pt x="9" y="9"/>
                  </a:moveTo>
                  <a:cubicBezTo>
                    <a:pt x="7" y="6"/>
                    <a:pt x="6" y="4"/>
                    <a:pt x="6" y="1"/>
                  </a:cubicBezTo>
                  <a:cubicBezTo>
                    <a:pt x="6" y="0"/>
                    <a:pt x="0" y="1"/>
                    <a:pt x="0" y="2"/>
                  </a:cubicBezTo>
                  <a:cubicBezTo>
                    <a:pt x="0" y="5"/>
                    <a:pt x="1" y="8"/>
                    <a:pt x="3" y="10"/>
                  </a:cubicBezTo>
                  <a:cubicBezTo>
                    <a:pt x="4" y="12"/>
                    <a:pt x="9" y="9"/>
                    <a:pt x="9" y="9"/>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0">
              <a:extLst>
                <a:ext uri="{FF2B5EF4-FFF2-40B4-BE49-F238E27FC236}">
                  <a16:creationId xmlns:a16="http://schemas.microsoft.com/office/drawing/2014/main" id="{75B35646-975C-447E-8301-86C2DD5B707A}"/>
                </a:ext>
              </a:extLst>
            </p:cNvPr>
            <p:cNvSpPr>
              <a:spLocks/>
            </p:cNvSpPr>
            <p:nvPr/>
          </p:nvSpPr>
          <p:spPr bwMode="auto">
            <a:xfrm>
              <a:off x="1251727" y="2829737"/>
              <a:ext cx="49213" cy="47625"/>
            </a:xfrm>
            <a:custGeom>
              <a:avLst/>
              <a:gdLst>
                <a:gd name="T0" fmla="*/ 26 w 27"/>
                <a:gd name="T1" fmla="*/ 15 h 26"/>
                <a:gd name="T2" fmla="*/ 20 w 27"/>
                <a:gd name="T3" fmla="*/ 5 h 26"/>
                <a:gd name="T4" fmla="*/ 18 w 27"/>
                <a:gd name="T5" fmla="*/ 3 h 26"/>
                <a:gd name="T6" fmla="*/ 17 w 27"/>
                <a:gd name="T7" fmla="*/ 3 h 26"/>
                <a:gd name="T8" fmla="*/ 11 w 27"/>
                <a:gd name="T9" fmla="*/ 5 h 26"/>
                <a:gd name="T10" fmla="*/ 15 w 27"/>
                <a:gd name="T11" fmla="*/ 13 h 26"/>
                <a:gd name="T12" fmla="*/ 14 w 27"/>
                <a:gd name="T13" fmla="*/ 13 h 26"/>
                <a:gd name="T14" fmla="*/ 12 w 27"/>
                <a:gd name="T15" fmla="*/ 8 h 26"/>
                <a:gd name="T16" fmla="*/ 6 w 27"/>
                <a:gd name="T17" fmla="*/ 8 h 26"/>
                <a:gd name="T18" fmla="*/ 1 w 27"/>
                <a:gd name="T19" fmla="*/ 10 h 26"/>
                <a:gd name="T20" fmla="*/ 4 w 27"/>
                <a:gd name="T21" fmla="*/ 23 h 26"/>
                <a:gd name="T22" fmla="*/ 10 w 27"/>
                <a:gd name="T23" fmla="*/ 21 h 26"/>
                <a:gd name="T24" fmla="*/ 12 w 27"/>
                <a:gd name="T25" fmla="*/ 24 h 26"/>
                <a:gd name="T26" fmla="*/ 17 w 27"/>
                <a:gd name="T27" fmla="*/ 22 h 26"/>
                <a:gd name="T28" fmla="*/ 17 w 27"/>
                <a:gd name="T29" fmla="*/ 22 h 26"/>
                <a:gd name="T30" fmla="*/ 19 w 27"/>
                <a:gd name="T31" fmla="*/ 23 h 26"/>
                <a:gd name="T32" fmla="*/ 24 w 27"/>
                <a:gd name="T33" fmla="*/ 20 h 26"/>
                <a:gd name="T34" fmla="*/ 23 w 27"/>
                <a:gd name="T35" fmla="*/ 18 h 26"/>
                <a:gd name="T36" fmla="*/ 26 w 27"/>
                <a:gd name="T37"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6">
                  <a:moveTo>
                    <a:pt x="26" y="15"/>
                  </a:moveTo>
                  <a:cubicBezTo>
                    <a:pt x="23" y="12"/>
                    <a:pt x="22" y="8"/>
                    <a:pt x="20" y="5"/>
                  </a:cubicBezTo>
                  <a:cubicBezTo>
                    <a:pt x="19" y="4"/>
                    <a:pt x="19" y="3"/>
                    <a:pt x="18" y="3"/>
                  </a:cubicBezTo>
                  <a:cubicBezTo>
                    <a:pt x="18" y="3"/>
                    <a:pt x="17" y="3"/>
                    <a:pt x="17" y="3"/>
                  </a:cubicBezTo>
                  <a:cubicBezTo>
                    <a:pt x="16" y="0"/>
                    <a:pt x="10" y="2"/>
                    <a:pt x="11" y="5"/>
                  </a:cubicBezTo>
                  <a:cubicBezTo>
                    <a:pt x="13" y="7"/>
                    <a:pt x="14" y="10"/>
                    <a:pt x="15" y="13"/>
                  </a:cubicBezTo>
                  <a:cubicBezTo>
                    <a:pt x="15" y="13"/>
                    <a:pt x="14" y="13"/>
                    <a:pt x="14" y="13"/>
                  </a:cubicBezTo>
                  <a:cubicBezTo>
                    <a:pt x="13" y="11"/>
                    <a:pt x="13" y="10"/>
                    <a:pt x="12" y="8"/>
                  </a:cubicBezTo>
                  <a:cubicBezTo>
                    <a:pt x="11" y="6"/>
                    <a:pt x="8" y="7"/>
                    <a:pt x="6" y="8"/>
                  </a:cubicBezTo>
                  <a:cubicBezTo>
                    <a:pt x="6" y="7"/>
                    <a:pt x="1" y="8"/>
                    <a:pt x="1" y="10"/>
                  </a:cubicBezTo>
                  <a:cubicBezTo>
                    <a:pt x="0" y="14"/>
                    <a:pt x="0" y="20"/>
                    <a:pt x="4" y="23"/>
                  </a:cubicBezTo>
                  <a:cubicBezTo>
                    <a:pt x="5" y="24"/>
                    <a:pt x="9" y="22"/>
                    <a:pt x="10" y="21"/>
                  </a:cubicBezTo>
                  <a:cubicBezTo>
                    <a:pt x="10" y="22"/>
                    <a:pt x="11" y="23"/>
                    <a:pt x="12" y="24"/>
                  </a:cubicBezTo>
                  <a:cubicBezTo>
                    <a:pt x="13" y="26"/>
                    <a:pt x="18" y="25"/>
                    <a:pt x="17" y="22"/>
                  </a:cubicBezTo>
                  <a:cubicBezTo>
                    <a:pt x="17" y="22"/>
                    <a:pt x="17" y="22"/>
                    <a:pt x="17" y="22"/>
                  </a:cubicBezTo>
                  <a:cubicBezTo>
                    <a:pt x="18" y="22"/>
                    <a:pt x="19" y="23"/>
                    <a:pt x="19" y="23"/>
                  </a:cubicBezTo>
                  <a:cubicBezTo>
                    <a:pt x="21" y="24"/>
                    <a:pt x="24" y="22"/>
                    <a:pt x="24" y="20"/>
                  </a:cubicBezTo>
                  <a:cubicBezTo>
                    <a:pt x="24" y="19"/>
                    <a:pt x="24" y="18"/>
                    <a:pt x="23" y="18"/>
                  </a:cubicBezTo>
                  <a:cubicBezTo>
                    <a:pt x="25" y="17"/>
                    <a:pt x="27" y="16"/>
                    <a:pt x="26" y="1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1">
              <a:extLst>
                <a:ext uri="{FF2B5EF4-FFF2-40B4-BE49-F238E27FC236}">
                  <a16:creationId xmlns:a16="http://schemas.microsoft.com/office/drawing/2014/main" id="{B6BD1E70-03D8-4517-9D68-AEEEC294557A}"/>
                </a:ext>
              </a:extLst>
            </p:cNvPr>
            <p:cNvSpPr>
              <a:spLocks/>
            </p:cNvSpPr>
            <p:nvPr/>
          </p:nvSpPr>
          <p:spPr bwMode="auto">
            <a:xfrm>
              <a:off x="1440639" y="2212199"/>
              <a:ext cx="60325" cy="26988"/>
            </a:xfrm>
            <a:custGeom>
              <a:avLst/>
              <a:gdLst>
                <a:gd name="T0" fmla="*/ 1 w 33"/>
                <a:gd name="T1" fmla="*/ 15 h 15"/>
                <a:gd name="T2" fmla="*/ 5 w 33"/>
                <a:gd name="T3" fmla="*/ 14 h 15"/>
                <a:gd name="T4" fmla="*/ 28 w 33"/>
                <a:gd name="T5" fmla="*/ 5 h 15"/>
                <a:gd name="T6" fmla="*/ 27 w 33"/>
                <a:gd name="T7" fmla="*/ 3 h 15"/>
                <a:gd name="T8" fmla="*/ 29 w 33"/>
                <a:gd name="T9" fmla="*/ 3 h 15"/>
                <a:gd name="T10" fmla="*/ 27 w 33"/>
                <a:gd name="T11" fmla="*/ 1 h 15"/>
                <a:gd name="T12" fmla="*/ 12 w 33"/>
                <a:gd name="T13" fmla="*/ 5 h 15"/>
                <a:gd name="T14" fmla="*/ 9 w 33"/>
                <a:gd name="T15" fmla="*/ 8 h 15"/>
                <a:gd name="T16" fmla="*/ 19 w 33"/>
                <a:gd name="T17" fmla="*/ 6 h 15"/>
                <a:gd name="T18" fmla="*/ 1 w 33"/>
                <a:gd name="T19" fmla="*/ 13 h 15"/>
                <a:gd name="T20" fmla="*/ 1 w 33"/>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5">
                  <a:moveTo>
                    <a:pt x="1" y="15"/>
                  </a:moveTo>
                  <a:cubicBezTo>
                    <a:pt x="2" y="15"/>
                    <a:pt x="4" y="15"/>
                    <a:pt x="5" y="14"/>
                  </a:cubicBezTo>
                  <a:cubicBezTo>
                    <a:pt x="12" y="9"/>
                    <a:pt x="21" y="9"/>
                    <a:pt x="28" y="5"/>
                  </a:cubicBezTo>
                  <a:cubicBezTo>
                    <a:pt x="30" y="4"/>
                    <a:pt x="29" y="3"/>
                    <a:pt x="27" y="3"/>
                  </a:cubicBezTo>
                  <a:cubicBezTo>
                    <a:pt x="28" y="3"/>
                    <a:pt x="28" y="3"/>
                    <a:pt x="29" y="3"/>
                  </a:cubicBezTo>
                  <a:cubicBezTo>
                    <a:pt x="33" y="1"/>
                    <a:pt x="29" y="0"/>
                    <a:pt x="27" y="1"/>
                  </a:cubicBezTo>
                  <a:cubicBezTo>
                    <a:pt x="22" y="3"/>
                    <a:pt x="17" y="5"/>
                    <a:pt x="12" y="5"/>
                  </a:cubicBezTo>
                  <a:cubicBezTo>
                    <a:pt x="10" y="5"/>
                    <a:pt x="5" y="7"/>
                    <a:pt x="9" y="8"/>
                  </a:cubicBezTo>
                  <a:cubicBezTo>
                    <a:pt x="13" y="8"/>
                    <a:pt x="16" y="7"/>
                    <a:pt x="19" y="6"/>
                  </a:cubicBezTo>
                  <a:cubicBezTo>
                    <a:pt x="13" y="8"/>
                    <a:pt x="6" y="9"/>
                    <a:pt x="1" y="13"/>
                  </a:cubicBezTo>
                  <a:cubicBezTo>
                    <a:pt x="0" y="14"/>
                    <a:pt x="0" y="15"/>
                    <a:pt x="1" y="1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2">
              <a:extLst>
                <a:ext uri="{FF2B5EF4-FFF2-40B4-BE49-F238E27FC236}">
                  <a16:creationId xmlns:a16="http://schemas.microsoft.com/office/drawing/2014/main" id="{7300BE81-5B4F-4197-B84B-586ED22B3EC9}"/>
                </a:ext>
              </a:extLst>
            </p:cNvPr>
            <p:cNvSpPr>
              <a:spLocks/>
            </p:cNvSpPr>
            <p:nvPr/>
          </p:nvSpPr>
          <p:spPr bwMode="auto">
            <a:xfrm>
              <a:off x="1446989" y="2229662"/>
              <a:ext cx="39688" cy="20638"/>
            </a:xfrm>
            <a:custGeom>
              <a:avLst/>
              <a:gdLst>
                <a:gd name="T0" fmla="*/ 19 w 21"/>
                <a:gd name="T1" fmla="*/ 0 h 11"/>
                <a:gd name="T2" fmla="*/ 15 w 21"/>
                <a:gd name="T3" fmla="*/ 1 h 11"/>
                <a:gd name="T4" fmla="*/ 5 w 21"/>
                <a:gd name="T5" fmla="*/ 7 h 11"/>
                <a:gd name="T6" fmla="*/ 0 w 21"/>
                <a:gd name="T7" fmla="*/ 10 h 11"/>
                <a:gd name="T8" fmla="*/ 0 w 21"/>
                <a:gd name="T9" fmla="*/ 10 h 11"/>
                <a:gd name="T10" fmla="*/ 2 w 21"/>
                <a:gd name="T11" fmla="*/ 10 h 11"/>
                <a:gd name="T12" fmla="*/ 6 w 21"/>
                <a:gd name="T13" fmla="*/ 9 h 11"/>
                <a:gd name="T14" fmla="*/ 6 w 21"/>
                <a:gd name="T15" fmla="*/ 8 h 11"/>
                <a:gd name="T16" fmla="*/ 7 w 21"/>
                <a:gd name="T17" fmla="*/ 8 h 11"/>
                <a:gd name="T18" fmla="*/ 10 w 21"/>
                <a:gd name="T19" fmla="*/ 6 h 11"/>
                <a:gd name="T20" fmla="*/ 20 w 21"/>
                <a:gd name="T21" fmla="*/ 1 h 11"/>
                <a:gd name="T22" fmla="*/ 19 w 21"/>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1">
                  <a:moveTo>
                    <a:pt x="19" y="0"/>
                  </a:moveTo>
                  <a:cubicBezTo>
                    <a:pt x="18" y="0"/>
                    <a:pt x="17" y="1"/>
                    <a:pt x="15" y="1"/>
                  </a:cubicBezTo>
                  <a:cubicBezTo>
                    <a:pt x="12" y="3"/>
                    <a:pt x="8" y="5"/>
                    <a:pt x="5" y="7"/>
                  </a:cubicBezTo>
                  <a:cubicBezTo>
                    <a:pt x="4" y="7"/>
                    <a:pt x="0" y="8"/>
                    <a:pt x="0" y="10"/>
                  </a:cubicBezTo>
                  <a:cubicBezTo>
                    <a:pt x="0" y="10"/>
                    <a:pt x="0" y="10"/>
                    <a:pt x="0" y="10"/>
                  </a:cubicBezTo>
                  <a:cubicBezTo>
                    <a:pt x="0" y="11"/>
                    <a:pt x="1" y="10"/>
                    <a:pt x="2" y="10"/>
                  </a:cubicBezTo>
                  <a:cubicBezTo>
                    <a:pt x="3" y="10"/>
                    <a:pt x="5" y="9"/>
                    <a:pt x="6" y="9"/>
                  </a:cubicBezTo>
                  <a:cubicBezTo>
                    <a:pt x="6" y="9"/>
                    <a:pt x="6" y="9"/>
                    <a:pt x="6" y="8"/>
                  </a:cubicBezTo>
                  <a:cubicBezTo>
                    <a:pt x="6" y="8"/>
                    <a:pt x="7" y="8"/>
                    <a:pt x="7" y="8"/>
                  </a:cubicBezTo>
                  <a:cubicBezTo>
                    <a:pt x="8" y="7"/>
                    <a:pt x="9" y="7"/>
                    <a:pt x="10" y="6"/>
                  </a:cubicBezTo>
                  <a:cubicBezTo>
                    <a:pt x="13" y="4"/>
                    <a:pt x="17" y="3"/>
                    <a:pt x="20" y="1"/>
                  </a:cubicBezTo>
                  <a:cubicBezTo>
                    <a:pt x="21" y="1"/>
                    <a:pt x="21" y="0"/>
                    <a:pt x="19"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3">
              <a:extLst>
                <a:ext uri="{FF2B5EF4-FFF2-40B4-BE49-F238E27FC236}">
                  <a16:creationId xmlns:a16="http://schemas.microsoft.com/office/drawing/2014/main" id="{2922F171-41DB-4352-9D8B-A32141569680}"/>
                </a:ext>
              </a:extLst>
            </p:cNvPr>
            <p:cNvSpPr>
              <a:spLocks/>
            </p:cNvSpPr>
            <p:nvPr/>
          </p:nvSpPr>
          <p:spPr bwMode="auto">
            <a:xfrm>
              <a:off x="1440639" y="2239187"/>
              <a:ext cx="42863" cy="22225"/>
            </a:xfrm>
            <a:custGeom>
              <a:avLst/>
              <a:gdLst>
                <a:gd name="T0" fmla="*/ 17 w 23"/>
                <a:gd name="T1" fmla="*/ 2 h 12"/>
                <a:gd name="T2" fmla="*/ 2 w 23"/>
                <a:gd name="T3" fmla="*/ 9 h 12"/>
                <a:gd name="T4" fmla="*/ 3 w 23"/>
                <a:gd name="T5" fmla="*/ 12 h 12"/>
                <a:gd name="T6" fmla="*/ 7 w 23"/>
                <a:gd name="T7" fmla="*/ 11 h 12"/>
                <a:gd name="T8" fmla="*/ 8 w 23"/>
                <a:gd name="T9" fmla="*/ 9 h 12"/>
                <a:gd name="T10" fmla="*/ 22 w 23"/>
                <a:gd name="T11" fmla="*/ 2 h 12"/>
                <a:gd name="T12" fmla="*/ 21 w 23"/>
                <a:gd name="T13" fmla="*/ 0 h 12"/>
                <a:gd name="T14" fmla="*/ 17 w 23"/>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17" y="2"/>
                  </a:moveTo>
                  <a:cubicBezTo>
                    <a:pt x="12" y="5"/>
                    <a:pt x="7" y="6"/>
                    <a:pt x="2" y="9"/>
                  </a:cubicBezTo>
                  <a:cubicBezTo>
                    <a:pt x="0" y="11"/>
                    <a:pt x="1" y="12"/>
                    <a:pt x="3" y="12"/>
                  </a:cubicBezTo>
                  <a:cubicBezTo>
                    <a:pt x="4" y="11"/>
                    <a:pt x="5" y="11"/>
                    <a:pt x="7" y="11"/>
                  </a:cubicBezTo>
                  <a:cubicBezTo>
                    <a:pt x="7" y="10"/>
                    <a:pt x="8" y="10"/>
                    <a:pt x="8" y="9"/>
                  </a:cubicBezTo>
                  <a:cubicBezTo>
                    <a:pt x="13" y="7"/>
                    <a:pt x="18" y="5"/>
                    <a:pt x="22" y="2"/>
                  </a:cubicBezTo>
                  <a:cubicBezTo>
                    <a:pt x="23" y="2"/>
                    <a:pt x="22" y="1"/>
                    <a:pt x="21" y="0"/>
                  </a:cubicBezTo>
                  <a:cubicBezTo>
                    <a:pt x="20" y="0"/>
                    <a:pt x="18" y="1"/>
                    <a:pt x="17"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4">
              <a:extLst>
                <a:ext uri="{FF2B5EF4-FFF2-40B4-BE49-F238E27FC236}">
                  <a16:creationId xmlns:a16="http://schemas.microsoft.com/office/drawing/2014/main" id="{AA257617-1251-48D9-A618-2081DADDAE23}"/>
                </a:ext>
              </a:extLst>
            </p:cNvPr>
            <p:cNvSpPr>
              <a:spLocks/>
            </p:cNvSpPr>
            <p:nvPr/>
          </p:nvSpPr>
          <p:spPr bwMode="auto">
            <a:xfrm>
              <a:off x="1391427" y="2166162"/>
              <a:ext cx="73025" cy="23813"/>
            </a:xfrm>
            <a:custGeom>
              <a:avLst/>
              <a:gdLst>
                <a:gd name="T0" fmla="*/ 18 w 39"/>
                <a:gd name="T1" fmla="*/ 11 h 13"/>
                <a:gd name="T2" fmla="*/ 22 w 39"/>
                <a:gd name="T3" fmla="*/ 11 h 13"/>
                <a:gd name="T4" fmla="*/ 27 w 39"/>
                <a:gd name="T5" fmla="*/ 8 h 13"/>
                <a:gd name="T6" fmla="*/ 36 w 39"/>
                <a:gd name="T7" fmla="*/ 4 h 13"/>
                <a:gd name="T8" fmla="*/ 38 w 39"/>
                <a:gd name="T9" fmla="*/ 2 h 13"/>
                <a:gd name="T10" fmla="*/ 34 w 39"/>
                <a:gd name="T11" fmla="*/ 2 h 13"/>
                <a:gd name="T12" fmla="*/ 26 w 39"/>
                <a:gd name="T13" fmla="*/ 5 h 13"/>
                <a:gd name="T14" fmla="*/ 26 w 39"/>
                <a:gd name="T15" fmla="*/ 5 h 13"/>
                <a:gd name="T16" fmla="*/ 27 w 39"/>
                <a:gd name="T17" fmla="*/ 4 h 13"/>
                <a:gd name="T18" fmla="*/ 27 w 39"/>
                <a:gd name="T19" fmla="*/ 4 h 13"/>
                <a:gd name="T20" fmla="*/ 27 w 39"/>
                <a:gd name="T21" fmla="*/ 3 h 13"/>
                <a:gd name="T22" fmla="*/ 26 w 39"/>
                <a:gd name="T23" fmla="*/ 3 h 13"/>
                <a:gd name="T24" fmla="*/ 25 w 39"/>
                <a:gd name="T25" fmla="*/ 3 h 13"/>
                <a:gd name="T26" fmla="*/ 25 w 39"/>
                <a:gd name="T27" fmla="*/ 3 h 13"/>
                <a:gd name="T28" fmla="*/ 24 w 39"/>
                <a:gd name="T29" fmla="*/ 3 h 13"/>
                <a:gd name="T30" fmla="*/ 24 w 39"/>
                <a:gd name="T31" fmla="*/ 3 h 13"/>
                <a:gd name="T32" fmla="*/ 20 w 39"/>
                <a:gd name="T33" fmla="*/ 4 h 13"/>
                <a:gd name="T34" fmla="*/ 18 w 39"/>
                <a:gd name="T35" fmla="*/ 1 h 13"/>
                <a:gd name="T36" fmla="*/ 13 w 39"/>
                <a:gd name="T37" fmla="*/ 3 h 13"/>
                <a:gd name="T38" fmla="*/ 14 w 39"/>
                <a:gd name="T39" fmla="*/ 7 h 13"/>
                <a:gd name="T40" fmla="*/ 13 w 39"/>
                <a:gd name="T41" fmla="*/ 8 h 13"/>
                <a:gd name="T42" fmla="*/ 7 w 39"/>
                <a:gd name="T43" fmla="*/ 8 h 13"/>
                <a:gd name="T44" fmla="*/ 3 w 39"/>
                <a:gd name="T45" fmla="*/ 9 h 13"/>
                <a:gd name="T46" fmla="*/ 2 w 39"/>
                <a:gd name="T47" fmla="*/ 10 h 13"/>
                <a:gd name="T48" fmla="*/ 11 w 39"/>
                <a:gd name="T49" fmla="*/ 10 h 13"/>
                <a:gd name="T50" fmla="*/ 10 w 39"/>
                <a:gd name="T51" fmla="*/ 11 h 13"/>
                <a:gd name="T52" fmla="*/ 11 w 39"/>
                <a:gd name="T53" fmla="*/ 13 h 13"/>
                <a:gd name="T54" fmla="*/ 15 w 39"/>
                <a:gd name="T55" fmla="*/ 12 h 13"/>
                <a:gd name="T56" fmla="*/ 18 w 39"/>
                <a:gd name="T57" fmla="*/ 10 h 13"/>
                <a:gd name="T58" fmla="*/ 18 w 39"/>
                <a:gd name="T59"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 h="13">
                  <a:moveTo>
                    <a:pt x="18" y="11"/>
                  </a:moveTo>
                  <a:cubicBezTo>
                    <a:pt x="20" y="12"/>
                    <a:pt x="21" y="12"/>
                    <a:pt x="22" y="11"/>
                  </a:cubicBezTo>
                  <a:cubicBezTo>
                    <a:pt x="24" y="10"/>
                    <a:pt x="25" y="10"/>
                    <a:pt x="27" y="8"/>
                  </a:cubicBezTo>
                  <a:cubicBezTo>
                    <a:pt x="30" y="7"/>
                    <a:pt x="33" y="5"/>
                    <a:pt x="36" y="4"/>
                  </a:cubicBezTo>
                  <a:cubicBezTo>
                    <a:pt x="36" y="4"/>
                    <a:pt x="39" y="3"/>
                    <a:pt x="38" y="2"/>
                  </a:cubicBezTo>
                  <a:cubicBezTo>
                    <a:pt x="37" y="1"/>
                    <a:pt x="35" y="2"/>
                    <a:pt x="34" y="2"/>
                  </a:cubicBezTo>
                  <a:cubicBezTo>
                    <a:pt x="31" y="3"/>
                    <a:pt x="29" y="4"/>
                    <a:pt x="26" y="5"/>
                  </a:cubicBezTo>
                  <a:cubicBezTo>
                    <a:pt x="26" y="5"/>
                    <a:pt x="26" y="5"/>
                    <a:pt x="26" y="5"/>
                  </a:cubicBezTo>
                  <a:cubicBezTo>
                    <a:pt x="27" y="5"/>
                    <a:pt x="27" y="4"/>
                    <a:pt x="27" y="4"/>
                  </a:cubicBezTo>
                  <a:cubicBezTo>
                    <a:pt x="27" y="4"/>
                    <a:pt x="27" y="4"/>
                    <a:pt x="27" y="4"/>
                  </a:cubicBezTo>
                  <a:cubicBezTo>
                    <a:pt x="27" y="3"/>
                    <a:pt x="27" y="3"/>
                    <a:pt x="27" y="3"/>
                  </a:cubicBezTo>
                  <a:cubicBezTo>
                    <a:pt x="26" y="3"/>
                    <a:pt x="26" y="3"/>
                    <a:pt x="26" y="3"/>
                  </a:cubicBezTo>
                  <a:cubicBezTo>
                    <a:pt x="25" y="3"/>
                    <a:pt x="25" y="3"/>
                    <a:pt x="25" y="3"/>
                  </a:cubicBezTo>
                  <a:cubicBezTo>
                    <a:pt x="25" y="3"/>
                    <a:pt x="25" y="3"/>
                    <a:pt x="25" y="3"/>
                  </a:cubicBezTo>
                  <a:cubicBezTo>
                    <a:pt x="24" y="3"/>
                    <a:pt x="24" y="3"/>
                    <a:pt x="24" y="3"/>
                  </a:cubicBezTo>
                  <a:cubicBezTo>
                    <a:pt x="24" y="3"/>
                    <a:pt x="24" y="3"/>
                    <a:pt x="24" y="3"/>
                  </a:cubicBezTo>
                  <a:cubicBezTo>
                    <a:pt x="23" y="3"/>
                    <a:pt x="21" y="4"/>
                    <a:pt x="20" y="4"/>
                  </a:cubicBezTo>
                  <a:cubicBezTo>
                    <a:pt x="20" y="3"/>
                    <a:pt x="20" y="2"/>
                    <a:pt x="18" y="1"/>
                  </a:cubicBezTo>
                  <a:cubicBezTo>
                    <a:pt x="17" y="0"/>
                    <a:pt x="12" y="2"/>
                    <a:pt x="13" y="3"/>
                  </a:cubicBezTo>
                  <a:cubicBezTo>
                    <a:pt x="14" y="4"/>
                    <a:pt x="15" y="6"/>
                    <a:pt x="14" y="7"/>
                  </a:cubicBezTo>
                  <a:cubicBezTo>
                    <a:pt x="14" y="7"/>
                    <a:pt x="14" y="7"/>
                    <a:pt x="13" y="8"/>
                  </a:cubicBezTo>
                  <a:cubicBezTo>
                    <a:pt x="11" y="8"/>
                    <a:pt x="9" y="8"/>
                    <a:pt x="7" y="8"/>
                  </a:cubicBezTo>
                  <a:cubicBezTo>
                    <a:pt x="5" y="8"/>
                    <a:pt x="4" y="8"/>
                    <a:pt x="3" y="9"/>
                  </a:cubicBezTo>
                  <a:cubicBezTo>
                    <a:pt x="2" y="9"/>
                    <a:pt x="0" y="10"/>
                    <a:pt x="2" y="10"/>
                  </a:cubicBezTo>
                  <a:cubicBezTo>
                    <a:pt x="4" y="11"/>
                    <a:pt x="7" y="11"/>
                    <a:pt x="11" y="10"/>
                  </a:cubicBezTo>
                  <a:cubicBezTo>
                    <a:pt x="11" y="10"/>
                    <a:pt x="10" y="11"/>
                    <a:pt x="10" y="11"/>
                  </a:cubicBezTo>
                  <a:cubicBezTo>
                    <a:pt x="9" y="12"/>
                    <a:pt x="10" y="13"/>
                    <a:pt x="11" y="13"/>
                  </a:cubicBezTo>
                  <a:cubicBezTo>
                    <a:pt x="12" y="13"/>
                    <a:pt x="14" y="13"/>
                    <a:pt x="15" y="12"/>
                  </a:cubicBezTo>
                  <a:cubicBezTo>
                    <a:pt x="16" y="12"/>
                    <a:pt x="17" y="11"/>
                    <a:pt x="18" y="10"/>
                  </a:cubicBezTo>
                  <a:cubicBezTo>
                    <a:pt x="18" y="11"/>
                    <a:pt x="18" y="11"/>
                    <a:pt x="18" y="1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5">
              <a:extLst>
                <a:ext uri="{FF2B5EF4-FFF2-40B4-BE49-F238E27FC236}">
                  <a16:creationId xmlns:a16="http://schemas.microsoft.com/office/drawing/2014/main" id="{4F3091BD-BA71-4162-BFF6-39A363E0D64B}"/>
                </a:ext>
              </a:extLst>
            </p:cNvPr>
            <p:cNvSpPr>
              <a:spLocks noEditPoints="1"/>
            </p:cNvSpPr>
            <p:nvPr/>
          </p:nvSpPr>
          <p:spPr bwMode="auto">
            <a:xfrm>
              <a:off x="1188227" y="2115362"/>
              <a:ext cx="644525" cy="1154113"/>
            </a:xfrm>
            <a:custGeom>
              <a:avLst/>
              <a:gdLst>
                <a:gd name="T0" fmla="*/ 269 w 348"/>
                <a:gd name="T1" fmla="*/ 561 h 627"/>
                <a:gd name="T2" fmla="*/ 343 w 348"/>
                <a:gd name="T3" fmla="*/ 358 h 627"/>
                <a:gd name="T4" fmla="*/ 179 w 348"/>
                <a:gd name="T5" fmla="*/ 21 h 627"/>
                <a:gd name="T6" fmla="*/ 51 w 348"/>
                <a:gd name="T7" fmla="*/ 58 h 627"/>
                <a:gd name="T8" fmla="*/ 102 w 348"/>
                <a:gd name="T9" fmla="*/ 111 h 627"/>
                <a:gd name="T10" fmla="*/ 145 w 348"/>
                <a:gd name="T11" fmla="*/ 57 h 627"/>
                <a:gd name="T12" fmla="*/ 170 w 348"/>
                <a:gd name="T13" fmla="*/ 100 h 627"/>
                <a:gd name="T14" fmla="*/ 161 w 348"/>
                <a:gd name="T15" fmla="*/ 81 h 627"/>
                <a:gd name="T16" fmla="*/ 145 w 348"/>
                <a:gd name="T17" fmla="*/ 102 h 627"/>
                <a:gd name="T18" fmla="*/ 160 w 348"/>
                <a:gd name="T19" fmla="*/ 213 h 627"/>
                <a:gd name="T20" fmla="*/ 168 w 348"/>
                <a:gd name="T21" fmla="*/ 353 h 627"/>
                <a:gd name="T22" fmla="*/ 136 w 348"/>
                <a:gd name="T23" fmla="*/ 384 h 627"/>
                <a:gd name="T24" fmla="*/ 70 w 348"/>
                <a:gd name="T25" fmla="*/ 398 h 627"/>
                <a:gd name="T26" fmla="*/ 160 w 348"/>
                <a:gd name="T27" fmla="*/ 422 h 627"/>
                <a:gd name="T28" fmla="*/ 165 w 348"/>
                <a:gd name="T29" fmla="*/ 435 h 627"/>
                <a:gd name="T30" fmla="*/ 175 w 348"/>
                <a:gd name="T31" fmla="*/ 437 h 627"/>
                <a:gd name="T32" fmla="*/ 38 w 348"/>
                <a:gd name="T33" fmla="*/ 441 h 627"/>
                <a:gd name="T34" fmla="*/ 70 w 348"/>
                <a:gd name="T35" fmla="*/ 449 h 627"/>
                <a:gd name="T36" fmla="*/ 144 w 348"/>
                <a:gd name="T37" fmla="*/ 471 h 627"/>
                <a:gd name="T38" fmla="*/ 147 w 348"/>
                <a:gd name="T39" fmla="*/ 501 h 627"/>
                <a:gd name="T40" fmla="*/ 150 w 348"/>
                <a:gd name="T41" fmla="*/ 528 h 627"/>
                <a:gd name="T42" fmla="*/ 170 w 348"/>
                <a:gd name="T43" fmla="*/ 520 h 627"/>
                <a:gd name="T44" fmla="*/ 174 w 348"/>
                <a:gd name="T45" fmla="*/ 543 h 627"/>
                <a:gd name="T46" fmla="*/ 183 w 348"/>
                <a:gd name="T47" fmla="*/ 571 h 627"/>
                <a:gd name="T48" fmla="*/ 203 w 348"/>
                <a:gd name="T49" fmla="*/ 582 h 627"/>
                <a:gd name="T50" fmla="*/ 0 w 348"/>
                <a:gd name="T51" fmla="*/ 572 h 627"/>
                <a:gd name="T52" fmla="*/ 232 w 348"/>
                <a:gd name="T53" fmla="*/ 579 h 627"/>
                <a:gd name="T54" fmla="*/ 243 w 348"/>
                <a:gd name="T55" fmla="*/ 589 h 627"/>
                <a:gd name="T56" fmla="*/ 145 w 348"/>
                <a:gd name="T57" fmla="*/ 620 h 627"/>
                <a:gd name="T58" fmla="*/ 290 w 348"/>
                <a:gd name="T59" fmla="*/ 600 h 627"/>
                <a:gd name="T60" fmla="*/ 166 w 348"/>
                <a:gd name="T61" fmla="*/ 37 h 627"/>
                <a:gd name="T62" fmla="*/ 150 w 348"/>
                <a:gd name="T63" fmla="*/ 90 h 627"/>
                <a:gd name="T64" fmla="*/ 161 w 348"/>
                <a:gd name="T65" fmla="*/ 156 h 627"/>
                <a:gd name="T66" fmla="*/ 147 w 348"/>
                <a:gd name="T67" fmla="*/ 388 h 627"/>
                <a:gd name="T68" fmla="*/ 149 w 348"/>
                <a:gd name="T69" fmla="*/ 421 h 627"/>
                <a:gd name="T70" fmla="*/ 164 w 348"/>
                <a:gd name="T71" fmla="*/ 391 h 627"/>
                <a:gd name="T72" fmla="*/ 201 w 348"/>
                <a:gd name="T73" fmla="*/ 423 h 627"/>
                <a:gd name="T74" fmla="*/ 300 w 348"/>
                <a:gd name="T75" fmla="*/ 447 h 627"/>
                <a:gd name="T76" fmla="*/ 247 w 348"/>
                <a:gd name="T77" fmla="*/ 334 h 627"/>
                <a:gd name="T78" fmla="*/ 288 w 348"/>
                <a:gd name="T79" fmla="*/ 341 h 627"/>
                <a:gd name="T80" fmla="*/ 329 w 348"/>
                <a:gd name="T81" fmla="*/ 408 h 627"/>
                <a:gd name="T82" fmla="*/ 225 w 348"/>
                <a:gd name="T83" fmla="*/ 363 h 627"/>
                <a:gd name="T84" fmla="*/ 227 w 348"/>
                <a:gd name="T85" fmla="*/ 427 h 627"/>
                <a:gd name="T86" fmla="*/ 279 w 348"/>
                <a:gd name="T87" fmla="*/ 441 h 627"/>
                <a:gd name="T88" fmla="*/ 242 w 348"/>
                <a:gd name="T89" fmla="*/ 445 h 627"/>
                <a:gd name="T90" fmla="*/ 223 w 348"/>
                <a:gd name="T91" fmla="*/ 433 h 627"/>
                <a:gd name="T92" fmla="*/ 229 w 348"/>
                <a:gd name="T93" fmla="*/ 446 h 627"/>
                <a:gd name="T94" fmla="*/ 167 w 348"/>
                <a:gd name="T95" fmla="*/ 401 h 627"/>
                <a:gd name="T96" fmla="*/ 180 w 348"/>
                <a:gd name="T97" fmla="*/ 387 h 627"/>
                <a:gd name="T98" fmla="*/ 199 w 348"/>
                <a:gd name="T99" fmla="*/ 377 h 627"/>
                <a:gd name="T100" fmla="*/ 195 w 348"/>
                <a:gd name="T101" fmla="*/ 400 h 627"/>
                <a:gd name="T102" fmla="*/ 196 w 348"/>
                <a:gd name="T103" fmla="*/ 421 h 627"/>
                <a:gd name="T104" fmla="*/ 134 w 348"/>
                <a:gd name="T105" fmla="*/ 456 h 627"/>
                <a:gd name="T106" fmla="*/ 155 w 348"/>
                <a:gd name="T107" fmla="*/ 505 h 627"/>
                <a:gd name="T108" fmla="*/ 166 w 348"/>
                <a:gd name="T109" fmla="*/ 449 h 627"/>
                <a:gd name="T110" fmla="*/ 74 w 348"/>
                <a:gd name="T111" fmla="*/ 559 h 627"/>
                <a:gd name="T112" fmla="*/ 102 w 348"/>
                <a:gd name="T113" fmla="*/ 563 h 627"/>
                <a:gd name="T114" fmla="*/ 215 w 348"/>
                <a:gd name="T115" fmla="*/ 545 h 627"/>
                <a:gd name="T116" fmla="*/ 233 w 348"/>
                <a:gd name="T117" fmla="*/ 529 h 627"/>
                <a:gd name="T118" fmla="*/ 238 w 348"/>
                <a:gd name="T119" fmla="*/ 559 h 627"/>
                <a:gd name="T120" fmla="*/ 257 w 348"/>
                <a:gd name="T121" fmla="*/ 596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8" h="627">
                  <a:moveTo>
                    <a:pt x="319" y="595"/>
                  </a:moveTo>
                  <a:cubicBezTo>
                    <a:pt x="322" y="591"/>
                    <a:pt x="326" y="586"/>
                    <a:pt x="330" y="581"/>
                  </a:cubicBezTo>
                  <a:cubicBezTo>
                    <a:pt x="332" y="579"/>
                    <a:pt x="324" y="580"/>
                    <a:pt x="323" y="581"/>
                  </a:cubicBezTo>
                  <a:cubicBezTo>
                    <a:pt x="316" y="584"/>
                    <a:pt x="309" y="589"/>
                    <a:pt x="303" y="593"/>
                  </a:cubicBezTo>
                  <a:cubicBezTo>
                    <a:pt x="306" y="589"/>
                    <a:pt x="309" y="585"/>
                    <a:pt x="313" y="582"/>
                  </a:cubicBezTo>
                  <a:cubicBezTo>
                    <a:pt x="315" y="580"/>
                    <a:pt x="308" y="581"/>
                    <a:pt x="306" y="582"/>
                  </a:cubicBezTo>
                  <a:cubicBezTo>
                    <a:pt x="307" y="581"/>
                    <a:pt x="308" y="580"/>
                    <a:pt x="309" y="578"/>
                  </a:cubicBezTo>
                  <a:cubicBezTo>
                    <a:pt x="311" y="576"/>
                    <a:pt x="303" y="577"/>
                    <a:pt x="301" y="579"/>
                  </a:cubicBezTo>
                  <a:cubicBezTo>
                    <a:pt x="299" y="581"/>
                    <a:pt x="297" y="583"/>
                    <a:pt x="294" y="585"/>
                  </a:cubicBezTo>
                  <a:cubicBezTo>
                    <a:pt x="297" y="582"/>
                    <a:pt x="300" y="578"/>
                    <a:pt x="302" y="574"/>
                  </a:cubicBezTo>
                  <a:cubicBezTo>
                    <a:pt x="303" y="572"/>
                    <a:pt x="295" y="573"/>
                    <a:pt x="294" y="575"/>
                  </a:cubicBezTo>
                  <a:cubicBezTo>
                    <a:pt x="293" y="576"/>
                    <a:pt x="293" y="576"/>
                    <a:pt x="293" y="577"/>
                  </a:cubicBezTo>
                  <a:cubicBezTo>
                    <a:pt x="291" y="576"/>
                    <a:pt x="289" y="576"/>
                    <a:pt x="288" y="577"/>
                  </a:cubicBezTo>
                  <a:cubicBezTo>
                    <a:pt x="290" y="575"/>
                    <a:pt x="287" y="573"/>
                    <a:pt x="285" y="573"/>
                  </a:cubicBezTo>
                  <a:cubicBezTo>
                    <a:pt x="285" y="569"/>
                    <a:pt x="285" y="566"/>
                    <a:pt x="284" y="563"/>
                  </a:cubicBezTo>
                  <a:cubicBezTo>
                    <a:pt x="283" y="560"/>
                    <a:pt x="280" y="561"/>
                    <a:pt x="277" y="562"/>
                  </a:cubicBezTo>
                  <a:cubicBezTo>
                    <a:pt x="277" y="562"/>
                    <a:pt x="278" y="562"/>
                    <a:pt x="278" y="562"/>
                  </a:cubicBezTo>
                  <a:cubicBezTo>
                    <a:pt x="278" y="557"/>
                    <a:pt x="270" y="558"/>
                    <a:pt x="269" y="561"/>
                  </a:cubicBezTo>
                  <a:cubicBezTo>
                    <a:pt x="269" y="561"/>
                    <a:pt x="269" y="562"/>
                    <a:pt x="269" y="562"/>
                  </a:cubicBezTo>
                  <a:cubicBezTo>
                    <a:pt x="269" y="561"/>
                    <a:pt x="267" y="560"/>
                    <a:pt x="266" y="560"/>
                  </a:cubicBezTo>
                  <a:cubicBezTo>
                    <a:pt x="265" y="560"/>
                    <a:pt x="264" y="560"/>
                    <a:pt x="263" y="561"/>
                  </a:cubicBezTo>
                  <a:cubicBezTo>
                    <a:pt x="263" y="556"/>
                    <a:pt x="262" y="551"/>
                    <a:pt x="261" y="547"/>
                  </a:cubicBezTo>
                  <a:cubicBezTo>
                    <a:pt x="261" y="546"/>
                    <a:pt x="258" y="546"/>
                    <a:pt x="256" y="547"/>
                  </a:cubicBezTo>
                  <a:cubicBezTo>
                    <a:pt x="256" y="543"/>
                    <a:pt x="255" y="538"/>
                    <a:pt x="253" y="534"/>
                  </a:cubicBezTo>
                  <a:cubicBezTo>
                    <a:pt x="239" y="509"/>
                    <a:pt x="204" y="511"/>
                    <a:pt x="180" y="511"/>
                  </a:cubicBezTo>
                  <a:cubicBezTo>
                    <a:pt x="180" y="511"/>
                    <a:pt x="180" y="511"/>
                    <a:pt x="179" y="511"/>
                  </a:cubicBezTo>
                  <a:cubicBezTo>
                    <a:pt x="178" y="508"/>
                    <a:pt x="177" y="504"/>
                    <a:pt x="176" y="500"/>
                  </a:cubicBezTo>
                  <a:cubicBezTo>
                    <a:pt x="173" y="488"/>
                    <a:pt x="173" y="475"/>
                    <a:pt x="176" y="463"/>
                  </a:cubicBezTo>
                  <a:cubicBezTo>
                    <a:pt x="178" y="455"/>
                    <a:pt x="185" y="449"/>
                    <a:pt x="192" y="443"/>
                  </a:cubicBezTo>
                  <a:cubicBezTo>
                    <a:pt x="194" y="443"/>
                    <a:pt x="196" y="442"/>
                    <a:pt x="199" y="441"/>
                  </a:cubicBezTo>
                  <a:cubicBezTo>
                    <a:pt x="216" y="461"/>
                    <a:pt x="251" y="466"/>
                    <a:pt x="275" y="460"/>
                  </a:cubicBezTo>
                  <a:cubicBezTo>
                    <a:pt x="309" y="451"/>
                    <a:pt x="343" y="423"/>
                    <a:pt x="346" y="386"/>
                  </a:cubicBezTo>
                  <a:cubicBezTo>
                    <a:pt x="346" y="385"/>
                    <a:pt x="346" y="384"/>
                    <a:pt x="346" y="382"/>
                  </a:cubicBezTo>
                  <a:cubicBezTo>
                    <a:pt x="347" y="380"/>
                    <a:pt x="347" y="378"/>
                    <a:pt x="347" y="376"/>
                  </a:cubicBezTo>
                  <a:cubicBezTo>
                    <a:pt x="348" y="376"/>
                    <a:pt x="347" y="375"/>
                    <a:pt x="347" y="375"/>
                  </a:cubicBezTo>
                  <a:cubicBezTo>
                    <a:pt x="347" y="369"/>
                    <a:pt x="345" y="363"/>
                    <a:pt x="343" y="358"/>
                  </a:cubicBezTo>
                  <a:cubicBezTo>
                    <a:pt x="334" y="333"/>
                    <a:pt x="309" y="317"/>
                    <a:pt x="279" y="317"/>
                  </a:cubicBezTo>
                  <a:cubicBezTo>
                    <a:pt x="255" y="318"/>
                    <a:pt x="219" y="332"/>
                    <a:pt x="214" y="358"/>
                  </a:cubicBezTo>
                  <a:cubicBezTo>
                    <a:pt x="202" y="353"/>
                    <a:pt x="187" y="354"/>
                    <a:pt x="175" y="353"/>
                  </a:cubicBezTo>
                  <a:cubicBezTo>
                    <a:pt x="171" y="320"/>
                    <a:pt x="171" y="286"/>
                    <a:pt x="172" y="253"/>
                  </a:cubicBezTo>
                  <a:cubicBezTo>
                    <a:pt x="173" y="233"/>
                    <a:pt x="176" y="214"/>
                    <a:pt x="180" y="195"/>
                  </a:cubicBezTo>
                  <a:cubicBezTo>
                    <a:pt x="183" y="175"/>
                    <a:pt x="181" y="155"/>
                    <a:pt x="183" y="134"/>
                  </a:cubicBezTo>
                  <a:cubicBezTo>
                    <a:pt x="183" y="133"/>
                    <a:pt x="182" y="132"/>
                    <a:pt x="181" y="132"/>
                  </a:cubicBezTo>
                  <a:cubicBezTo>
                    <a:pt x="183" y="121"/>
                    <a:pt x="182" y="110"/>
                    <a:pt x="182" y="98"/>
                  </a:cubicBezTo>
                  <a:cubicBezTo>
                    <a:pt x="180" y="72"/>
                    <a:pt x="183" y="46"/>
                    <a:pt x="186" y="20"/>
                  </a:cubicBezTo>
                  <a:cubicBezTo>
                    <a:pt x="186" y="20"/>
                    <a:pt x="186" y="20"/>
                    <a:pt x="186" y="20"/>
                  </a:cubicBezTo>
                  <a:cubicBezTo>
                    <a:pt x="189" y="15"/>
                    <a:pt x="191" y="9"/>
                    <a:pt x="190" y="1"/>
                  </a:cubicBezTo>
                  <a:cubicBezTo>
                    <a:pt x="190" y="0"/>
                    <a:pt x="188" y="1"/>
                    <a:pt x="188" y="1"/>
                  </a:cubicBezTo>
                  <a:cubicBezTo>
                    <a:pt x="175" y="3"/>
                    <a:pt x="165" y="9"/>
                    <a:pt x="153" y="14"/>
                  </a:cubicBezTo>
                  <a:cubicBezTo>
                    <a:pt x="149" y="15"/>
                    <a:pt x="153" y="16"/>
                    <a:pt x="156" y="15"/>
                  </a:cubicBezTo>
                  <a:cubicBezTo>
                    <a:pt x="161" y="13"/>
                    <a:pt x="184" y="1"/>
                    <a:pt x="185" y="7"/>
                  </a:cubicBezTo>
                  <a:cubicBezTo>
                    <a:pt x="185" y="11"/>
                    <a:pt x="183" y="15"/>
                    <a:pt x="181" y="19"/>
                  </a:cubicBezTo>
                  <a:cubicBezTo>
                    <a:pt x="180" y="19"/>
                    <a:pt x="180" y="20"/>
                    <a:pt x="179" y="21"/>
                  </a:cubicBezTo>
                  <a:cubicBezTo>
                    <a:pt x="179" y="21"/>
                    <a:pt x="179" y="21"/>
                    <a:pt x="179" y="21"/>
                  </a:cubicBezTo>
                  <a:cubicBezTo>
                    <a:pt x="179" y="22"/>
                    <a:pt x="178" y="23"/>
                    <a:pt x="178" y="23"/>
                  </a:cubicBezTo>
                  <a:cubicBezTo>
                    <a:pt x="176" y="26"/>
                    <a:pt x="174" y="28"/>
                    <a:pt x="171" y="29"/>
                  </a:cubicBezTo>
                  <a:cubicBezTo>
                    <a:pt x="171" y="29"/>
                    <a:pt x="172" y="28"/>
                    <a:pt x="172" y="28"/>
                  </a:cubicBezTo>
                  <a:cubicBezTo>
                    <a:pt x="173" y="25"/>
                    <a:pt x="167" y="25"/>
                    <a:pt x="166" y="27"/>
                  </a:cubicBezTo>
                  <a:cubicBezTo>
                    <a:pt x="166" y="28"/>
                    <a:pt x="166" y="28"/>
                    <a:pt x="165" y="29"/>
                  </a:cubicBezTo>
                  <a:cubicBezTo>
                    <a:pt x="165" y="29"/>
                    <a:pt x="165" y="29"/>
                    <a:pt x="164" y="29"/>
                  </a:cubicBezTo>
                  <a:cubicBezTo>
                    <a:pt x="164" y="29"/>
                    <a:pt x="164" y="29"/>
                    <a:pt x="164" y="29"/>
                  </a:cubicBezTo>
                  <a:cubicBezTo>
                    <a:pt x="160" y="32"/>
                    <a:pt x="151" y="33"/>
                    <a:pt x="148" y="34"/>
                  </a:cubicBezTo>
                  <a:cubicBezTo>
                    <a:pt x="145" y="35"/>
                    <a:pt x="142" y="35"/>
                    <a:pt x="139" y="36"/>
                  </a:cubicBezTo>
                  <a:cubicBezTo>
                    <a:pt x="136" y="37"/>
                    <a:pt x="134" y="38"/>
                    <a:pt x="132" y="40"/>
                  </a:cubicBezTo>
                  <a:cubicBezTo>
                    <a:pt x="129" y="40"/>
                    <a:pt x="126" y="40"/>
                    <a:pt x="124" y="41"/>
                  </a:cubicBezTo>
                  <a:cubicBezTo>
                    <a:pt x="121" y="42"/>
                    <a:pt x="121" y="45"/>
                    <a:pt x="122" y="45"/>
                  </a:cubicBezTo>
                  <a:cubicBezTo>
                    <a:pt x="122" y="46"/>
                    <a:pt x="123" y="46"/>
                    <a:pt x="123" y="47"/>
                  </a:cubicBezTo>
                  <a:cubicBezTo>
                    <a:pt x="102" y="51"/>
                    <a:pt x="81" y="53"/>
                    <a:pt x="61" y="58"/>
                  </a:cubicBezTo>
                  <a:cubicBezTo>
                    <a:pt x="61" y="58"/>
                    <a:pt x="60" y="57"/>
                    <a:pt x="60" y="57"/>
                  </a:cubicBezTo>
                  <a:cubicBezTo>
                    <a:pt x="59" y="56"/>
                    <a:pt x="58" y="56"/>
                    <a:pt x="57" y="57"/>
                  </a:cubicBezTo>
                  <a:cubicBezTo>
                    <a:pt x="57" y="57"/>
                    <a:pt x="57" y="56"/>
                    <a:pt x="57" y="56"/>
                  </a:cubicBezTo>
                  <a:cubicBezTo>
                    <a:pt x="56" y="55"/>
                    <a:pt x="50" y="56"/>
                    <a:pt x="51" y="58"/>
                  </a:cubicBezTo>
                  <a:cubicBezTo>
                    <a:pt x="59" y="78"/>
                    <a:pt x="59" y="102"/>
                    <a:pt x="63" y="124"/>
                  </a:cubicBezTo>
                  <a:cubicBezTo>
                    <a:pt x="67" y="153"/>
                    <a:pt x="64" y="183"/>
                    <a:pt x="64" y="212"/>
                  </a:cubicBezTo>
                  <a:cubicBezTo>
                    <a:pt x="63" y="270"/>
                    <a:pt x="68" y="329"/>
                    <a:pt x="69" y="387"/>
                  </a:cubicBezTo>
                  <a:cubicBezTo>
                    <a:pt x="69" y="388"/>
                    <a:pt x="75" y="387"/>
                    <a:pt x="75" y="386"/>
                  </a:cubicBezTo>
                  <a:cubicBezTo>
                    <a:pt x="74" y="327"/>
                    <a:pt x="69" y="269"/>
                    <a:pt x="70" y="210"/>
                  </a:cubicBezTo>
                  <a:cubicBezTo>
                    <a:pt x="70" y="183"/>
                    <a:pt x="72" y="156"/>
                    <a:pt x="69" y="128"/>
                  </a:cubicBezTo>
                  <a:cubicBezTo>
                    <a:pt x="69" y="122"/>
                    <a:pt x="68" y="116"/>
                    <a:pt x="68" y="110"/>
                  </a:cubicBezTo>
                  <a:cubicBezTo>
                    <a:pt x="69" y="112"/>
                    <a:pt x="70" y="113"/>
                    <a:pt x="72" y="115"/>
                  </a:cubicBezTo>
                  <a:cubicBezTo>
                    <a:pt x="73" y="116"/>
                    <a:pt x="76" y="115"/>
                    <a:pt x="77" y="114"/>
                  </a:cubicBezTo>
                  <a:cubicBezTo>
                    <a:pt x="80" y="110"/>
                    <a:pt x="81" y="107"/>
                    <a:pt x="82" y="102"/>
                  </a:cubicBezTo>
                  <a:cubicBezTo>
                    <a:pt x="82" y="99"/>
                    <a:pt x="82" y="96"/>
                    <a:pt x="83" y="92"/>
                  </a:cubicBezTo>
                  <a:cubicBezTo>
                    <a:pt x="87" y="87"/>
                    <a:pt x="90" y="87"/>
                    <a:pt x="93" y="91"/>
                  </a:cubicBezTo>
                  <a:cubicBezTo>
                    <a:pt x="95" y="92"/>
                    <a:pt x="96" y="94"/>
                    <a:pt x="97" y="96"/>
                  </a:cubicBezTo>
                  <a:cubicBezTo>
                    <a:pt x="99" y="103"/>
                    <a:pt x="91" y="116"/>
                    <a:pt x="102" y="119"/>
                  </a:cubicBezTo>
                  <a:cubicBezTo>
                    <a:pt x="117" y="123"/>
                    <a:pt x="116" y="101"/>
                    <a:pt x="118" y="91"/>
                  </a:cubicBezTo>
                  <a:cubicBezTo>
                    <a:pt x="118" y="89"/>
                    <a:pt x="112" y="90"/>
                    <a:pt x="112" y="92"/>
                  </a:cubicBezTo>
                  <a:cubicBezTo>
                    <a:pt x="111" y="99"/>
                    <a:pt x="111" y="106"/>
                    <a:pt x="108" y="113"/>
                  </a:cubicBezTo>
                  <a:cubicBezTo>
                    <a:pt x="107" y="118"/>
                    <a:pt x="103" y="115"/>
                    <a:pt x="102" y="111"/>
                  </a:cubicBezTo>
                  <a:cubicBezTo>
                    <a:pt x="101" y="108"/>
                    <a:pt x="102" y="104"/>
                    <a:pt x="103" y="101"/>
                  </a:cubicBezTo>
                  <a:cubicBezTo>
                    <a:pt x="103" y="97"/>
                    <a:pt x="102" y="94"/>
                    <a:pt x="100" y="90"/>
                  </a:cubicBezTo>
                  <a:cubicBezTo>
                    <a:pt x="97" y="85"/>
                    <a:pt x="89" y="82"/>
                    <a:pt x="83" y="85"/>
                  </a:cubicBezTo>
                  <a:cubicBezTo>
                    <a:pt x="74" y="90"/>
                    <a:pt x="78" y="101"/>
                    <a:pt x="74" y="109"/>
                  </a:cubicBezTo>
                  <a:cubicBezTo>
                    <a:pt x="73" y="107"/>
                    <a:pt x="72" y="105"/>
                    <a:pt x="71" y="103"/>
                  </a:cubicBezTo>
                  <a:cubicBezTo>
                    <a:pt x="70" y="102"/>
                    <a:pt x="68" y="102"/>
                    <a:pt x="67" y="102"/>
                  </a:cubicBezTo>
                  <a:cubicBezTo>
                    <a:pt x="65" y="89"/>
                    <a:pt x="63" y="76"/>
                    <a:pt x="59" y="64"/>
                  </a:cubicBezTo>
                  <a:cubicBezTo>
                    <a:pt x="76" y="75"/>
                    <a:pt x="97" y="53"/>
                    <a:pt x="114" y="54"/>
                  </a:cubicBezTo>
                  <a:cubicBezTo>
                    <a:pt x="119" y="55"/>
                    <a:pt x="124" y="54"/>
                    <a:pt x="128" y="53"/>
                  </a:cubicBezTo>
                  <a:cubicBezTo>
                    <a:pt x="130" y="54"/>
                    <a:pt x="132" y="54"/>
                    <a:pt x="135" y="53"/>
                  </a:cubicBezTo>
                  <a:cubicBezTo>
                    <a:pt x="136" y="53"/>
                    <a:pt x="139" y="52"/>
                    <a:pt x="140" y="51"/>
                  </a:cubicBezTo>
                  <a:cubicBezTo>
                    <a:pt x="143" y="50"/>
                    <a:pt x="142" y="48"/>
                    <a:pt x="144" y="50"/>
                  </a:cubicBezTo>
                  <a:cubicBezTo>
                    <a:pt x="145" y="50"/>
                    <a:pt x="146" y="50"/>
                    <a:pt x="148" y="50"/>
                  </a:cubicBezTo>
                  <a:cubicBezTo>
                    <a:pt x="146" y="50"/>
                    <a:pt x="145" y="51"/>
                    <a:pt x="144" y="52"/>
                  </a:cubicBezTo>
                  <a:cubicBezTo>
                    <a:pt x="143" y="53"/>
                    <a:pt x="144" y="54"/>
                    <a:pt x="145" y="54"/>
                  </a:cubicBezTo>
                  <a:cubicBezTo>
                    <a:pt x="144" y="55"/>
                    <a:pt x="144" y="55"/>
                    <a:pt x="143" y="55"/>
                  </a:cubicBezTo>
                  <a:cubicBezTo>
                    <a:pt x="142" y="55"/>
                    <a:pt x="140" y="56"/>
                    <a:pt x="141" y="57"/>
                  </a:cubicBezTo>
                  <a:cubicBezTo>
                    <a:pt x="142" y="58"/>
                    <a:pt x="144" y="58"/>
                    <a:pt x="145" y="57"/>
                  </a:cubicBezTo>
                  <a:cubicBezTo>
                    <a:pt x="148" y="56"/>
                    <a:pt x="151" y="55"/>
                    <a:pt x="154" y="54"/>
                  </a:cubicBezTo>
                  <a:cubicBezTo>
                    <a:pt x="157" y="54"/>
                    <a:pt x="160" y="53"/>
                    <a:pt x="162" y="51"/>
                  </a:cubicBezTo>
                  <a:cubicBezTo>
                    <a:pt x="165" y="49"/>
                    <a:pt x="160" y="47"/>
                    <a:pt x="158" y="49"/>
                  </a:cubicBezTo>
                  <a:cubicBezTo>
                    <a:pt x="155" y="51"/>
                    <a:pt x="151" y="50"/>
                    <a:pt x="148" y="50"/>
                  </a:cubicBezTo>
                  <a:cubicBezTo>
                    <a:pt x="151" y="50"/>
                    <a:pt x="155" y="49"/>
                    <a:pt x="157" y="48"/>
                  </a:cubicBezTo>
                  <a:cubicBezTo>
                    <a:pt x="161" y="47"/>
                    <a:pt x="166" y="43"/>
                    <a:pt x="169" y="39"/>
                  </a:cubicBezTo>
                  <a:cubicBezTo>
                    <a:pt x="171" y="38"/>
                    <a:pt x="173" y="36"/>
                    <a:pt x="175" y="34"/>
                  </a:cubicBezTo>
                  <a:cubicBezTo>
                    <a:pt x="177" y="32"/>
                    <a:pt x="174" y="32"/>
                    <a:pt x="172" y="32"/>
                  </a:cubicBezTo>
                  <a:cubicBezTo>
                    <a:pt x="174" y="31"/>
                    <a:pt x="177" y="29"/>
                    <a:pt x="179" y="27"/>
                  </a:cubicBezTo>
                  <a:cubicBezTo>
                    <a:pt x="177" y="49"/>
                    <a:pt x="174" y="71"/>
                    <a:pt x="175" y="93"/>
                  </a:cubicBezTo>
                  <a:cubicBezTo>
                    <a:pt x="176" y="113"/>
                    <a:pt x="178" y="131"/>
                    <a:pt x="170" y="150"/>
                  </a:cubicBezTo>
                  <a:cubicBezTo>
                    <a:pt x="167" y="145"/>
                    <a:pt x="166" y="139"/>
                    <a:pt x="166" y="133"/>
                  </a:cubicBezTo>
                  <a:cubicBezTo>
                    <a:pt x="168" y="133"/>
                    <a:pt x="169" y="132"/>
                    <a:pt x="170" y="131"/>
                  </a:cubicBezTo>
                  <a:cubicBezTo>
                    <a:pt x="171" y="126"/>
                    <a:pt x="171" y="120"/>
                    <a:pt x="172" y="115"/>
                  </a:cubicBezTo>
                  <a:cubicBezTo>
                    <a:pt x="172" y="113"/>
                    <a:pt x="170" y="113"/>
                    <a:pt x="169" y="113"/>
                  </a:cubicBezTo>
                  <a:cubicBezTo>
                    <a:pt x="169" y="113"/>
                    <a:pt x="169" y="113"/>
                    <a:pt x="169" y="113"/>
                  </a:cubicBezTo>
                  <a:cubicBezTo>
                    <a:pt x="169" y="111"/>
                    <a:pt x="168" y="109"/>
                    <a:pt x="168" y="107"/>
                  </a:cubicBezTo>
                  <a:cubicBezTo>
                    <a:pt x="169" y="104"/>
                    <a:pt x="170" y="101"/>
                    <a:pt x="170" y="100"/>
                  </a:cubicBezTo>
                  <a:cubicBezTo>
                    <a:pt x="170" y="99"/>
                    <a:pt x="169" y="99"/>
                    <a:pt x="168" y="99"/>
                  </a:cubicBezTo>
                  <a:cubicBezTo>
                    <a:pt x="168" y="99"/>
                    <a:pt x="168" y="98"/>
                    <a:pt x="168" y="98"/>
                  </a:cubicBezTo>
                  <a:cubicBezTo>
                    <a:pt x="168" y="94"/>
                    <a:pt x="170" y="91"/>
                    <a:pt x="172" y="87"/>
                  </a:cubicBezTo>
                  <a:cubicBezTo>
                    <a:pt x="172" y="87"/>
                    <a:pt x="172" y="87"/>
                    <a:pt x="172" y="87"/>
                  </a:cubicBezTo>
                  <a:cubicBezTo>
                    <a:pt x="172" y="87"/>
                    <a:pt x="172" y="87"/>
                    <a:pt x="172" y="87"/>
                  </a:cubicBezTo>
                  <a:cubicBezTo>
                    <a:pt x="172" y="87"/>
                    <a:pt x="172" y="87"/>
                    <a:pt x="172" y="87"/>
                  </a:cubicBezTo>
                  <a:cubicBezTo>
                    <a:pt x="173" y="86"/>
                    <a:pt x="171" y="86"/>
                    <a:pt x="169" y="86"/>
                  </a:cubicBezTo>
                  <a:cubicBezTo>
                    <a:pt x="169" y="83"/>
                    <a:pt x="170" y="81"/>
                    <a:pt x="170" y="78"/>
                  </a:cubicBezTo>
                  <a:cubicBezTo>
                    <a:pt x="170" y="77"/>
                    <a:pt x="168" y="77"/>
                    <a:pt x="167" y="77"/>
                  </a:cubicBezTo>
                  <a:cubicBezTo>
                    <a:pt x="167" y="76"/>
                    <a:pt x="167" y="74"/>
                    <a:pt x="167" y="73"/>
                  </a:cubicBezTo>
                  <a:cubicBezTo>
                    <a:pt x="167" y="72"/>
                    <a:pt x="166" y="72"/>
                    <a:pt x="165" y="72"/>
                  </a:cubicBezTo>
                  <a:cubicBezTo>
                    <a:pt x="165" y="72"/>
                    <a:pt x="165" y="72"/>
                    <a:pt x="165" y="72"/>
                  </a:cubicBezTo>
                  <a:cubicBezTo>
                    <a:pt x="165" y="72"/>
                    <a:pt x="165" y="72"/>
                    <a:pt x="165" y="72"/>
                  </a:cubicBezTo>
                  <a:cubicBezTo>
                    <a:pt x="163" y="72"/>
                    <a:pt x="161" y="73"/>
                    <a:pt x="161" y="74"/>
                  </a:cubicBezTo>
                  <a:cubicBezTo>
                    <a:pt x="161" y="74"/>
                    <a:pt x="161" y="74"/>
                    <a:pt x="161" y="74"/>
                  </a:cubicBezTo>
                  <a:cubicBezTo>
                    <a:pt x="161" y="74"/>
                    <a:pt x="161" y="74"/>
                    <a:pt x="161" y="74"/>
                  </a:cubicBezTo>
                  <a:cubicBezTo>
                    <a:pt x="161" y="74"/>
                    <a:pt x="161" y="74"/>
                    <a:pt x="161" y="74"/>
                  </a:cubicBezTo>
                  <a:cubicBezTo>
                    <a:pt x="161" y="77"/>
                    <a:pt x="161" y="79"/>
                    <a:pt x="161" y="81"/>
                  </a:cubicBezTo>
                  <a:cubicBezTo>
                    <a:pt x="160" y="80"/>
                    <a:pt x="159" y="80"/>
                    <a:pt x="158" y="81"/>
                  </a:cubicBezTo>
                  <a:cubicBezTo>
                    <a:pt x="159" y="79"/>
                    <a:pt x="156" y="77"/>
                    <a:pt x="154" y="78"/>
                  </a:cubicBezTo>
                  <a:cubicBezTo>
                    <a:pt x="151" y="80"/>
                    <a:pt x="148" y="81"/>
                    <a:pt x="145" y="84"/>
                  </a:cubicBezTo>
                  <a:cubicBezTo>
                    <a:pt x="145" y="84"/>
                    <a:pt x="145" y="83"/>
                    <a:pt x="145" y="83"/>
                  </a:cubicBezTo>
                  <a:cubicBezTo>
                    <a:pt x="145" y="82"/>
                    <a:pt x="149" y="80"/>
                    <a:pt x="151" y="79"/>
                  </a:cubicBezTo>
                  <a:cubicBezTo>
                    <a:pt x="153" y="77"/>
                    <a:pt x="156" y="75"/>
                    <a:pt x="159" y="74"/>
                  </a:cubicBezTo>
                  <a:cubicBezTo>
                    <a:pt x="160" y="73"/>
                    <a:pt x="161" y="72"/>
                    <a:pt x="159" y="71"/>
                  </a:cubicBezTo>
                  <a:cubicBezTo>
                    <a:pt x="158" y="70"/>
                    <a:pt x="156" y="71"/>
                    <a:pt x="155" y="71"/>
                  </a:cubicBezTo>
                  <a:cubicBezTo>
                    <a:pt x="152" y="73"/>
                    <a:pt x="149" y="75"/>
                    <a:pt x="146" y="77"/>
                  </a:cubicBezTo>
                  <a:cubicBezTo>
                    <a:pt x="143" y="79"/>
                    <a:pt x="139" y="81"/>
                    <a:pt x="139" y="84"/>
                  </a:cubicBezTo>
                  <a:cubicBezTo>
                    <a:pt x="139" y="86"/>
                    <a:pt x="141" y="86"/>
                    <a:pt x="143" y="85"/>
                  </a:cubicBezTo>
                  <a:cubicBezTo>
                    <a:pt x="140" y="87"/>
                    <a:pt x="138" y="90"/>
                    <a:pt x="137" y="92"/>
                  </a:cubicBezTo>
                  <a:cubicBezTo>
                    <a:pt x="137" y="94"/>
                    <a:pt x="138" y="94"/>
                    <a:pt x="139" y="95"/>
                  </a:cubicBezTo>
                  <a:cubicBezTo>
                    <a:pt x="136" y="97"/>
                    <a:pt x="135" y="100"/>
                    <a:pt x="135" y="103"/>
                  </a:cubicBezTo>
                  <a:cubicBezTo>
                    <a:pt x="136" y="106"/>
                    <a:pt x="142" y="104"/>
                    <a:pt x="141" y="102"/>
                  </a:cubicBezTo>
                  <a:cubicBezTo>
                    <a:pt x="140" y="98"/>
                    <a:pt x="145" y="94"/>
                    <a:pt x="148" y="92"/>
                  </a:cubicBezTo>
                  <a:cubicBezTo>
                    <a:pt x="146" y="95"/>
                    <a:pt x="145" y="98"/>
                    <a:pt x="144" y="101"/>
                  </a:cubicBezTo>
                  <a:cubicBezTo>
                    <a:pt x="144" y="102"/>
                    <a:pt x="144" y="102"/>
                    <a:pt x="145" y="102"/>
                  </a:cubicBezTo>
                  <a:cubicBezTo>
                    <a:pt x="143" y="105"/>
                    <a:pt x="141" y="109"/>
                    <a:pt x="141" y="112"/>
                  </a:cubicBezTo>
                  <a:cubicBezTo>
                    <a:pt x="140" y="114"/>
                    <a:pt x="142" y="114"/>
                    <a:pt x="143" y="114"/>
                  </a:cubicBezTo>
                  <a:cubicBezTo>
                    <a:pt x="141" y="118"/>
                    <a:pt x="141" y="123"/>
                    <a:pt x="144" y="123"/>
                  </a:cubicBezTo>
                  <a:cubicBezTo>
                    <a:pt x="141" y="128"/>
                    <a:pt x="143" y="131"/>
                    <a:pt x="149" y="131"/>
                  </a:cubicBezTo>
                  <a:cubicBezTo>
                    <a:pt x="146" y="133"/>
                    <a:pt x="144" y="136"/>
                    <a:pt x="144" y="139"/>
                  </a:cubicBezTo>
                  <a:cubicBezTo>
                    <a:pt x="143" y="145"/>
                    <a:pt x="152" y="140"/>
                    <a:pt x="148" y="147"/>
                  </a:cubicBezTo>
                  <a:cubicBezTo>
                    <a:pt x="144" y="153"/>
                    <a:pt x="147" y="156"/>
                    <a:pt x="151" y="156"/>
                  </a:cubicBezTo>
                  <a:cubicBezTo>
                    <a:pt x="153" y="174"/>
                    <a:pt x="163" y="198"/>
                    <a:pt x="153" y="215"/>
                  </a:cubicBezTo>
                  <a:cubicBezTo>
                    <a:pt x="150" y="208"/>
                    <a:pt x="150" y="201"/>
                    <a:pt x="149" y="193"/>
                  </a:cubicBezTo>
                  <a:cubicBezTo>
                    <a:pt x="149" y="182"/>
                    <a:pt x="147" y="171"/>
                    <a:pt x="144" y="160"/>
                  </a:cubicBezTo>
                  <a:cubicBezTo>
                    <a:pt x="140" y="148"/>
                    <a:pt x="138" y="136"/>
                    <a:pt x="137" y="123"/>
                  </a:cubicBezTo>
                  <a:cubicBezTo>
                    <a:pt x="136" y="112"/>
                    <a:pt x="130" y="104"/>
                    <a:pt x="129" y="94"/>
                  </a:cubicBezTo>
                  <a:cubicBezTo>
                    <a:pt x="129" y="91"/>
                    <a:pt x="123" y="93"/>
                    <a:pt x="123" y="95"/>
                  </a:cubicBezTo>
                  <a:cubicBezTo>
                    <a:pt x="124" y="106"/>
                    <a:pt x="130" y="114"/>
                    <a:pt x="131" y="125"/>
                  </a:cubicBezTo>
                  <a:cubicBezTo>
                    <a:pt x="133" y="138"/>
                    <a:pt x="134" y="149"/>
                    <a:pt x="138" y="162"/>
                  </a:cubicBezTo>
                  <a:cubicBezTo>
                    <a:pt x="144" y="180"/>
                    <a:pt x="138" y="206"/>
                    <a:pt x="150" y="221"/>
                  </a:cubicBezTo>
                  <a:cubicBezTo>
                    <a:pt x="151" y="223"/>
                    <a:pt x="154" y="222"/>
                    <a:pt x="155" y="221"/>
                  </a:cubicBezTo>
                  <a:cubicBezTo>
                    <a:pt x="157" y="218"/>
                    <a:pt x="159" y="215"/>
                    <a:pt x="160" y="213"/>
                  </a:cubicBezTo>
                  <a:cubicBezTo>
                    <a:pt x="160" y="213"/>
                    <a:pt x="160" y="213"/>
                    <a:pt x="160" y="213"/>
                  </a:cubicBezTo>
                  <a:cubicBezTo>
                    <a:pt x="159" y="215"/>
                    <a:pt x="158" y="217"/>
                    <a:pt x="157" y="220"/>
                  </a:cubicBezTo>
                  <a:cubicBezTo>
                    <a:pt x="156" y="220"/>
                    <a:pt x="155" y="221"/>
                    <a:pt x="155" y="221"/>
                  </a:cubicBezTo>
                  <a:cubicBezTo>
                    <a:pt x="154" y="223"/>
                    <a:pt x="154" y="224"/>
                    <a:pt x="154" y="226"/>
                  </a:cubicBezTo>
                  <a:cubicBezTo>
                    <a:pt x="153" y="229"/>
                    <a:pt x="159" y="227"/>
                    <a:pt x="159" y="226"/>
                  </a:cubicBezTo>
                  <a:cubicBezTo>
                    <a:pt x="164" y="218"/>
                    <a:pt x="168" y="211"/>
                    <a:pt x="169" y="202"/>
                  </a:cubicBezTo>
                  <a:cubicBezTo>
                    <a:pt x="169" y="201"/>
                    <a:pt x="168" y="201"/>
                    <a:pt x="168" y="201"/>
                  </a:cubicBezTo>
                  <a:cubicBezTo>
                    <a:pt x="168" y="200"/>
                    <a:pt x="168" y="199"/>
                    <a:pt x="168" y="198"/>
                  </a:cubicBezTo>
                  <a:cubicBezTo>
                    <a:pt x="169" y="197"/>
                    <a:pt x="169" y="195"/>
                    <a:pt x="169" y="194"/>
                  </a:cubicBezTo>
                  <a:cubicBezTo>
                    <a:pt x="169" y="193"/>
                    <a:pt x="169" y="193"/>
                    <a:pt x="169" y="192"/>
                  </a:cubicBezTo>
                  <a:cubicBezTo>
                    <a:pt x="170" y="183"/>
                    <a:pt x="169" y="174"/>
                    <a:pt x="168" y="164"/>
                  </a:cubicBezTo>
                  <a:cubicBezTo>
                    <a:pt x="168" y="162"/>
                    <a:pt x="168" y="159"/>
                    <a:pt x="168" y="156"/>
                  </a:cubicBezTo>
                  <a:cubicBezTo>
                    <a:pt x="168" y="156"/>
                    <a:pt x="168" y="157"/>
                    <a:pt x="168" y="157"/>
                  </a:cubicBezTo>
                  <a:cubicBezTo>
                    <a:pt x="170" y="158"/>
                    <a:pt x="173" y="157"/>
                    <a:pt x="174" y="155"/>
                  </a:cubicBezTo>
                  <a:cubicBezTo>
                    <a:pt x="175" y="153"/>
                    <a:pt x="176" y="151"/>
                    <a:pt x="176" y="149"/>
                  </a:cubicBezTo>
                  <a:cubicBezTo>
                    <a:pt x="176" y="163"/>
                    <a:pt x="177" y="177"/>
                    <a:pt x="175" y="190"/>
                  </a:cubicBezTo>
                  <a:cubicBezTo>
                    <a:pt x="171" y="211"/>
                    <a:pt x="167" y="232"/>
                    <a:pt x="166" y="253"/>
                  </a:cubicBezTo>
                  <a:cubicBezTo>
                    <a:pt x="165" y="286"/>
                    <a:pt x="165" y="320"/>
                    <a:pt x="168" y="353"/>
                  </a:cubicBezTo>
                  <a:cubicBezTo>
                    <a:pt x="166" y="354"/>
                    <a:pt x="164" y="356"/>
                    <a:pt x="168" y="356"/>
                  </a:cubicBezTo>
                  <a:cubicBezTo>
                    <a:pt x="168" y="357"/>
                    <a:pt x="168" y="357"/>
                    <a:pt x="169" y="357"/>
                  </a:cubicBezTo>
                  <a:cubicBezTo>
                    <a:pt x="169" y="358"/>
                    <a:pt x="169" y="360"/>
                    <a:pt x="169" y="361"/>
                  </a:cubicBezTo>
                  <a:cubicBezTo>
                    <a:pt x="168" y="361"/>
                    <a:pt x="167" y="362"/>
                    <a:pt x="166" y="363"/>
                  </a:cubicBezTo>
                  <a:cubicBezTo>
                    <a:pt x="166" y="362"/>
                    <a:pt x="165" y="361"/>
                    <a:pt x="165" y="361"/>
                  </a:cubicBezTo>
                  <a:cubicBezTo>
                    <a:pt x="164" y="359"/>
                    <a:pt x="161" y="360"/>
                    <a:pt x="160" y="361"/>
                  </a:cubicBezTo>
                  <a:cubicBezTo>
                    <a:pt x="158" y="361"/>
                    <a:pt x="157" y="362"/>
                    <a:pt x="157" y="362"/>
                  </a:cubicBezTo>
                  <a:cubicBezTo>
                    <a:pt x="156" y="363"/>
                    <a:pt x="156" y="363"/>
                    <a:pt x="155" y="364"/>
                  </a:cubicBezTo>
                  <a:cubicBezTo>
                    <a:pt x="154" y="364"/>
                    <a:pt x="153" y="365"/>
                    <a:pt x="153" y="366"/>
                  </a:cubicBezTo>
                  <a:cubicBezTo>
                    <a:pt x="153" y="366"/>
                    <a:pt x="153" y="367"/>
                    <a:pt x="153" y="367"/>
                  </a:cubicBezTo>
                  <a:cubicBezTo>
                    <a:pt x="150" y="370"/>
                    <a:pt x="147" y="374"/>
                    <a:pt x="143" y="373"/>
                  </a:cubicBezTo>
                  <a:cubicBezTo>
                    <a:pt x="141" y="373"/>
                    <a:pt x="140" y="373"/>
                    <a:pt x="138" y="374"/>
                  </a:cubicBezTo>
                  <a:cubicBezTo>
                    <a:pt x="138" y="375"/>
                    <a:pt x="138" y="375"/>
                    <a:pt x="138" y="375"/>
                  </a:cubicBezTo>
                  <a:cubicBezTo>
                    <a:pt x="136" y="375"/>
                    <a:pt x="132" y="376"/>
                    <a:pt x="133" y="377"/>
                  </a:cubicBezTo>
                  <a:cubicBezTo>
                    <a:pt x="134" y="379"/>
                    <a:pt x="134" y="380"/>
                    <a:pt x="135" y="381"/>
                  </a:cubicBezTo>
                  <a:cubicBezTo>
                    <a:pt x="134" y="381"/>
                    <a:pt x="133" y="381"/>
                    <a:pt x="132" y="381"/>
                  </a:cubicBezTo>
                  <a:cubicBezTo>
                    <a:pt x="130" y="381"/>
                    <a:pt x="125" y="383"/>
                    <a:pt x="127" y="384"/>
                  </a:cubicBezTo>
                  <a:cubicBezTo>
                    <a:pt x="130" y="384"/>
                    <a:pt x="133" y="384"/>
                    <a:pt x="136" y="384"/>
                  </a:cubicBezTo>
                  <a:cubicBezTo>
                    <a:pt x="136" y="385"/>
                    <a:pt x="137" y="387"/>
                    <a:pt x="137" y="389"/>
                  </a:cubicBezTo>
                  <a:cubicBezTo>
                    <a:pt x="133" y="390"/>
                    <a:pt x="128" y="391"/>
                    <a:pt x="124" y="393"/>
                  </a:cubicBezTo>
                  <a:cubicBezTo>
                    <a:pt x="121" y="395"/>
                    <a:pt x="126" y="395"/>
                    <a:pt x="128" y="394"/>
                  </a:cubicBezTo>
                  <a:cubicBezTo>
                    <a:pt x="131" y="393"/>
                    <a:pt x="134" y="392"/>
                    <a:pt x="138" y="391"/>
                  </a:cubicBezTo>
                  <a:cubicBezTo>
                    <a:pt x="138" y="392"/>
                    <a:pt x="138" y="394"/>
                    <a:pt x="139" y="396"/>
                  </a:cubicBezTo>
                  <a:cubicBezTo>
                    <a:pt x="134" y="397"/>
                    <a:pt x="129" y="398"/>
                    <a:pt x="123" y="398"/>
                  </a:cubicBezTo>
                  <a:cubicBezTo>
                    <a:pt x="122" y="398"/>
                    <a:pt x="117" y="401"/>
                    <a:pt x="120" y="401"/>
                  </a:cubicBezTo>
                  <a:cubicBezTo>
                    <a:pt x="123" y="401"/>
                    <a:pt x="125" y="401"/>
                    <a:pt x="128" y="401"/>
                  </a:cubicBezTo>
                  <a:cubicBezTo>
                    <a:pt x="127" y="401"/>
                    <a:pt x="126" y="401"/>
                    <a:pt x="126" y="401"/>
                  </a:cubicBezTo>
                  <a:cubicBezTo>
                    <a:pt x="124" y="401"/>
                    <a:pt x="120" y="403"/>
                    <a:pt x="124" y="403"/>
                  </a:cubicBezTo>
                  <a:cubicBezTo>
                    <a:pt x="131" y="403"/>
                    <a:pt x="142" y="403"/>
                    <a:pt x="152" y="401"/>
                  </a:cubicBezTo>
                  <a:cubicBezTo>
                    <a:pt x="152" y="401"/>
                    <a:pt x="152" y="401"/>
                    <a:pt x="153" y="401"/>
                  </a:cubicBezTo>
                  <a:cubicBezTo>
                    <a:pt x="153" y="401"/>
                    <a:pt x="153" y="402"/>
                    <a:pt x="153" y="402"/>
                  </a:cubicBezTo>
                  <a:cubicBezTo>
                    <a:pt x="145" y="404"/>
                    <a:pt x="136" y="404"/>
                    <a:pt x="129" y="405"/>
                  </a:cubicBezTo>
                  <a:cubicBezTo>
                    <a:pt x="127" y="405"/>
                    <a:pt x="124" y="405"/>
                    <a:pt x="122" y="405"/>
                  </a:cubicBezTo>
                  <a:cubicBezTo>
                    <a:pt x="121" y="405"/>
                    <a:pt x="120" y="405"/>
                    <a:pt x="120" y="406"/>
                  </a:cubicBezTo>
                  <a:cubicBezTo>
                    <a:pt x="105" y="407"/>
                    <a:pt x="86" y="407"/>
                    <a:pt x="76" y="396"/>
                  </a:cubicBezTo>
                  <a:cubicBezTo>
                    <a:pt x="75" y="395"/>
                    <a:pt x="69" y="397"/>
                    <a:pt x="70" y="398"/>
                  </a:cubicBezTo>
                  <a:cubicBezTo>
                    <a:pt x="71" y="399"/>
                    <a:pt x="72" y="400"/>
                    <a:pt x="73" y="400"/>
                  </a:cubicBezTo>
                  <a:cubicBezTo>
                    <a:pt x="72" y="401"/>
                    <a:pt x="71" y="401"/>
                    <a:pt x="71" y="402"/>
                  </a:cubicBezTo>
                  <a:cubicBezTo>
                    <a:pt x="69" y="400"/>
                    <a:pt x="67" y="397"/>
                    <a:pt x="66" y="395"/>
                  </a:cubicBezTo>
                  <a:cubicBezTo>
                    <a:pt x="65" y="393"/>
                    <a:pt x="59" y="395"/>
                    <a:pt x="60" y="398"/>
                  </a:cubicBezTo>
                  <a:cubicBezTo>
                    <a:pt x="65" y="405"/>
                    <a:pt x="72" y="413"/>
                    <a:pt x="81" y="414"/>
                  </a:cubicBezTo>
                  <a:cubicBezTo>
                    <a:pt x="84" y="415"/>
                    <a:pt x="88" y="411"/>
                    <a:pt x="84" y="410"/>
                  </a:cubicBezTo>
                  <a:cubicBezTo>
                    <a:pt x="80" y="410"/>
                    <a:pt x="77" y="408"/>
                    <a:pt x="75" y="406"/>
                  </a:cubicBezTo>
                  <a:cubicBezTo>
                    <a:pt x="93" y="413"/>
                    <a:pt x="132" y="419"/>
                    <a:pt x="160" y="412"/>
                  </a:cubicBezTo>
                  <a:cubicBezTo>
                    <a:pt x="156" y="413"/>
                    <a:pt x="153" y="414"/>
                    <a:pt x="149" y="416"/>
                  </a:cubicBezTo>
                  <a:cubicBezTo>
                    <a:pt x="146" y="416"/>
                    <a:pt x="143" y="416"/>
                    <a:pt x="140" y="416"/>
                  </a:cubicBezTo>
                  <a:cubicBezTo>
                    <a:pt x="139" y="416"/>
                    <a:pt x="137" y="416"/>
                    <a:pt x="136" y="418"/>
                  </a:cubicBezTo>
                  <a:cubicBezTo>
                    <a:pt x="136" y="419"/>
                    <a:pt x="137" y="420"/>
                    <a:pt x="138" y="420"/>
                  </a:cubicBezTo>
                  <a:cubicBezTo>
                    <a:pt x="140" y="420"/>
                    <a:pt x="143" y="420"/>
                    <a:pt x="145" y="420"/>
                  </a:cubicBezTo>
                  <a:cubicBezTo>
                    <a:pt x="146" y="421"/>
                    <a:pt x="147" y="421"/>
                    <a:pt x="148" y="421"/>
                  </a:cubicBezTo>
                  <a:cubicBezTo>
                    <a:pt x="147" y="421"/>
                    <a:pt x="147" y="421"/>
                    <a:pt x="146" y="421"/>
                  </a:cubicBezTo>
                  <a:cubicBezTo>
                    <a:pt x="143" y="422"/>
                    <a:pt x="141" y="425"/>
                    <a:pt x="145" y="424"/>
                  </a:cubicBezTo>
                  <a:cubicBezTo>
                    <a:pt x="150" y="423"/>
                    <a:pt x="155" y="422"/>
                    <a:pt x="161" y="421"/>
                  </a:cubicBezTo>
                  <a:cubicBezTo>
                    <a:pt x="161" y="421"/>
                    <a:pt x="161" y="421"/>
                    <a:pt x="160" y="422"/>
                  </a:cubicBezTo>
                  <a:cubicBezTo>
                    <a:pt x="160" y="423"/>
                    <a:pt x="162" y="423"/>
                    <a:pt x="162" y="423"/>
                  </a:cubicBezTo>
                  <a:cubicBezTo>
                    <a:pt x="165" y="423"/>
                    <a:pt x="167" y="423"/>
                    <a:pt x="170" y="423"/>
                  </a:cubicBezTo>
                  <a:cubicBezTo>
                    <a:pt x="155" y="425"/>
                    <a:pt x="139" y="426"/>
                    <a:pt x="126" y="427"/>
                  </a:cubicBezTo>
                  <a:cubicBezTo>
                    <a:pt x="104" y="430"/>
                    <a:pt x="82" y="429"/>
                    <a:pt x="60" y="425"/>
                  </a:cubicBezTo>
                  <a:cubicBezTo>
                    <a:pt x="50" y="422"/>
                    <a:pt x="39" y="418"/>
                    <a:pt x="32" y="410"/>
                  </a:cubicBezTo>
                  <a:cubicBezTo>
                    <a:pt x="15" y="392"/>
                    <a:pt x="38" y="376"/>
                    <a:pt x="54" y="371"/>
                  </a:cubicBezTo>
                  <a:cubicBezTo>
                    <a:pt x="58" y="370"/>
                    <a:pt x="57" y="367"/>
                    <a:pt x="53" y="368"/>
                  </a:cubicBezTo>
                  <a:cubicBezTo>
                    <a:pt x="41" y="372"/>
                    <a:pt x="28" y="377"/>
                    <a:pt x="22" y="389"/>
                  </a:cubicBezTo>
                  <a:cubicBezTo>
                    <a:pt x="15" y="401"/>
                    <a:pt x="25" y="414"/>
                    <a:pt x="35" y="420"/>
                  </a:cubicBezTo>
                  <a:cubicBezTo>
                    <a:pt x="59" y="435"/>
                    <a:pt x="96" y="433"/>
                    <a:pt x="123" y="431"/>
                  </a:cubicBezTo>
                  <a:cubicBezTo>
                    <a:pt x="144" y="429"/>
                    <a:pt x="168" y="428"/>
                    <a:pt x="189" y="421"/>
                  </a:cubicBezTo>
                  <a:cubicBezTo>
                    <a:pt x="186" y="423"/>
                    <a:pt x="184" y="425"/>
                    <a:pt x="181" y="426"/>
                  </a:cubicBezTo>
                  <a:cubicBezTo>
                    <a:pt x="180" y="426"/>
                    <a:pt x="180" y="427"/>
                    <a:pt x="180" y="427"/>
                  </a:cubicBezTo>
                  <a:cubicBezTo>
                    <a:pt x="179" y="427"/>
                    <a:pt x="178" y="428"/>
                    <a:pt x="178" y="428"/>
                  </a:cubicBezTo>
                  <a:cubicBezTo>
                    <a:pt x="177" y="429"/>
                    <a:pt x="175" y="431"/>
                    <a:pt x="174" y="432"/>
                  </a:cubicBezTo>
                  <a:cubicBezTo>
                    <a:pt x="173" y="432"/>
                    <a:pt x="173" y="432"/>
                    <a:pt x="173" y="431"/>
                  </a:cubicBezTo>
                  <a:cubicBezTo>
                    <a:pt x="172" y="430"/>
                    <a:pt x="169" y="431"/>
                    <a:pt x="168" y="432"/>
                  </a:cubicBezTo>
                  <a:cubicBezTo>
                    <a:pt x="167" y="433"/>
                    <a:pt x="166" y="434"/>
                    <a:pt x="165" y="435"/>
                  </a:cubicBezTo>
                  <a:cubicBezTo>
                    <a:pt x="165" y="434"/>
                    <a:pt x="165" y="433"/>
                    <a:pt x="164" y="432"/>
                  </a:cubicBezTo>
                  <a:cubicBezTo>
                    <a:pt x="164" y="430"/>
                    <a:pt x="159" y="432"/>
                    <a:pt x="158" y="433"/>
                  </a:cubicBezTo>
                  <a:cubicBezTo>
                    <a:pt x="158" y="434"/>
                    <a:pt x="158" y="434"/>
                    <a:pt x="158" y="434"/>
                  </a:cubicBezTo>
                  <a:cubicBezTo>
                    <a:pt x="158" y="434"/>
                    <a:pt x="158" y="434"/>
                    <a:pt x="158" y="433"/>
                  </a:cubicBezTo>
                  <a:cubicBezTo>
                    <a:pt x="157" y="431"/>
                    <a:pt x="153" y="433"/>
                    <a:pt x="152" y="434"/>
                  </a:cubicBezTo>
                  <a:cubicBezTo>
                    <a:pt x="152" y="435"/>
                    <a:pt x="151" y="435"/>
                    <a:pt x="151" y="436"/>
                  </a:cubicBezTo>
                  <a:cubicBezTo>
                    <a:pt x="149" y="435"/>
                    <a:pt x="146" y="436"/>
                    <a:pt x="146" y="438"/>
                  </a:cubicBezTo>
                  <a:cubicBezTo>
                    <a:pt x="146" y="440"/>
                    <a:pt x="146" y="441"/>
                    <a:pt x="147" y="443"/>
                  </a:cubicBezTo>
                  <a:cubicBezTo>
                    <a:pt x="148" y="445"/>
                    <a:pt x="152" y="443"/>
                    <a:pt x="153" y="442"/>
                  </a:cubicBezTo>
                  <a:cubicBezTo>
                    <a:pt x="153" y="441"/>
                    <a:pt x="154" y="441"/>
                    <a:pt x="154" y="440"/>
                  </a:cubicBezTo>
                  <a:cubicBezTo>
                    <a:pt x="154" y="441"/>
                    <a:pt x="154" y="441"/>
                    <a:pt x="154" y="441"/>
                  </a:cubicBezTo>
                  <a:cubicBezTo>
                    <a:pt x="155" y="443"/>
                    <a:pt x="159" y="442"/>
                    <a:pt x="160" y="440"/>
                  </a:cubicBezTo>
                  <a:cubicBezTo>
                    <a:pt x="160" y="440"/>
                    <a:pt x="161" y="439"/>
                    <a:pt x="161" y="439"/>
                  </a:cubicBezTo>
                  <a:cubicBezTo>
                    <a:pt x="161" y="439"/>
                    <a:pt x="161" y="440"/>
                    <a:pt x="161" y="440"/>
                  </a:cubicBezTo>
                  <a:cubicBezTo>
                    <a:pt x="163" y="442"/>
                    <a:pt x="166" y="441"/>
                    <a:pt x="167" y="439"/>
                  </a:cubicBezTo>
                  <a:cubicBezTo>
                    <a:pt x="168" y="438"/>
                    <a:pt x="169" y="438"/>
                    <a:pt x="169" y="437"/>
                  </a:cubicBezTo>
                  <a:cubicBezTo>
                    <a:pt x="169" y="437"/>
                    <a:pt x="169" y="437"/>
                    <a:pt x="169" y="437"/>
                  </a:cubicBezTo>
                  <a:cubicBezTo>
                    <a:pt x="170" y="439"/>
                    <a:pt x="174" y="437"/>
                    <a:pt x="175" y="437"/>
                  </a:cubicBezTo>
                  <a:cubicBezTo>
                    <a:pt x="176" y="435"/>
                    <a:pt x="177" y="434"/>
                    <a:pt x="179" y="433"/>
                  </a:cubicBezTo>
                  <a:cubicBezTo>
                    <a:pt x="179" y="435"/>
                    <a:pt x="180" y="436"/>
                    <a:pt x="181" y="438"/>
                  </a:cubicBezTo>
                  <a:cubicBezTo>
                    <a:pt x="181" y="438"/>
                    <a:pt x="181" y="438"/>
                    <a:pt x="181" y="439"/>
                  </a:cubicBezTo>
                  <a:cubicBezTo>
                    <a:pt x="181" y="440"/>
                    <a:pt x="183" y="441"/>
                    <a:pt x="185" y="440"/>
                  </a:cubicBezTo>
                  <a:cubicBezTo>
                    <a:pt x="189" y="439"/>
                    <a:pt x="192" y="438"/>
                    <a:pt x="195" y="437"/>
                  </a:cubicBezTo>
                  <a:cubicBezTo>
                    <a:pt x="196" y="437"/>
                    <a:pt x="196" y="438"/>
                    <a:pt x="197" y="439"/>
                  </a:cubicBezTo>
                  <a:cubicBezTo>
                    <a:pt x="196" y="439"/>
                    <a:pt x="196" y="439"/>
                    <a:pt x="196" y="439"/>
                  </a:cubicBezTo>
                  <a:cubicBezTo>
                    <a:pt x="196" y="437"/>
                    <a:pt x="192" y="437"/>
                    <a:pt x="190" y="438"/>
                  </a:cubicBezTo>
                  <a:cubicBezTo>
                    <a:pt x="190" y="439"/>
                    <a:pt x="189" y="440"/>
                    <a:pt x="188" y="441"/>
                  </a:cubicBezTo>
                  <a:cubicBezTo>
                    <a:pt x="177" y="444"/>
                    <a:pt x="165" y="445"/>
                    <a:pt x="154" y="446"/>
                  </a:cubicBezTo>
                  <a:cubicBezTo>
                    <a:pt x="153" y="446"/>
                    <a:pt x="152" y="446"/>
                    <a:pt x="151" y="446"/>
                  </a:cubicBezTo>
                  <a:cubicBezTo>
                    <a:pt x="142" y="446"/>
                    <a:pt x="134" y="447"/>
                    <a:pt x="127" y="447"/>
                  </a:cubicBezTo>
                  <a:cubicBezTo>
                    <a:pt x="103" y="447"/>
                    <a:pt x="79" y="446"/>
                    <a:pt x="55" y="441"/>
                  </a:cubicBezTo>
                  <a:cubicBezTo>
                    <a:pt x="42" y="438"/>
                    <a:pt x="29" y="432"/>
                    <a:pt x="19" y="423"/>
                  </a:cubicBezTo>
                  <a:cubicBezTo>
                    <a:pt x="8" y="414"/>
                    <a:pt x="14" y="402"/>
                    <a:pt x="19" y="392"/>
                  </a:cubicBezTo>
                  <a:cubicBezTo>
                    <a:pt x="20" y="389"/>
                    <a:pt x="14" y="389"/>
                    <a:pt x="13" y="391"/>
                  </a:cubicBezTo>
                  <a:cubicBezTo>
                    <a:pt x="9" y="401"/>
                    <a:pt x="4" y="409"/>
                    <a:pt x="8" y="419"/>
                  </a:cubicBezTo>
                  <a:cubicBezTo>
                    <a:pt x="12" y="430"/>
                    <a:pt x="28" y="437"/>
                    <a:pt x="38" y="441"/>
                  </a:cubicBezTo>
                  <a:cubicBezTo>
                    <a:pt x="44" y="443"/>
                    <a:pt x="50" y="444"/>
                    <a:pt x="56" y="446"/>
                  </a:cubicBezTo>
                  <a:cubicBezTo>
                    <a:pt x="61" y="451"/>
                    <a:pt x="66" y="456"/>
                    <a:pt x="72" y="462"/>
                  </a:cubicBezTo>
                  <a:cubicBezTo>
                    <a:pt x="80" y="471"/>
                    <a:pt x="82" y="483"/>
                    <a:pt x="83" y="495"/>
                  </a:cubicBezTo>
                  <a:cubicBezTo>
                    <a:pt x="84" y="513"/>
                    <a:pt x="79" y="533"/>
                    <a:pt x="67" y="547"/>
                  </a:cubicBezTo>
                  <a:cubicBezTo>
                    <a:pt x="65" y="548"/>
                    <a:pt x="71" y="548"/>
                    <a:pt x="72" y="547"/>
                  </a:cubicBezTo>
                  <a:cubicBezTo>
                    <a:pt x="84" y="533"/>
                    <a:pt x="89" y="516"/>
                    <a:pt x="89" y="498"/>
                  </a:cubicBezTo>
                  <a:cubicBezTo>
                    <a:pt x="89" y="486"/>
                    <a:pt x="87" y="474"/>
                    <a:pt x="80" y="463"/>
                  </a:cubicBezTo>
                  <a:cubicBezTo>
                    <a:pt x="80" y="463"/>
                    <a:pt x="80" y="463"/>
                    <a:pt x="80" y="462"/>
                  </a:cubicBezTo>
                  <a:cubicBezTo>
                    <a:pt x="85" y="465"/>
                    <a:pt x="91" y="466"/>
                    <a:pt x="98" y="468"/>
                  </a:cubicBezTo>
                  <a:cubicBezTo>
                    <a:pt x="100" y="468"/>
                    <a:pt x="105" y="465"/>
                    <a:pt x="101" y="464"/>
                  </a:cubicBezTo>
                  <a:cubicBezTo>
                    <a:pt x="95" y="463"/>
                    <a:pt x="88" y="462"/>
                    <a:pt x="83" y="458"/>
                  </a:cubicBezTo>
                  <a:cubicBezTo>
                    <a:pt x="81" y="458"/>
                    <a:pt x="79" y="459"/>
                    <a:pt x="78" y="460"/>
                  </a:cubicBezTo>
                  <a:cubicBezTo>
                    <a:pt x="76" y="458"/>
                    <a:pt x="75" y="456"/>
                    <a:pt x="73" y="455"/>
                  </a:cubicBezTo>
                  <a:cubicBezTo>
                    <a:pt x="80" y="457"/>
                    <a:pt x="86" y="458"/>
                    <a:pt x="93" y="457"/>
                  </a:cubicBezTo>
                  <a:cubicBezTo>
                    <a:pt x="97" y="457"/>
                    <a:pt x="98" y="453"/>
                    <a:pt x="94" y="453"/>
                  </a:cubicBezTo>
                  <a:cubicBezTo>
                    <a:pt x="87" y="454"/>
                    <a:pt x="80" y="452"/>
                    <a:pt x="73" y="450"/>
                  </a:cubicBezTo>
                  <a:cubicBezTo>
                    <a:pt x="72" y="450"/>
                    <a:pt x="71" y="450"/>
                    <a:pt x="70" y="450"/>
                  </a:cubicBezTo>
                  <a:cubicBezTo>
                    <a:pt x="70" y="450"/>
                    <a:pt x="70" y="449"/>
                    <a:pt x="70" y="449"/>
                  </a:cubicBezTo>
                  <a:cubicBezTo>
                    <a:pt x="70" y="448"/>
                    <a:pt x="70" y="448"/>
                    <a:pt x="70" y="449"/>
                  </a:cubicBezTo>
                  <a:cubicBezTo>
                    <a:pt x="70" y="448"/>
                    <a:pt x="70" y="448"/>
                    <a:pt x="70" y="448"/>
                  </a:cubicBezTo>
                  <a:cubicBezTo>
                    <a:pt x="92" y="451"/>
                    <a:pt x="115" y="451"/>
                    <a:pt x="137" y="450"/>
                  </a:cubicBezTo>
                  <a:cubicBezTo>
                    <a:pt x="136" y="451"/>
                    <a:pt x="136" y="451"/>
                    <a:pt x="135" y="451"/>
                  </a:cubicBezTo>
                  <a:cubicBezTo>
                    <a:pt x="135" y="452"/>
                    <a:pt x="135" y="452"/>
                    <a:pt x="135" y="452"/>
                  </a:cubicBezTo>
                  <a:cubicBezTo>
                    <a:pt x="128" y="452"/>
                    <a:pt x="122" y="451"/>
                    <a:pt x="116" y="451"/>
                  </a:cubicBezTo>
                  <a:cubicBezTo>
                    <a:pt x="114" y="451"/>
                    <a:pt x="110" y="454"/>
                    <a:pt x="114" y="454"/>
                  </a:cubicBezTo>
                  <a:cubicBezTo>
                    <a:pt x="118" y="454"/>
                    <a:pt x="123" y="454"/>
                    <a:pt x="128" y="455"/>
                  </a:cubicBezTo>
                  <a:cubicBezTo>
                    <a:pt x="121" y="455"/>
                    <a:pt x="113" y="455"/>
                    <a:pt x="106" y="453"/>
                  </a:cubicBezTo>
                  <a:cubicBezTo>
                    <a:pt x="105" y="453"/>
                    <a:pt x="100" y="455"/>
                    <a:pt x="102" y="455"/>
                  </a:cubicBezTo>
                  <a:cubicBezTo>
                    <a:pt x="109" y="458"/>
                    <a:pt x="117" y="458"/>
                    <a:pt x="125" y="457"/>
                  </a:cubicBezTo>
                  <a:cubicBezTo>
                    <a:pt x="124" y="458"/>
                    <a:pt x="123" y="459"/>
                    <a:pt x="126" y="459"/>
                  </a:cubicBezTo>
                  <a:cubicBezTo>
                    <a:pt x="133" y="459"/>
                    <a:pt x="141" y="459"/>
                    <a:pt x="149" y="458"/>
                  </a:cubicBezTo>
                  <a:cubicBezTo>
                    <a:pt x="146" y="459"/>
                    <a:pt x="142" y="461"/>
                    <a:pt x="140" y="463"/>
                  </a:cubicBezTo>
                  <a:cubicBezTo>
                    <a:pt x="138" y="465"/>
                    <a:pt x="139" y="467"/>
                    <a:pt x="141" y="467"/>
                  </a:cubicBezTo>
                  <a:cubicBezTo>
                    <a:pt x="148" y="467"/>
                    <a:pt x="155" y="465"/>
                    <a:pt x="161" y="462"/>
                  </a:cubicBezTo>
                  <a:cubicBezTo>
                    <a:pt x="161" y="463"/>
                    <a:pt x="161" y="464"/>
                    <a:pt x="161" y="465"/>
                  </a:cubicBezTo>
                  <a:cubicBezTo>
                    <a:pt x="155" y="468"/>
                    <a:pt x="149" y="470"/>
                    <a:pt x="144" y="471"/>
                  </a:cubicBezTo>
                  <a:cubicBezTo>
                    <a:pt x="140" y="472"/>
                    <a:pt x="141" y="477"/>
                    <a:pt x="145" y="476"/>
                  </a:cubicBezTo>
                  <a:cubicBezTo>
                    <a:pt x="147" y="475"/>
                    <a:pt x="149" y="474"/>
                    <a:pt x="151" y="474"/>
                  </a:cubicBezTo>
                  <a:cubicBezTo>
                    <a:pt x="151" y="474"/>
                    <a:pt x="151" y="474"/>
                    <a:pt x="151" y="474"/>
                  </a:cubicBezTo>
                  <a:cubicBezTo>
                    <a:pt x="151" y="475"/>
                    <a:pt x="151" y="476"/>
                    <a:pt x="151" y="477"/>
                  </a:cubicBezTo>
                  <a:cubicBezTo>
                    <a:pt x="147" y="479"/>
                    <a:pt x="144" y="480"/>
                    <a:pt x="140" y="481"/>
                  </a:cubicBezTo>
                  <a:cubicBezTo>
                    <a:pt x="137" y="481"/>
                    <a:pt x="135" y="485"/>
                    <a:pt x="139" y="485"/>
                  </a:cubicBezTo>
                  <a:cubicBezTo>
                    <a:pt x="143" y="484"/>
                    <a:pt x="147" y="483"/>
                    <a:pt x="150" y="481"/>
                  </a:cubicBezTo>
                  <a:cubicBezTo>
                    <a:pt x="150" y="482"/>
                    <a:pt x="150" y="482"/>
                    <a:pt x="150" y="483"/>
                  </a:cubicBezTo>
                  <a:cubicBezTo>
                    <a:pt x="146" y="485"/>
                    <a:pt x="142" y="488"/>
                    <a:pt x="138" y="490"/>
                  </a:cubicBezTo>
                  <a:cubicBezTo>
                    <a:pt x="134" y="492"/>
                    <a:pt x="140" y="492"/>
                    <a:pt x="141" y="491"/>
                  </a:cubicBezTo>
                  <a:cubicBezTo>
                    <a:pt x="144" y="489"/>
                    <a:pt x="147" y="487"/>
                    <a:pt x="150" y="486"/>
                  </a:cubicBezTo>
                  <a:cubicBezTo>
                    <a:pt x="151" y="488"/>
                    <a:pt x="151" y="489"/>
                    <a:pt x="151" y="491"/>
                  </a:cubicBezTo>
                  <a:cubicBezTo>
                    <a:pt x="147" y="493"/>
                    <a:pt x="143" y="495"/>
                    <a:pt x="138" y="497"/>
                  </a:cubicBezTo>
                  <a:cubicBezTo>
                    <a:pt x="138" y="497"/>
                    <a:pt x="136" y="499"/>
                    <a:pt x="138" y="499"/>
                  </a:cubicBezTo>
                  <a:cubicBezTo>
                    <a:pt x="139" y="499"/>
                    <a:pt x="141" y="499"/>
                    <a:pt x="142" y="498"/>
                  </a:cubicBezTo>
                  <a:cubicBezTo>
                    <a:pt x="143" y="498"/>
                    <a:pt x="145" y="497"/>
                    <a:pt x="147" y="496"/>
                  </a:cubicBezTo>
                  <a:cubicBezTo>
                    <a:pt x="146" y="496"/>
                    <a:pt x="146" y="497"/>
                    <a:pt x="146" y="497"/>
                  </a:cubicBezTo>
                  <a:cubicBezTo>
                    <a:pt x="147" y="498"/>
                    <a:pt x="147" y="499"/>
                    <a:pt x="147" y="501"/>
                  </a:cubicBezTo>
                  <a:cubicBezTo>
                    <a:pt x="143" y="502"/>
                    <a:pt x="139" y="504"/>
                    <a:pt x="134" y="506"/>
                  </a:cubicBezTo>
                  <a:cubicBezTo>
                    <a:pt x="131" y="508"/>
                    <a:pt x="136" y="508"/>
                    <a:pt x="138" y="507"/>
                  </a:cubicBezTo>
                  <a:cubicBezTo>
                    <a:pt x="141" y="506"/>
                    <a:pt x="145" y="504"/>
                    <a:pt x="148" y="503"/>
                  </a:cubicBezTo>
                  <a:cubicBezTo>
                    <a:pt x="149" y="505"/>
                    <a:pt x="149" y="507"/>
                    <a:pt x="150" y="510"/>
                  </a:cubicBezTo>
                  <a:cubicBezTo>
                    <a:pt x="145" y="511"/>
                    <a:pt x="140" y="512"/>
                    <a:pt x="135" y="513"/>
                  </a:cubicBezTo>
                  <a:cubicBezTo>
                    <a:pt x="133" y="513"/>
                    <a:pt x="130" y="515"/>
                    <a:pt x="133" y="516"/>
                  </a:cubicBezTo>
                  <a:cubicBezTo>
                    <a:pt x="138" y="516"/>
                    <a:pt x="144" y="515"/>
                    <a:pt x="149" y="514"/>
                  </a:cubicBezTo>
                  <a:cubicBezTo>
                    <a:pt x="150" y="514"/>
                    <a:pt x="151" y="514"/>
                    <a:pt x="152" y="514"/>
                  </a:cubicBezTo>
                  <a:cubicBezTo>
                    <a:pt x="152" y="515"/>
                    <a:pt x="153" y="517"/>
                    <a:pt x="154" y="519"/>
                  </a:cubicBezTo>
                  <a:cubicBezTo>
                    <a:pt x="150" y="520"/>
                    <a:pt x="146" y="521"/>
                    <a:pt x="143" y="521"/>
                  </a:cubicBezTo>
                  <a:cubicBezTo>
                    <a:pt x="138" y="523"/>
                    <a:pt x="133" y="524"/>
                    <a:pt x="128" y="525"/>
                  </a:cubicBezTo>
                  <a:cubicBezTo>
                    <a:pt x="124" y="526"/>
                    <a:pt x="125" y="529"/>
                    <a:pt x="129" y="528"/>
                  </a:cubicBezTo>
                  <a:cubicBezTo>
                    <a:pt x="136" y="526"/>
                    <a:pt x="143" y="525"/>
                    <a:pt x="151" y="522"/>
                  </a:cubicBezTo>
                  <a:cubicBezTo>
                    <a:pt x="152" y="522"/>
                    <a:pt x="153" y="522"/>
                    <a:pt x="155" y="521"/>
                  </a:cubicBezTo>
                  <a:cubicBezTo>
                    <a:pt x="155" y="523"/>
                    <a:pt x="156" y="524"/>
                    <a:pt x="157" y="526"/>
                  </a:cubicBezTo>
                  <a:cubicBezTo>
                    <a:pt x="151" y="526"/>
                    <a:pt x="145" y="526"/>
                    <a:pt x="139" y="527"/>
                  </a:cubicBezTo>
                  <a:cubicBezTo>
                    <a:pt x="137" y="527"/>
                    <a:pt x="132" y="529"/>
                    <a:pt x="135" y="529"/>
                  </a:cubicBezTo>
                  <a:cubicBezTo>
                    <a:pt x="140" y="529"/>
                    <a:pt x="145" y="528"/>
                    <a:pt x="150" y="528"/>
                  </a:cubicBezTo>
                  <a:cubicBezTo>
                    <a:pt x="151" y="528"/>
                    <a:pt x="154" y="528"/>
                    <a:pt x="158" y="528"/>
                  </a:cubicBezTo>
                  <a:cubicBezTo>
                    <a:pt x="158" y="529"/>
                    <a:pt x="158" y="530"/>
                    <a:pt x="159" y="531"/>
                  </a:cubicBezTo>
                  <a:cubicBezTo>
                    <a:pt x="160" y="532"/>
                    <a:pt x="165" y="532"/>
                    <a:pt x="165" y="529"/>
                  </a:cubicBezTo>
                  <a:cubicBezTo>
                    <a:pt x="165" y="529"/>
                    <a:pt x="165" y="528"/>
                    <a:pt x="165" y="528"/>
                  </a:cubicBezTo>
                  <a:cubicBezTo>
                    <a:pt x="169" y="528"/>
                    <a:pt x="171" y="529"/>
                    <a:pt x="161" y="532"/>
                  </a:cubicBezTo>
                  <a:cubicBezTo>
                    <a:pt x="152" y="535"/>
                    <a:pt x="142" y="534"/>
                    <a:pt x="132" y="537"/>
                  </a:cubicBezTo>
                  <a:cubicBezTo>
                    <a:pt x="132" y="537"/>
                    <a:pt x="128" y="538"/>
                    <a:pt x="130" y="539"/>
                  </a:cubicBezTo>
                  <a:cubicBezTo>
                    <a:pt x="142" y="540"/>
                    <a:pt x="154" y="539"/>
                    <a:pt x="166" y="536"/>
                  </a:cubicBezTo>
                  <a:cubicBezTo>
                    <a:pt x="155" y="540"/>
                    <a:pt x="143" y="539"/>
                    <a:pt x="132" y="541"/>
                  </a:cubicBezTo>
                  <a:cubicBezTo>
                    <a:pt x="128" y="542"/>
                    <a:pt x="129" y="544"/>
                    <a:pt x="132" y="543"/>
                  </a:cubicBezTo>
                  <a:cubicBezTo>
                    <a:pt x="148" y="539"/>
                    <a:pt x="164" y="542"/>
                    <a:pt x="178" y="532"/>
                  </a:cubicBezTo>
                  <a:cubicBezTo>
                    <a:pt x="179" y="531"/>
                    <a:pt x="174" y="532"/>
                    <a:pt x="173" y="532"/>
                  </a:cubicBezTo>
                  <a:cubicBezTo>
                    <a:pt x="163" y="536"/>
                    <a:pt x="152" y="537"/>
                    <a:pt x="141" y="537"/>
                  </a:cubicBezTo>
                  <a:cubicBezTo>
                    <a:pt x="153" y="535"/>
                    <a:pt x="166" y="535"/>
                    <a:pt x="175" y="527"/>
                  </a:cubicBezTo>
                  <a:cubicBezTo>
                    <a:pt x="176" y="526"/>
                    <a:pt x="176" y="526"/>
                    <a:pt x="175" y="526"/>
                  </a:cubicBezTo>
                  <a:cubicBezTo>
                    <a:pt x="172" y="526"/>
                    <a:pt x="168" y="525"/>
                    <a:pt x="165" y="525"/>
                  </a:cubicBezTo>
                  <a:cubicBezTo>
                    <a:pt x="165" y="524"/>
                    <a:pt x="165" y="523"/>
                    <a:pt x="165" y="522"/>
                  </a:cubicBezTo>
                  <a:cubicBezTo>
                    <a:pt x="166" y="522"/>
                    <a:pt x="170" y="521"/>
                    <a:pt x="170" y="520"/>
                  </a:cubicBezTo>
                  <a:cubicBezTo>
                    <a:pt x="170" y="518"/>
                    <a:pt x="170" y="516"/>
                    <a:pt x="170" y="513"/>
                  </a:cubicBezTo>
                  <a:cubicBezTo>
                    <a:pt x="170" y="513"/>
                    <a:pt x="170" y="513"/>
                    <a:pt x="170" y="513"/>
                  </a:cubicBezTo>
                  <a:cubicBezTo>
                    <a:pt x="173" y="511"/>
                    <a:pt x="172" y="510"/>
                    <a:pt x="170" y="509"/>
                  </a:cubicBezTo>
                  <a:cubicBezTo>
                    <a:pt x="170" y="507"/>
                    <a:pt x="170" y="504"/>
                    <a:pt x="170" y="502"/>
                  </a:cubicBezTo>
                  <a:cubicBezTo>
                    <a:pt x="172" y="514"/>
                    <a:pt x="179" y="527"/>
                    <a:pt x="187" y="537"/>
                  </a:cubicBezTo>
                  <a:cubicBezTo>
                    <a:pt x="190" y="540"/>
                    <a:pt x="194" y="542"/>
                    <a:pt x="199" y="543"/>
                  </a:cubicBezTo>
                  <a:cubicBezTo>
                    <a:pt x="199" y="545"/>
                    <a:pt x="198" y="547"/>
                    <a:pt x="197" y="549"/>
                  </a:cubicBezTo>
                  <a:cubicBezTo>
                    <a:pt x="196" y="549"/>
                    <a:pt x="196" y="549"/>
                    <a:pt x="196" y="550"/>
                  </a:cubicBezTo>
                  <a:cubicBezTo>
                    <a:pt x="194" y="551"/>
                    <a:pt x="192" y="551"/>
                    <a:pt x="191" y="552"/>
                  </a:cubicBezTo>
                  <a:cubicBezTo>
                    <a:pt x="191" y="551"/>
                    <a:pt x="191" y="550"/>
                    <a:pt x="190" y="548"/>
                  </a:cubicBezTo>
                  <a:cubicBezTo>
                    <a:pt x="190" y="547"/>
                    <a:pt x="188" y="547"/>
                    <a:pt x="187" y="547"/>
                  </a:cubicBezTo>
                  <a:cubicBezTo>
                    <a:pt x="188" y="546"/>
                    <a:pt x="185" y="544"/>
                    <a:pt x="184" y="545"/>
                  </a:cubicBezTo>
                  <a:cubicBezTo>
                    <a:pt x="179" y="546"/>
                    <a:pt x="175" y="547"/>
                    <a:pt x="171" y="548"/>
                  </a:cubicBezTo>
                  <a:cubicBezTo>
                    <a:pt x="175" y="547"/>
                    <a:pt x="180" y="544"/>
                    <a:pt x="183" y="541"/>
                  </a:cubicBezTo>
                  <a:cubicBezTo>
                    <a:pt x="185" y="540"/>
                    <a:pt x="184" y="538"/>
                    <a:pt x="182" y="538"/>
                  </a:cubicBezTo>
                  <a:cubicBezTo>
                    <a:pt x="173" y="539"/>
                    <a:pt x="164" y="540"/>
                    <a:pt x="154" y="540"/>
                  </a:cubicBezTo>
                  <a:cubicBezTo>
                    <a:pt x="151" y="540"/>
                    <a:pt x="150" y="544"/>
                    <a:pt x="154" y="544"/>
                  </a:cubicBezTo>
                  <a:cubicBezTo>
                    <a:pt x="161" y="544"/>
                    <a:pt x="167" y="543"/>
                    <a:pt x="174" y="543"/>
                  </a:cubicBezTo>
                  <a:cubicBezTo>
                    <a:pt x="160" y="550"/>
                    <a:pt x="141" y="548"/>
                    <a:pt x="127" y="549"/>
                  </a:cubicBezTo>
                  <a:cubicBezTo>
                    <a:pt x="125" y="550"/>
                    <a:pt x="121" y="553"/>
                    <a:pt x="124" y="553"/>
                  </a:cubicBezTo>
                  <a:cubicBezTo>
                    <a:pt x="128" y="554"/>
                    <a:pt x="132" y="555"/>
                    <a:pt x="136" y="555"/>
                  </a:cubicBezTo>
                  <a:cubicBezTo>
                    <a:pt x="133" y="555"/>
                    <a:pt x="130" y="556"/>
                    <a:pt x="127" y="556"/>
                  </a:cubicBezTo>
                  <a:cubicBezTo>
                    <a:pt x="126" y="557"/>
                    <a:pt x="124" y="558"/>
                    <a:pt x="125" y="559"/>
                  </a:cubicBezTo>
                  <a:cubicBezTo>
                    <a:pt x="114" y="559"/>
                    <a:pt x="104" y="559"/>
                    <a:pt x="93" y="558"/>
                  </a:cubicBezTo>
                  <a:cubicBezTo>
                    <a:pt x="94" y="557"/>
                    <a:pt x="93" y="557"/>
                    <a:pt x="92" y="557"/>
                  </a:cubicBezTo>
                  <a:cubicBezTo>
                    <a:pt x="85" y="554"/>
                    <a:pt x="77" y="554"/>
                    <a:pt x="70" y="550"/>
                  </a:cubicBezTo>
                  <a:cubicBezTo>
                    <a:pt x="69" y="549"/>
                    <a:pt x="66" y="550"/>
                    <a:pt x="65" y="551"/>
                  </a:cubicBezTo>
                  <a:cubicBezTo>
                    <a:pt x="63" y="551"/>
                    <a:pt x="60" y="550"/>
                    <a:pt x="58" y="549"/>
                  </a:cubicBezTo>
                  <a:cubicBezTo>
                    <a:pt x="56" y="548"/>
                    <a:pt x="52" y="550"/>
                    <a:pt x="53" y="552"/>
                  </a:cubicBezTo>
                  <a:cubicBezTo>
                    <a:pt x="53" y="552"/>
                    <a:pt x="53" y="552"/>
                    <a:pt x="53" y="552"/>
                  </a:cubicBezTo>
                  <a:cubicBezTo>
                    <a:pt x="78" y="571"/>
                    <a:pt x="117" y="572"/>
                    <a:pt x="148" y="571"/>
                  </a:cubicBezTo>
                  <a:cubicBezTo>
                    <a:pt x="160" y="570"/>
                    <a:pt x="174" y="569"/>
                    <a:pt x="186" y="565"/>
                  </a:cubicBezTo>
                  <a:cubicBezTo>
                    <a:pt x="186" y="565"/>
                    <a:pt x="186" y="565"/>
                    <a:pt x="185" y="566"/>
                  </a:cubicBezTo>
                  <a:cubicBezTo>
                    <a:pt x="184" y="566"/>
                    <a:pt x="183" y="567"/>
                    <a:pt x="183" y="568"/>
                  </a:cubicBezTo>
                  <a:cubicBezTo>
                    <a:pt x="181" y="568"/>
                    <a:pt x="180" y="569"/>
                    <a:pt x="179" y="570"/>
                  </a:cubicBezTo>
                  <a:cubicBezTo>
                    <a:pt x="176" y="572"/>
                    <a:pt x="182" y="572"/>
                    <a:pt x="183" y="571"/>
                  </a:cubicBezTo>
                  <a:cubicBezTo>
                    <a:pt x="192" y="565"/>
                    <a:pt x="201" y="560"/>
                    <a:pt x="210" y="556"/>
                  </a:cubicBezTo>
                  <a:cubicBezTo>
                    <a:pt x="206" y="558"/>
                    <a:pt x="203" y="561"/>
                    <a:pt x="199" y="564"/>
                  </a:cubicBezTo>
                  <a:cubicBezTo>
                    <a:pt x="194" y="566"/>
                    <a:pt x="188" y="569"/>
                    <a:pt x="183" y="573"/>
                  </a:cubicBezTo>
                  <a:cubicBezTo>
                    <a:pt x="182" y="575"/>
                    <a:pt x="186" y="574"/>
                    <a:pt x="186" y="574"/>
                  </a:cubicBezTo>
                  <a:cubicBezTo>
                    <a:pt x="199" y="571"/>
                    <a:pt x="210" y="565"/>
                    <a:pt x="220" y="557"/>
                  </a:cubicBezTo>
                  <a:cubicBezTo>
                    <a:pt x="222" y="556"/>
                    <a:pt x="224" y="555"/>
                    <a:pt x="227" y="554"/>
                  </a:cubicBezTo>
                  <a:cubicBezTo>
                    <a:pt x="224" y="557"/>
                    <a:pt x="221" y="559"/>
                    <a:pt x="218" y="562"/>
                  </a:cubicBezTo>
                  <a:cubicBezTo>
                    <a:pt x="209" y="566"/>
                    <a:pt x="200" y="570"/>
                    <a:pt x="191" y="575"/>
                  </a:cubicBezTo>
                  <a:cubicBezTo>
                    <a:pt x="188" y="576"/>
                    <a:pt x="191" y="577"/>
                    <a:pt x="193" y="576"/>
                  </a:cubicBezTo>
                  <a:cubicBezTo>
                    <a:pt x="203" y="573"/>
                    <a:pt x="213" y="569"/>
                    <a:pt x="221" y="563"/>
                  </a:cubicBezTo>
                  <a:cubicBezTo>
                    <a:pt x="223" y="562"/>
                    <a:pt x="226" y="560"/>
                    <a:pt x="228" y="559"/>
                  </a:cubicBezTo>
                  <a:cubicBezTo>
                    <a:pt x="220" y="568"/>
                    <a:pt x="208" y="574"/>
                    <a:pt x="198" y="580"/>
                  </a:cubicBezTo>
                  <a:cubicBezTo>
                    <a:pt x="195" y="582"/>
                    <a:pt x="201" y="581"/>
                    <a:pt x="202" y="581"/>
                  </a:cubicBezTo>
                  <a:cubicBezTo>
                    <a:pt x="214" y="575"/>
                    <a:pt x="225" y="569"/>
                    <a:pt x="237" y="563"/>
                  </a:cubicBezTo>
                  <a:cubicBezTo>
                    <a:pt x="237" y="563"/>
                    <a:pt x="236" y="563"/>
                    <a:pt x="236" y="564"/>
                  </a:cubicBezTo>
                  <a:cubicBezTo>
                    <a:pt x="235" y="565"/>
                    <a:pt x="224" y="571"/>
                    <a:pt x="220" y="575"/>
                  </a:cubicBezTo>
                  <a:cubicBezTo>
                    <a:pt x="219" y="575"/>
                    <a:pt x="219" y="575"/>
                    <a:pt x="218" y="575"/>
                  </a:cubicBezTo>
                  <a:cubicBezTo>
                    <a:pt x="213" y="577"/>
                    <a:pt x="208" y="578"/>
                    <a:pt x="203" y="582"/>
                  </a:cubicBezTo>
                  <a:cubicBezTo>
                    <a:pt x="201" y="583"/>
                    <a:pt x="205" y="583"/>
                    <a:pt x="206" y="583"/>
                  </a:cubicBezTo>
                  <a:cubicBezTo>
                    <a:pt x="211" y="581"/>
                    <a:pt x="216" y="579"/>
                    <a:pt x="221" y="577"/>
                  </a:cubicBezTo>
                  <a:cubicBezTo>
                    <a:pt x="221" y="577"/>
                    <a:pt x="222" y="577"/>
                    <a:pt x="222" y="577"/>
                  </a:cubicBezTo>
                  <a:cubicBezTo>
                    <a:pt x="225" y="576"/>
                    <a:pt x="229" y="575"/>
                    <a:pt x="233" y="573"/>
                  </a:cubicBezTo>
                  <a:cubicBezTo>
                    <a:pt x="222" y="581"/>
                    <a:pt x="208" y="585"/>
                    <a:pt x="194" y="588"/>
                  </a:cubicBezTo>
                  <a:cubicBezTo>
                    <a:pt x="194" y="587"/>
                    <a:pt x="194" y="586"/>
                    <a:pt x="192" y="587"/>
                  </a:cubicBezTo>
                  <a:cubicBezTo>
                    <a:pt x="154" y="591"/>
                    <a:pt x="115" y="595"/>
                    <a:pt x="77" y="585"/>
                  </a:cubicBezTo>
                  <a:cubicBezTo>
                    <a:pt x="76" y="585"/>
                    <a:pt x="70" y="587"/>
                    <a:pt x="74" y="588"/>
                  </a:cubicBezTo>
                  <a:cubicBezTo>
                    <a:pt x="80" y="590"/>
                    <a:pt x="86" y="591"/>
                    <a:pt x="92" y="592"/>
                  </a:cubicBezTo>
                  <a:cubicBezTo>
                    <a:pt x="68" y="592"/>
                    <a:pt x="40" y="589"/>
                    <a:pt x="21" y="574"/>
                  </a:cubicBezTo>
                  <a:cubicBezTo>
                    <a:pt x="8" y="564"/>
                    <a:pt x="13" y="548"/>
                    <a:pt x="25" y="538"/>
                  </a:cubicBezTo>
                  <a:cubicBezTo>
                    <a:pt x="38" y="528"/>
                    <a:pt x="58" y="525"/>
                    <a:pt x="75" y="523"/>
                  </a:cubicBezTo>
                  <a:cubicBezTo>
                    <a:pt x="77" y="522"/>
                    <a:pt x="80" y="520"/>
                    <a:pt x="76" y="520"/>
                  </a:cubicBezTo>
                  <a:cubicBezTo>
                    <a:pt x="56" y="522"/>
                    <a:pt x="10" y="530"/>
                    <a:pt x="8" y="556"/>
                  </a:cubicBezTo>
                  <a:cubicBezTo>
                    <a:pt x="6" y="556"/>
                    <a:pt x="3" y="557"/>
                    <a:pt x="3" y="558"/>
                  </a:cubicBezTo>
                  <a:cubicBezTo>
                    <a:pt x="3" y="560"/>
                    <a:pt x="4" y="561"/>
                    <a:pt x="4" y="562"/>
                  </a:cubicBezTo>
                  <a:cubicBezTo>
                    <a:pt x="2" y="565"/>
                    <a:pt x="2" y="567"/>
                    <a:pt x="1" y="570"/>
                  </a:cubicBezTo>
                  <a:cubicBezTo>
                    <a:pt x="0" y="570"/>
                    <a:pt x="0" y="571"/>
                    <a:pt x="0" y="572"/>
                  </a:cubicBezTo>
                  <a:cubicBezTo>
                    <a:pt x="0" y="579"/>
                    <a:pt x="2" y="586"/>
                    <a:pt x="5" y="593"/>
                  </a:cubicBezTo>
                  <a:cubicBezTo>
                    <a:pt x="6" y="593"/>
                    <a:pt x="6" y="594"/>
                    <a:pt x="7" y="594"/>
                  </a:cubicBezTo>
                  <a:cubicBezTo>
                    <a:pt x="7" y="594"/>
                    <a:pt x="8" y="595"/>
                    <a:pt x="8" y="596"/>
                  </a:cubicBezTo>
                  <a:cubicBezTo>
                    <a:pt x="9" y="598"/>
                    <a:pt x="13" y="597"/>
                    <a:pt x="14" y="595"/>
                  </a:cubicBezTo>
                  <a:cubicBezTo>
                    <a:pt x="15" y="592"/>
                    <a:pt x="15" y="589"/>
                    <a:pt x="15" y="586"/>
                  </a:cubicBezTo>
                  <a:cubicBezTo>
                    <a:pt x="15" y="586"/>
                    <a:pt x="15" y="586"/>
                    <a:pt x="15" y="585"/>
                  </a:cubicBezTo>
                  <a:cubicBezTo>
                    <a:pt x="16" y="585"/>
                    <a:pt x="16" y="585"/>
                    <a:pt x="16" y="585"/>
                  </a:cubicBezTo>
                  <a:cubicBezTo>
                    <a:pt x="17" y="584"/>
                    <a:pt x="17" y="582"/>
                    <a:pt x="18" y="581"/>
                  </a:cubicBezTo>
                  <a:cubicBezTo>
                    <a:pt x="18" y="581"/>
                    <a:pt x="17" y="581"/>
                    <a:pt x="16" y="581"/>
                  </a:cubicBezTo>
                  <a:cubicBezTo>
                    <a:pt x="16" y="580"/>
                    <a:pt x="15" y="579"/>
                    <a:pt x="15" y="577"/>
                  </a:cubicBezTo>
                  <a:cubicBezTo>
                    <a:pt x="33" y="594"/>
                    <a:pt x="75" y="595"/>
                    <a:pt x="93" y="595"/>
                  </a:cubicBezTo>
                  <a:cubicBezTo>
                    <a:pt x="95" y="595"/>
                    <a:pt x="97" y="594"/>
                    <a:pt x="97" y="593"/>
                  </a:cubicBezTo>
                  <a:cubicBezTo>
                    <a:pt x="102" y="593"/>
                    <a:pt x="106" y="594"/>
                    <a:pt x="111" y="594"/>
                  </a:cubicBezTo>
                  <a:cubicBezTo>
                    <a:pt x="109" y="594"/>
                    <a:pt x="106" y="596"/>
                    <a:pt x="108" y="597"/>
                  </a:cubicBezTo>
                  <a:cubicBezTo>
                    <a:pt x="116" y="600"/>
                    <a:pt x="125" y="600"/>
                    <a:pt x="134" y="599"/>
                  </a:cubicBezTo>
                  <a:cubicBezTo>
                    <a:pt x="149" y="598"/>
                    <a:pt x="164" y="596"/>
                    <a:pt x="179" y="594"/>
                  </a:cubicBezTo>
                  <a:cubicBezTo>
                    <a:pt x="195" y="591"/>
                    <a:pt x="215" y="588"/>
                    <a:pt x="230" y="579"/>
                  </a:cubicBezTo>
                  <a:cubicBezTo>
                    <a:pt x="230" y="579"/>
                    <a:pt x="231" y="579"/>
                    <a:pt x="232" y="579"/>
                  </a:cubicBezTo>
                  <a:cubicBezTo>
                    <a:pt x="231" y="580"/>
                    <a:pt x="230" y="581"/>
                    <a:pt x="230" y="582"/>
                  </a:cubicBezTo>
                  <a:cubicBezTo>
                    <a:pt x="228" y="583"/>
                    <a:pt x="234" y="582"/>
                    <a:pt x="235" y="582"/>
                  </a:cubicBezTo>
                  <a:cubicBezTo>
                    <a:pt x="242" y="577"/>
                    <a:pt x="249" y="572"/>
                    <a:pt x="255" y="565"/>
                  </a:cubicBezTo>
                  <a:cubicBezTo>
                    <a:pt x="256" y="563"/>
                    <a:pt x="251" y="564"/>
                    <a:pt x="251" y="565"/>
                  </a:cubicBezTo>
                  <a:cubicBezTo>
                    <a:pt x="250" y="565"/>
                    <a:pt x="250" y="565"/>
                    <a:pt x="250" y="565"/>
                  </a:cubicBezTo>
                  <a:cubicBezTo>
                    <a:pt x="251" y="563"/>
                    <a:pt x="252" y="561"/>
                    <a:pt x="253" y="559"/>
                  </a:cubicBezTo>
                  <a:cubicBezTo>
                    <a:pt x="254" y="559"/>
                    <a:pt x="254" y="558"/>
                    <a:pt x="254" y="558"/>
                  </a:cubicBezTo>
                  <a:cubicBezTo>
                    <a:pt x="254" y="558"/>
                    <a:pt x="254" y="558"/>
                    <a:pt x="254" y="558"/>
                  </a:cubicBezTo>
                  <a:cubicBezTo>
                    <a:pt x="255" y="556"/>
                    <a:pt x="255" y="554"/>
                    <a:pt x="256" y="551"/>
                  </a:cubicBezTo>
                  <a:cubicBezTo>
                    <a:pt x="258" y="562"/>
                    <a:pt x="259" y="574"/>
                    <a:pt x="255" y="583"/>
                  </a:cubicBezTo>
                  <a:cubicBezTo>
                    <a:pt x="255" y="583"/>
                    <a:pt x="254" y="583"/>
                    <a:pt x="254" y="582"/>
                  </a:cubicBezTo>
                  <a:cubicBezTo>
                    <a:pt x="254" y="580"/>
                    <a:pt x="248" y="581"/>
                    <a:pt x="248" y="584"/>
                  </a:cubicBezTo>
                  <a:cubicBezTo>
                    <a:pt x="249" y="585"/>
                    <a:pt x="249" y="587"/>
                    <a:pt x="249" y="589"/>
                  </a:cubicBezTo>
                  <a:cubicBezTo>
                    <a:pt x="249" y="589"/>
                    <a:pt x="249" y="589"/>
                    <a:pt x="248" y="589"/>
                  </a:cubicBezTo>
                  <a:cubicBezTo>
                    <a:pt x="248" y="589"/>
                    <a:pt x="248" y="589"/>
                    <a:pt x="248" y="589"/>
                  </a:cubicBezTo>
                  <a:cubicBezTo>
                    <a:pt x="248" y="589"/>
                    <a:pt x="247" y="589"/>
                    <a:pt x="247" y="589"/>
                  </a:cubicBezTo>
                  <a:cubicBezTo>
                    <a:pt x="247" y="589"/>
                    <a:pt x="246" y="589"/>
                    <a:pt x="245" y="590"/>
                  </a:cubicBezTo>
                  <a:cubicBezTo>
                    <a:pt x="245" y="589"/>
                    <a:pt x="244" y="589"/>
                    <a:pt x="243" y="589"/>
                  </a:cubicBezTo>
                  <a:cubicBezTo>
                    <a:pt x="243" y="589"/>
                    <a:pt x="242" y="589"/>
                    <a:pt x="242" y="589"/>
                  </a:cubicBezTo>
                  <a:cubicBezTo>
                    <a:pt x="240" y="587"/>
                    <a:pt x="239" y="585"/>
                    <a:pt x="238" y="583"/>
                  </a:cubicBezTo>
                  <a:cubicBezTo>
                    <a:pt x="237" y="581"/>
                    <a:pt x="231" y="584"/>
                    <a:pt x="232" y="585"/>
                  </a:cubicBezTo>
                  <a:cubicBezTo>
                    <a:pt x="233" y="588"/>
                    <a:pt x="235" y="590"/>
                    <a:pt x="237" y="593"/>
                  </a:cubicBezTo>
                  <a:cubicBezTo>
                    <a:pt x="238" y="594"/>
                    <a:pt x="241" y="593"/>
                    <a:pt x="242" y="592"/>
                  </a:cubicBezTo>
                  <a:cubicBezTo>
                    <a:pt x="242" y="592"/>
                    <a:pt x="243" y="592"/>
                    <a:pt x="243" y="592"/>
                  </a:cubicBezTo>
                  <a:cubicBezTo>
                    <a:pt x="243" y="592"/>
                    <a:pt x="244" y="593"/>
                    <a:pt x="244" y="593"/>
                  </a:cubicBezTo>
                  <a:cubicBezTo>
                    <a:pt x="231" y="599"/>
                    <a:pt x="218" y="603"/>
                    <a:pt x="204" y="607"/>
                  </a:cubicBezTo>
                  <a:cubicBezTo>
                    <a:pt x="184" y="609"/>
                    <a:pt x="163" y="611"/>
                    <a:pt x="143" y="614"/>
                  </a:cubicBezTo>
                  <a:cubicBezTo>
                    <a:pt x="143" y="613"/>
                    <a:pt x="143" y="613"/>
                    <a:pt x="143" y="613"/>
                  </a:cubicBezTo>
                  <a:cubicBezTo>
                    <a:pt x="142" y="609"/>
                    <a:pt x="141" y="605"/>
                    <a:pt x="139" y="601"/>
                  </a:cubicBezTo>
                  <a:cubicBezTo>
                    <a:pt x="138" y="599"/>
                    <a:pt x="132" y="601"/>
                    <a:pt x="133" y="602"/>
                  </a:cubicBezTo>
                  <a:cubicBezTo>
                    <a:pt x="135" y="606"/>
                    <a:pt x="136" y="610"/>
                    <a:pt x="137" y="614"/>
                  </a:cubicBezTo>
                  <a:cubicBezTo>
                    <a:pt x="136" y="614"/>
                    <a:pt x="135" y="615"/>
                    <a:pt x="134" y="615"/>
                  </a:cubicBezTo>
                  <a:cubicBezTo>
                    <a:pt x="131" y="615"/>
                    <a:pt x="129" y="617"/>
                    <a:pt x="130" y="619"/>
                  </a:cubicBezTo>
                  <a:cubicBezTo>
                    <a:pt x="90" y="620"/>
                    <a:pt x="50" y="615"/>
                    <a:pt x="14" y="597"/>
                  </a:cubicBezTo>
                  <a:cubicBezTo>
                    <a:pt x="12" y="597"/>
                    <a:pt x="7" y="599"/>
                    <a:pt x="8" y="600"/>
                  </a:cubicBezTo>
                  <a:cubicBezTo>
                    <a:pt x="51" y="620"/>
                    <a:pt x="98" y="624"/>
                    <a:pt x="145" y="620"/>
                  </a:cubicBezTo>
                  <a:cubicBezTo>
                    <a:pt x="161" y="619"/>
                    <a:pt x="178" y="617"/>
                    <a:pt x="194" y="614"/>
                  </a:cubicBezTo>
                  <a:cubicBezTo>
                    <a:pt x="195" y="614"/>
                    <a:pt x="196" y="614"/>
                    <a:pt x="197" y="614"/>
                  </a:cubicBezTo>
                  <a:cubicBezTo>
                    <a:pt x="200" y="613"/>
                    <a:pt x="203" y="612"/>
                    <a:pt x="206" y="611"/>
                  </a:cubicBezTo>
                  <a:cubicBezTo>
                    <a:pt x="206" y="611"/>
                    <a:pt x="206" y="611"/>
                    <a:pt x="206" y="611"/>
                  </a:cubicBezTo>
                  <a:cubicBezTo>
                    <a:pt x="199" y="614"/>
                    <a:pt x="192" y="616"/>
                    <a:pt x="185" y="619"/>
                  </a:cubicBezTo>
                  <a:cubicBezTo>
                    <a:pt x="180" y="620"/>
                    <a:pt x="176" y="621"/>
                    <a:pt x="172" y="621"/>
                  </a:cubicBezTo>
                  <a:cubicBezTo>
                    <a:pt x="168" y="622"/>
                    <a:pt x="167" y="627"/>
                    <a:pt x="172" y="626"/>
                  </a:cubicBezTo>
                  <a:cubicBezTo>
                    <a:pt x="180" y="625"/>
                    <a:pt x="187" y="623"/>
                    <a:pt x="195" y="621"/>
                  </a:cubicBezTo>
                  <a:cubicBezTo>
                    <a:pt x="198" y="620"/>
                    <a:pt x="201" y="619"/>
                    <a:pt x="203" y="619"/>
                  </a:cubicBezTo>
                  <a:cubicBezTo>
                    <a:pt x="204" y="619"/>
                    <a:pt x="204" y="619"/>
                    <a:pt x="205" y="619"/>
                  </a:cubicBezTo>
                  <a:cubicBezTo>
                    <a:pt x="228" y="617"/>
                    <a:pt x="251" y="611"/>
                    <a:pt x="271" y="599"/>
                  </a:cubicBezTo>
                  <a:cubicBezTo>
                    <a:pt x="268" y="601"/>
                    <a:pt x="265" y="604"/>
                    <a:pt x="262" y="606"/>
                  </a:cubicBezTo>
                  <a:cubicBezTo>
                    <a:pt x="258" y="609"/>
                    <a:pt x="267" y="608"/>
                    <a:pt x="269" y="607"/>
                  </a:cubicBezTo>
                  <a:cubicBezTo>
                    <a:pt x="272" y="604"/>
                    <a:pt x="276" y="602"/>
                    <a:pt x="279" y="600"/>
                  </a:cubicBezTo>
                  <a:cubicBezTo>
                    <a:pt x="276" y="603"/>
                    <a:pt x="273" y="605"/>
                    <a:pt x="269" y="608"/>
                  </a:cubicBezTo>
                  <a:cubicBezTo>
                    <a:pt x="266" y="611"/>
                    <a:pt x="274" y="610"/>
                    <a:pt x="275" y="609"/>
                  </a:cubicBezTo>
                  <a:cubicBezTo>
                    <a:pt x="280" y="606"/>
                    <a:pt x="286" y="603"/>
                    <a:pt x="291" y="599"/>
                  </a:cubicBezTo>
                  <a:cubicBezTo>
                    <a:pt x="291" y="600"/>
                    <a:pt x="290" y="600"/>
                    <a:pt x="290" y="600"/>
                  </a:cubicBezTo>
                  <a:cubicBezTo>
                    <a:pt x="289" y="603"/>
                    <a:pt x="296" y="601"/>
                    <a:pt x="297" y="601"/>
                  </a:cubicBezTo>
                  <a:cubicBezTo>
                    <a:pt x="303" y="597"/>
                    <a:pt x="309" y="593"/>
                    <a:pt x="315" y="590"/>
                  </a:cubicBezTo>
                  <a:cubicBezTo>
                    <a:pt x="313" y="593"/>
                    <a:pt x="310" y="597"/>
                    <a:pt x="307" y="601"/>
                  </a:cubicBezTo>
                  <a:cubicBezTo>
                    <a:pt x="305" y="603"/>
                    <a:pt x="312" y="602"/>
                    <a:pt x="313" y="602"/>
                  </a:cubicBezTo>
                  <a:cubicBezTo>
                    <a:pt x="316" y="601"/>
                    <a:pt x="318" y="599"/>
                    <a:pt x="321" y="598"/>
                  </a:cubicBezTo>
                  <a:cubicBezTo>
                    <a:pt x="324" y="596"/>
                    <a:pt x="322" y="595"/>
                    <a:pt x="319" y="595"/>
                  </a:cubicBezTo>
                  <a:close/>
                  <a:moveTo>
                    <a:pt x="63" y="60"/>
                  </a:moveTo>
                  <a:cubicBezTo>
                    <a:pt x="74" y="57"/>
                    <a:pt x="86" y="55"/>
                    <a:pt x="98" y="53"/>
                  </a:cubicBezTo>
                  <a:cubicBezTo>
                    <a:pt x="86" y="58"/>
                    <a:pt x="74" y="68"/>
                    <a:pt x="63" y="60"/>
                  </a:cubicBezTo>
                  <a:close/>
                  <a:moveTo>
                    <a:pt x="132" y="44"/>
                  </a:moveTo>
                  <a:cubicBezTo>
                    <a:pt x="133" y="44"/>
                    <a:pt x="134" y="44"/>
                    <a:pt x="135" y="44"/>
                  </a:cubicBezTo>
                  <a:cubicBezTo>
                    <a:pt x="134" y="44"/>
                    <a:pt x="133" y="44"/>
                    <a:pt x="131" y="45"/>
                  </a:cubicBezTo>
                  <a:cubicBezTo>
                    <a:pt x="132" y="44"/>
                    <a:pt x="132" y="44"/>
                    <a:pt x="132" y="44"/>
                  </a:cubicBezTo>
                  <a:close/>
                  <a:moveTo>
                    <a:pt x="150" y="47"/>
                  </a:moveTo>
                  <a:cubicBezTo>
                    <a:pt x="153" y="47"/>
                    <a:pt x="156" y="46"/>
                    <a:pt x="159" y="45"/>
                  </a:cubicBezTo>
                  <a:cubicBezTo>
                    <a:pt x="156" y="47"/>
                    <a:pt x="153" y="49"/>
                    <a:pt x="150" y="47"/>
                  </a:cubicBezTo>
                  <a:close/>
                  <a:moveTo>
                    <a:pt x="167" y="36"/>
                  </a:moveTo>
                  <a:cubicBezTo>
                    <a:pt x="166" y="36"/>
                    <a:pt x="166" y="36"/>
                    <a:pt x="166" y="37"/>
                  </a:cubicBezTo>
                  <a:cubicBezTo>
                    <a:pt x="166" y="37"/>
                    <a:pt x="166" y="37"/>
                    <a:pt x="166" y="37"/>
                  </a:cubicBezTo>
                  <a:cubicBezTo>
                    <a:pt x="156" y="44"/>
                    <a:pt x="146" y="44"/>
                    <a:pt x="135" y="46"/>
                  </a:cubicBezTo>
                  <a:cubicBezTo>
                    <a:pt x="126" y="48"/>
                    <a:pt x="125" y="51"/>
                    <a:pt x="114" y="50"/>
                  </a:cubicBezTo>
                  <a:cubicBezTo>
                    <a:pt x="125" y="48"/>
                    <a:pt x="135" y="46"/>
                    <a:pt x="146" y="43"/>
                  </a:cubicBezTo>
                  <a:cubicBezTo>
                    <a:pt x="146" y="43"/>
                    <a:pt x="146" y="43"/>
                    <a:pt x="147" y="43"/>
                  </a:cubicBezTo>
                  <a:cubicBezTo>
                    <a:pt x="148" y="42"/>
                    <a:pt x="148" y="42"/>
                    <a:pt x="149" y="42"/>
                  </a:cubicBezTo>
                  <a:cubicBezTo>
                    <a:pt x="150" y="42"/>
                    <a:pt x="151" y="42"/>
                    <a:pt x="152" y="41"/>
                  </a:cubicBezTo>
                  <a:cubicBezTo>
                    <a:pt x="157" y="39"/>
                    <a:pt x="164" y="36"/>
                    <a:pt x="170" y="33"/>
                  </a:cubicBezTo>
                  <a:cubicBezTo>
                    <a:pt x="169" y="34"/>
                    <a:pt x="168" y="35"/>
                    <a:pt x="167" y="36"/>
                  </a:cubicBezTo>
                  <a:close/>
                  <a:moveTo>
                    <a:pt x="149" y="118"/>
                  </a:moveTo>
                  <a:cubicBezTo>
                    <a:pt x="149" y="118"/>
                    <a:pt x="149" y="118"/>
                    <a:pt x="149" y="118"/>
                  </a:cubicBezTo>
                  <a:cubicBezTo>
                    <a:pt x="146" y="120"/>
                    <a:pt x="148" y="116"/>
                    <a:pt x="150" y="113"/>
                  </a:cubicBezTo>
                  <a:cubicBezTo>
                    <a:pt x="149" y="115"/>
                    <a:pt x="149" y="116"/>
                    <a:pt x="149" y="118"/>
                  </a:cubicBezTo>
                  <a:close/>
                  <a:moveTo>
                    <a:pt x="150" y="105"/>
                  </a:moveTo>
                  <a:cubicBezTo>
                    <a:pt x="150" y="105"/>
                    <a:pt x="149" y="105"/>
                    <a:pt x="149" y="106"/>
                  </a:cubicBezTo>
                  <a:cubicBezTo>
                    <a:pt x="149" y="105"/>
                    <a:pt x="150" y="104"/>
                    <a:pt x="150" y="103"/>
                  </a:cubicBezTo>
                  <a:cubicBezTo>
                    <a:pt x="150" y="104"/>
                    <a:pt x="150" y="105"/>
                    <a:pt x="150" y="105"/>
                  </a:cubicBezTo>
                  <a:close/>
                  <a:moveTo>
                    <a:pt x="150" y="90"/>
                  </a:moveTo>
                  <a:cubicBezTo>
                    <a:pt x="150" y="90"/>
                    <a:pt x="150" y="90"/>
                    <a:pt x="150" y="89"/>
                  </a:cubicBezTo>
                  <a:cubicBezTo>
                    <a:pt x="148" y="89"/>
                    <a:pt x="147" y="89"/>
                    <a:pt x="146" y="90"/>
                  </a:cubicBezTo>
                  <a:cubicBezTo>
                    <a:pt x="146" y="90"/>
                    <a:pt x="145" y="90"/>
                    <a:pt x="145" y="90"/>
                  </a:cubicBezTo>
                  <a:cubicBezTo>
                    <a:pt x="148" y="86"/>
                    <a:pt x="152" y="84"/>
                    <a:pt x="156" y="82"/>
                  </a:cubicBezTo>
                  <a:cubicBezTo>
                    <a:pt x="155" y="82"/>
                    <a:pt x="155" y="83"/>
                    <a:pt x="155" y="84"/>
                  </a:cubicBezTo>
                  <a:cubicBezTo>
                    <a:pt x="156" y="84"/>
                    <a:pt x="156" y="85"/>
                    <a:pt x="156" y="86"/>
                  </a:cubicBezTo>
                  <a:cubicBezTo>
                    <a:pt x="155" y="86"/>
                    <a:pt x="154" y="86"/>
                    <a:pt x="154" y="86"/>
                  </a:cubicBezTo>
                  <a:cubicBezTo>
                    <a:pt x="152" y="88"/>
                    <a:pt x="151" y="89"/>
                    <a:pt x="150" y="90"/>
                  </a:cubicBezTo>
                  <a:close/>
                  <a:moveTo>
                    <a:pt x="155" y="91"/>
                  </a:moveTo>
                  <a:cubicBezTo>
                    <a:pt x="156" y="90"/>
                    <a:pt x="156" y="90"/>
                    <a:pt x="157" y="89"/>
                  </a:cubicBezTo>
                  <a:cubicBezTo>
                    <a:pt x="157" y="90"/>
                    <a:pt x="157" y="91"/>
                    <a:pt x="157" y="91"/>
                  </a:cubicBezTo>
                  <a:cubicBezTo>
                    <a:pt x="157" y="91"/>
                    <a:pt x="156" y="91"/>
                    <a:pt x="155" y="91"/>
                  </a:cubicBezTo>
                  <a:close/>
                  <a:moveTo>
                    <a:pt x="157" y="98"/>
                  </a:moveTo>
                  <a:cubicBezTo>
                    <a:pt x="157" y="96"/>
                    <a:pt x="158" y="95"/>
                    <a:pt x="158" y="94"/>
                  </a:cubicBezTo>
                  <a:cubicBezTo>
                    <a:pt x="158" y="95"/>
                    <a:pt x="158" y="96"/>
                    <a:pt x="158" y="98"/>
                  </a:cubicBezTo>
                  <a:cubicBezTo>
                    <a:pt x="158" y="98"/>
                    <a:pt x="158" y="98"/>
                    <a:pt x="157" y="98"/>
                  </a:cubicBezTo>
                  <a:close/>
                  <a:moveTo>
                    <a:pt x="159" y="130"/>
                  </a:moveTo>
                  <a:cubicBezTo>
                    <a:pt x="160" y="139"/>
                    <a:pt x="161" y="147"/>
                    <a:pt x="161" y="156"/>
                  </a:cubicBezTo>
                  <a:cubicBezTo>
                    <a:pt x="161" y="161"/>
                    <a:pt x="162" y="165"/>
                    <a:pt x="162" y="169"/>
                  </a:cubicBezTo>
                  <a:cubicBezTo>
                    <a:pt x="162" y="171"/>
                    <a:pt x="162" y="173"/>
                    <a:pt x="162" y="175"/>
                  </a:cubicBezTo>
                  <a:cubicBezTo>
                    <a:pt x="161" y="160"/>
                    <a:pt x="159" y="145"/>
                    <a:pt x="159" y="130"/>
                  </a:cubicBezTo>
                  <a:close/>
                  <a:moveTo>
                    <a:pt x="162" y="184"/>
                  </a:moveTo>
                  <a:cubicBezTo>
                    <a:pt x="162" y="182"/>
                    <a:pt x="162" y="181"/>
                    <a:pt x="162" y="180"/>
                  </a:cubicBezTo>
                  <a:cubicBezTo>
                    <a:pt x="162" y="180"/>
                    <a:pt x="162" y="179"/>
                    <a:pt x="162" y="179"/>
                  </a:cubicBezTo>
                  <a:cubicBezTo>
                    <a:pt x="162" y="181"/>
                    <a:pt x="162" y="182"/>
                    <a:pt x="162" y="184"/>
                  </a:cubicBezTo>
                  <a:close/>
                  <a:moveTo>
                    <a:pt x="141" y="380"/>
                  </a:moveTo>
                  <a:cubicBezTo>
                    <a:pt x="141" y="380"/>
                    <a:pt x="141" y="380"/>
                    <a:pt x="141" y="380"/>
                  </a:cubicBezTo>
                  <a:cubicBezTo>
                    <a:pt x="140" y="379"/>
                    <a:pt x="140" y="377"/>
                    <a:pt x="139" y="376"/>
                  </a:cubicBezTo>
                  <a:cubicBezTo>
                    <a:pt x="140" y="376"/>
                    <a:pt x="141" y="376"/>
                    <a:pt x="142" y="376"/>
                  </a:cubicBezTo>
                  <a:cubicBezTo>
                    <a:pt x="142" y="377"/>
                    <a:pt x="141" y="379"/>
                    <a:pt x="141" y="380"/>
                  </a:cubicBezTo>
                  <a:close/>
                  <a:moveTo>
                    <a:pt x="150" y="374"/>
                  </a:moveTo>
                  <a:cubicBezTo>
                    <a:pt x="150" y="375"/>
                    <a:pt x="150" y="375"/>
                    <a:pt x="150" y="376"/>
                  </a:cubicBezTo>
                  <a:cubicBezTo>
                    <a:pt x="149" y="376"/>
                    <a:pt x="149" y="375"/>
                    <a:pt x="149" y="374"/>
                  </a:cubicBezTo>
                  <a:cubicBezTo>
                    <a:pt x="149" y="374"/>
                    <a:pt x="149" y="374"/>
                    <a:pt x="150" y="374"/>
                  </a:cubicBezTo>
                  <a:close/>
                  <a:moveTo>
                    <a:pt x="146" y="388"/>
                  </a:moveTo>
                  <a:cubicBezTo>
                    <a:pt x="146" y="388"/>
                    <a:pt x="146" y="388"/>
                    <a:pt x="147" y="388"/>
                  </a:cubicBezTo>
                  <a:cubicBezTo>
                    <a:pt x="147" y="390"/>
                    <a:pt x="148" y="392"/>
                    <a:pt x="148" y="394"/>
                  </a:cubicBezTo>
                  <a:cubicBezTo>
                    <a:pt x="147" y="394"/>
                    <a:pt x="146" y="394"/>
                    <a:pt x="146" y="394"/>
                  </a:cubicBezTo>
                  <a:cubicBezTo>
                    <a:pt x="146" y="392"/>
                    <a:pt x="146" y="390"/>
                    <a:pt x="146" y="388"/>
                  </a:cubicBezTo>
                  <a:close/>
                  <a:moveTo>
                    <a:pt x="151" y="398"/>
                  </a:moveTo>
                  <a:cubicBezTo>
                    <a:pt x="150" y="398"/>
                    <a:pt x="149" y="399"/>
                    <a:pt x="148" y="399"/>
                  </a:cubicBezTo>
                  <a:cubicBezTo>
                    <a:pt x="146" y="399"/>
                    <a:pt x="145" y="399"/>
                    <a:pt x="144" y="399"/>
                  </a:cubicBezTo>
                  <a:cubicBezTo>
                    <a:pt x="144" y="399"/>
                    <a:pt x="145" y="398"/>
                    <a:pt x="145" y="398"/>
                  </a:cubicBezTo>
                  <a:cubicBezTo>
                    <a:pt x="147" y="397"/>
                    <a:pt x="149" y="397"/>
                    <a:pt x="150" y="396"/>
                  </a:cubicBezTo>
                  <a:cubicBezTo>
                    <a:pt x="151" y="396"/>
                    <a:pt x="152" y="396"/>
                    <a:pt x="152" y="396"/>
                  </a:cubicBezTo>
                  <a:cubicBezTo>
                    <a:pt x="152" y="396"/>
                    <a:pt x="152" y="397"/>
                    <a:pt x="152" y="398"/>
                  </a:cubicBezTo>
                  <a:cubicBezTo>
                    <a:pt x="152" y="398"/>
                    <a:pt x="151" y="398"/>
                    <a:pt x="151" y="398"/>
                  </a:cubicBezTo>
                  <a:close/>
                  <a:moveTo>
                    <a:pt x="106" y="409"/>
                  </a:moveTo>
                  <a:cubicBezTo>
                    <a:pt x="110" y="409"/>
                    <a:pt x="113" y="409"/>
                    <a:pt x="117" y="408"/>
                  </a:cubicBezTo>
                  <a:cubicBezTo>
                    <a:pt x="117" y="409"/>
                    <a:pt x="117" y="409"/>
                    <a:pt x="118" y="410"/>
                  </a:cubicBezTo>
                  <a:cubicBezTo>
                    <a:pt x="124" y="410"/>
                    <a:pt x="130" y="410"/>
                    <a:pt x="137" y="409"/>
                  </a:cubicBezTo>
                  <a:cubicBezTo>
                    <a:pt x="143" y="409"/>
                    <a:pt x="150" y="409"/>
                    <a:pt x="156" y="408"/>
                  </a:cubicBezTo>
                  <a:cubicBezTo>
                    <a:pt x="141" y="412"/>
                    <a:pt x="122" y="411"/>
                    <a:pt x="106" y="409"/>
                  </a:cubicBezTo>
                  <a:close/>
                  <a:moveTo>
                    <a:pt x="149" y="421"/>
                  </a:moveTo>
                  <a:cubicBezTo>
                    <a:pt x="149" y="421"/>
                    <a:pt x="150" y="420"/>
                    <a:pt x="150" y="420"/>
                  </a:cubicBezTo>
                  <a:cubicBezTo>
                    <a:pt x="150" y="420"/>
                    <a:pt x="151" y="420"/>
                    <a:pt x="151" y="420"/>
                  </a:cubicBezTo>
                  <a:cubicBezTo>
                    <a:pt x="152" y="420"/>
                    <a:pt x="154" y="420"/>
                    <a:pt x="156" y="419"/>
                  </a:cubicBezTo>
                  <a:cubicBezTo>
                    <a:pt x="154" y="420"/>
                    <a:pt x="151" y="420"/>
                    <a:pt x="149" y="421"/>
                  </a:cubicBezTo>
                  <a:close/>
                  <a:moveTo>
                    <a:pt x="159" y="401"/>
                  </a:moveTo>
                  <a:cubicBezTo>
                    <a:pt x="159" y="400"/>
                    <a:pt x="159" y="400"/>
                    <a:pt x="159" y="400"/>
                  </a:cubicBezTo>
                  <a:cubicBezTo>
                    <a:pt x="160" y="400"/>
                    <a:pt x="161" y="399"/>
                    <a:pt x="162" y="399"/>
                  </a:cubicBezTo>
                  <a:cubicBezTo>
                    <a:pt x="161" y="400"/>
                    <a:pt x="160" y="400"/>
                    <a:pt x="159" y="401"/>
                  </a:cubicBezTo>
                  <a:close/>
                  <a:moveTo>
                    <a:pt x="165" y="386"/>
                  </a:moveTo>
                  <a:cubicBezTo>
                    <a:pt x="165" y="386"/>
                    <a:pt x="165" y="386"/>
                    <a:pt x="165" y="386"/>
                  </a:cubicBezTo>
                  <a:cubicBezTo>
                    <a:pt x="165" y="386"/>
                    <a:pt x="165" y="386"/>
                    <a:pt x="165" y="386"/>
                  </a:cubicBezTo>
                  <a:cubicBezTo>
                    <a:pt x="165" y="386"/>
                    <a:pt x="165" y="386"/>
                    <a:pt x="165" y="386"/>
                  </a:cubicBezTo>
                  <a:close/>
                  <a:moveTo>
                    <a:pt x="163" y="415"/>
                  </a:moveTo>
                  <a:cubicBezTo>
                    <a:pt x="163" y="415"/>
                    <a:pt x="163" y="415"/>
                    <a:pt x="163" y="415"/>
                  </a:cubicBezTo>
                  <a:cubicBezTo>
                    <a:pt x="163" y="415"/>
                    <a:pt x="163" y="415"/>
                    <a:pt x="163" y="415"/>
                  </a:cubicBezTo>
                  <a:cubicBezTo>
                    <a:pt x="163" y="415"/>
                    <a:pt x="163" y="415"/>
                    <a:pt x="163" y="414"/>
                  </a:cubicBezTo>
                  <a:cubicBezTo>
                    <a:pt x="163" y="415"/>
                    <a:pt x="163" y="415"/>
                    <a:pt x="163" y="415"/>
                  </a:cubicBezTo>
                  <a:close/>
                  <a:moveTo>
                    <a:pt x="164" y="391"/>
                  </a:moveTo>
                  <a:cubicBezTo>
                    <a:pt x="164" y="391"/>
                    <a:pt x="165" y="390"/>
                    <a:pt x="165" y="389"/>
                  </a:cubicBezTo>
                  <a:cubicBezTo>
                    <a:pt x="165" y="389"/>
                    <a:pt x="165" y="389"/>
                    <a:pt x="165" y="389"/>
                  </a:cubicBezTo>
                  <a:cubicBezTo>
                    <a:pt x="165" y="389"/>
                    <a:pt x="165" y="389"/>
                    <a:pt x="165" y="390"/>
                  </a:cubicBezTo>
                  <a:cubicBezTo>
                    <a:pt x="165" y="390"/>
                    <a:pt x="165" y="391"/>
                    <a:pt x="164" y="391"/>
                  </a:cubicBezTo>
                  <a:close/>
                  <a:moveTo>
                    <a:pt x="199" y="432"/>
                  </a:moveTo>
                  <a:cubicBezTo>
                    <a:pt x="200" y="432"/>
                    <a:pt x="200" y="431"/>
                    <a:pt x="200" y="431"/>
                  </a:cubicBezTo>
                  <a:cubicBezTo>
                    <a:pt x="200" y="431"/>
                    <a:pt x="200" y="431"/>
                    <a:pt x="200" y="431"/>
                  </a:cubicBezTo>
                  <a:cubicBezTo>
                    <a:pt x="200" y="431"/>
                    <a:pt x="200" y="432"/>
                    <a:pt x="199" y="432"/>
                  </a:cubicBezTo>
                  <a:close/>
                  <a:moveTo>
                    <a:pt x="199" y="425"/>
                  </a:moveTo>
                  <a:cubicBezTo>
                    <a:pt x="199" y="425"/>
                    <a:pt x="200" y="425"/>
                    <a:pt x="200" y="424"/>
                  </a:cubicBezTo>
                  <a:cubicBezTo>
                    <a:pt x="200" y="424"/>
                    <a:pt x="200" y="425"/>
                    <a:pt x="200" y="425"/>
                  </a:cubicBezTo>
                  <a:cubicBezTo>
                    <a:pt x="200" y="425"/>
                    <a:pt x="200" y="425"/>
                    <a:pt x="200" y="425"/>
                  </a:cubicBezTo>
                  <a:cubicBezTo>
                    <a:pt x="199" y="425"/>
                    <a:pt x="199" y="425"/>
                    <a:pt x="199" y="425"/>
                  </a:cubicBezTo>
                  <a:close/>
                  <a:moveTo>
                    <a:pt x="202" y="436"/>
                  </a:moveTo>
                  <a:cubicBezTo>
                    <a:pt x="202" y="436"/>
                    <a:pt x="202" y="436"/>
                    <a:pt x="201" y="435"/>
                  </a:cubicBezTo>
                  <a:cubicBezTo>
                    <a:pt x="202" y="435"/>
                    <a:pt x="202" y="435"/>
                    <a:pt x="203" y="435"/>
                  </a:cubicBezTo>
                  <a:cubicBezTo>
                    <a:pt x="202" y="435"/>
                    <a:pt x="202" y="436"/>
                    <a:pt x="202" y="436"/>
                  </a:cubicBezTo>
                  <a:close/>
                  <a:moveTo>
                    <a:pt x="201" y="423"/>
                  </a:moveTo>
                  <a:cubicBezTo>
                    <a:pt x="202" y="422"/>
                    <a:pt x="203" y="421"/>
                    <a:pt x="204" y="420"/>
                  </a:cubicBezTo>
                  <a:cubicBezTo>
                    <a:pt x="205" y="420"/>
                    <a:pt x="205" y="421"/>
                    <a:pt x="206" y="421"/>
                  </a:cubicBezTo>
                  <a:cubicBezTo>
                    <a:pt x="204" y="421"/>
                    <a:pt x="203" y="422"/>
                    <a:pt x="203" y="422"/>
                  </a:cubicBezTo>
                  <a:cubicBezTo>
                    <a:pt x="203" y="422"/>
                    <a:pt x="202" y="422"/>
                    <a:pt x="202" y="422"/>
                  </a:cubicBezTo>
                  <a:cubicBezTo>
                    <a:pt x="202" y="423"/>
                    <a:pt x="202" y="423"/>
                    <a:pt x="201" y="423"/>
                  </a:cubicBezTo>
                  <a:close/>
                  <a:moveTo>
                    <a:pt x="205" y="439"/>
                  </a:moveTo>
                  <a:cubicBezTo>
                    <a:pt x="205" y="439"/>
                    <a:pt x="205" y="439"/>
                    <a:pt x="205" y="439"/>
                  </a:cubicBezTo>
                  <a:cubicBezTo>
                    <a:pt x="228" y="458"/>
                    <a:pt x="259" y="464"/>
                    <a:pt x="288" y="453"/>
                  </a:cubicBezTo>
                  <a:cubicBezTo>
                    <a:pt x="291" y="451"/>
                    <a:pt x="295" y="450"/>
                    <a:pt x="299" y="447"/>
                  </a:cubicBezTo>
                  <a:cubicBezTo>
                    <a:pt x="293" y="451"/>
                    <a:pt x="286" y="454"/>
                    <a:pt x="280" y="457"/>
                  </a:cubicBezTo>
                  <a:cubicBezTo>
                    <a:pt x="257" y="465"/>
                    <a:pt x="221" y="459"/>
                    <a:pt x="205" y="439"/>
                  </a:cubicBezTo>
                  <a:close/>
                  <a:moveTo>
                    <a:pt x="207" y="435"/>
                  </a:moveTo>
                  <a:cubicBezTo>
                    <a:pt x="207" y="435"/>
                    <a:pt x="207" y="435"/>
                    <a:pt x="207" y="435"/>
                  </a:cubicBezTo>
                  <a:cubicBezTo>
                    <a:pt x="207" y="435"/>
                    <a:pt x="207" y="435"/>
                    <a:pt x="207" y="435"/>
                  </a:cubicBezTo>
                  <a:cubicBezTo>
                    <a:pt x="207" y="435"/>
                    <a:pt x="207" y="435"/>
                    <a:pt x="207" y="435"/>
                  </a:cubicBezTo>
                  <a:close/>
                  <a:moveTo>
                    <a:pt x="300" y="447"/>
                  </a:moveTo>
                  <a:cubicBezTo>
                    <a:pt x="311" y="439"/>
                    <a:pt x="322" y="429"/>
                    <a:pt x="330" y="417"/>
                  </a:cubicBezTo>
                  <a:cubicBezTo>
                    <a:pt x="323" y="429"/>
                    <a:pt x="312" y="439"/>
                    <a:pt x="300" y="447"/>
                  </a:cubicBezTo>
                  <a:close/>
                  <a:moveTo>
                    <a:pt x="337" y="370"/>
                  </a:moveTo>
                  <a:cubicBezTo>
                    <a:pt x="337" y="371"/>
                    <a:pt x="337" y="371"/>
                    <a:pt x="336" y="371"/>
                  </a:cubicBezTo>
                  <a:cubicBezTo>
                    <a:pt x="336" y="369"/>
                    <a:pt x="336" y="368"/>
                    <a:pt x="336" y="367"/>
                  </a:cubicBezTo>
                  <a:cubicBezTo>
                    <a:pt x="336" y="368"/>
                    <a:pt x="337" y="369"/>
                    <a:pt x="337" y="370"/>
                  </a:cubicBezTo>
                  <a:close/>
                  <a:moveTo>
                    <a:pt x="295" y="322"/>
                  </a:moveTo>
                  <a:cubicBezTo>
                    <a:pt x="305" y="324"/>
                    <a:pt x="312" y="328"/>
                    <a:pt x="319" y="333"/>
                  </a:cubicBezTo>
                  <a:cubicBezTo>
                    <a:pt x="307" y="326"/>
                    <a:pt x="293" y="322"/>
                    <a:pt x="281" y="323"/>
                  </a:cubicBezTo>
                  <a:cubicBezTo>
                    <a:pt x="280" y="323"/>
                    <a:pt x="280" y="323"/>
                    <a:pt x="280" y="323"/>
                  </a:cubicBezTo>
                  <a:cubicBezTo>
                    <a:pt x="257" y="322"/>
                    <a:pt x="234" y="329"/>
                    <a:pt x="222" y="351"/>
                  </a:cubicBezTo>
                  <a:cubicBezTo>
                    <a:pt x="222" y="352"/>
                    <a:pt x="222" y="352"/>
                    <a:pt x="222" y="352"/>
                  </a:cubicBezTo>
                  <a:cubicBezTo>
                    <a:pt x="222" y="352"/>
                    <a:pt x="222" y="353"/>
                    <a:pt x="222" y="353"/>
                  </a:cubicBezTo>
                  <a:cubicBezTo>
                    <a:pt x="221" y="353"/>
                    <a:pt x="221" y="353"/>
                    <a:pt x="221" y="353"/>
                  </a:cubicBezTo>
                  <a:cubicBezTo>
                    <a:pt x="229" y="325"/>
                    <a:pt x="271" y="317"/>
                    <a:pt x="295" y="322"/>
                  </a:cubicBezTo>
                  <a:close/>
                  <a:moveTo>
                    <a:pt x="221" y="360"/>
                  </a:moveTo>
                  <a:cubicBezTo>
                    <a:pt x="223" y="360"/>
                    <a:pt x="226" y="359"/>
                    <a:pt x="226" y="358"/>
                  </a:cubicBezTo>
                  <a:cubicBezTo>
                    <a:pt x="226" y="356"/>
                    <a:pt x="227" y="354"/>
                    <a:pt x="228" y="352"/>
                  </a:cubicBezTo>
                  <a:cubicBezTo>
                    <a:pt x="228" y="351"/>
                    <a:pt x="228" y="351"/>
                    <a:pt x="228" y="351"/>
                  </a:cubicBezTo>
                  <a:cubicBezTo>
                    <a:pt x="232" y="344"/>
                    <a:pt x="241" y="339"/>
                    <a:pt x="247" y="334"/>
                  </a:cubicBezTo>
                  <a:cubicBezTo>
                    <a:pt x="252" y="331"/>
                    <a:pt x="257" y="329"/>
                    <a:pt x="263" y="327"/>
                  </a:cubicBezTo>
                  <a:cubicBezTo>
                    <a:pt x="275" y="325"/>
                    <a:pt x="287" y="326"/>
                    <a:pt x="298" y="329"/>
                  </a:cubicBezTo>
                  <a:cubicBezTo>
                    <a:pt x="305" y="330"/>
                    <a:pt x="311" y="333"/>
                    <a:pt x="316" y="338"/>
                  </a:cubicBezTo>
                  <a:cubicBezTo>
                    <a:pt x="308" y="335"/>
                    <a:pt x="301" y="331"/>
                    <a:pt x="292" y="329"/>
                  </a:cubicBezTo>
                  <a:cubicBezTo>
                    <a:pt x="291" y="329"/>
                    <a:pt x="286" y="330"/>
                    <a:pt x="288" y="332"/>
                  </a:cubicBezTo>
                  <a:cubicBezTo>
                    <a:pt x="285" y="331"/>
                    <a:pt x="283" y="330"/>
                    <a:pt x="281" y="329"/>
                  </a:cubicBezTo>
                  <a:cubicBezTo>
                    <a:pt x="279" y="328"/>
                    <a:pt x="274" y="330"/>
                    <a:pt x="275" y="331"/>
                  </a:cubicBezTo>
                  <a:cubicBezTo>
                    <a:pt x="278" y="333"/>
                    <a:pt x="280" y="335"/>
                    <a:pt x="283" y="337"/>
                  </a:cubicBezTo>
                  <a:cubicBezTo>
                    <a:pt x="282" y="337"/>
                    <a:pt x="281" y="337"/>
                    <a:pt x="280" y="337"/>
                  </a:cubicBezTo>
                  <a:cubicBezTo>
                    <a:pt x="277" y="337"/>
                    <a:pt x="275" y="341"/>
                    <a:pt x="279" y="340"/>
                  </a:cubicBezTo>
                  <a:cubicBezTo>
                    <a:pt x="282" y="340"/>
                    <a:pt x="284" y="340"/>
                    <a:pt x="287" y="341"/>
                  </a:cubicBezTo>
                  <a:cubicBezTo>
                    <a:pt x="286" y="341"/>
                    <a:pt x="284" y="341"/>
                    <a:pt x="283" y="342"/>
                  </a:cubicBezTo>
                  <a:cubicBezTo>
                    <a:pt x="281" y="341"/>
                    <a:pt x="278" y="340"/>
                    <a:pt x="276" y="340"/>
                  </a:cubicBezTo>
                  <a:cubicBezTo>
                    <a:pt x="275" y="340"/>
                    <a:pt x="273" y="340"/>
                    <a:pt x="272" y="341"/>
                  </a:cubicBezTo>
                  <a:cubicBezTo>
                    <a:pt x="271" y="342"/>
                    <a:pt x="271" y="343"/>
                    <a:pt x="272" y="343"/>
                  </a:cubicBezTo>
                  <a:cubicBezTo>
                    <a:pt x="277" y="344"/>
                    <a:pt x="281" y="346"/>
                    <a:pt x="286" y="346"/>
                  </a:cubicBezTo>
                  <a:cubicBezTo>
                    <a:pt x="287" y="347"/>
                    <a:pt x="292" y="346"/>
                    <a:pt x="291" y="344"/>
                  </a:cubicBezTo>
                  <a:cubicBezTo>
                    <a:pt x="290" y="343"/>
                    <a:pt x="289" y="342"/>
                    <a:pt x="288" y="341"/>
                  </a:cubicBezTo>
                  <a:cubicBezTo>
                    <a:pt x="288" y="341"/>
                    <a:pt x="288" y="341"/>
                    <a:pt x="287" y="341"/>
                  </a:cubicBezTo>
                  <a:cubicBezTo>
                    <a:pt x="288" y="341"/>
                    <a:pt x="289" y="341"/>
                    <a:pt x="290" y="342"/>
                  </a:cubicBezTo>
                  <a:cubicBezTo>
                    <a:pt x="292" y="342"/>
                    <a:pt x="296" y="340"/>
                    <a:pt x="295" y="339"/>
                  </a:cubicBezTo>
                  <a:cubicBezTo>
                    <a:pt x="295" y="339"/>
                    <a:pt x="296" y="339"/>
                    <a:pt x="296" y="339"/>
                  </a:cubicBezTo>
                  <a:cubicBezTo>
                    <a:pt x="297" y="340"/>
                    <a:pt x="303" y="339"/>
                    <a:pt x="301" y="337"/>
                  </a:cubicBezTo>
                  <a:cubicBezTo>
                    <a:pt x="305" y="338"/>
                    <a:pt x="308" y="340"/>
                    <a:pt x="312" y="341"/>
                  </a:cubicBezTo>
                  <a:cubicBezTo>
                    <a:pt x="313" y="341"/>
                    <a:pt x="317" y="340"/>
                    <a:pt x="317" y="339"/>
                  </a:cubicBezTo>
                  <a:cubicBezTo>
                    <a:pt x="325" y="345"/>
                    <a:pt x="331" y="354"/>
                    <a:pt x="335" y="364"/>
                  </a:cubicBezTo>
                  <a:cubicBezTo>
                    <a:pt x="333" y="363"/>
                    <a:pt x="329" y="364"/>
                    <a:pt x="330" y="366"/>
                  </a:cubicBezTo>
                  <a:cubicBezTo>
                    <a:pt x="330" y="369"/>
                    <a:pt x="330" y="371"/>
                    <a:pt x="330" y="374"/>
                  </a:cubicBezTo>
                  <a:cubicBezTo>
                    <a:pt x="328" y="374"/>
                    <a:pt x="326" y="375"/>
                    <a:pt x="326" y="376"/>
                  </a:cubicBezTo>
                  <a:cubicBezTo>
                    <a:pt x="327" y="380"/>
                    <a:pt x="328" y="383"/>
                    <a:pt x="329" y="387"/>
                  </a:cubicBezTo>
                  <a:cubicBezTo>
                    <a:pt x="328" y="387"/>
                    <a:pt x="328" y="387"/>
                    <a:pt x="328" y="386"/>
                  </a:cubicBezTo>
                  <a:cubicBezTo>
                    <a:pt x="327" y="383"/>
                    <a:pt x="321" y="385"/>
                    <a:pt x="322" y="388"/>
                  </a:cubicBezTo>
                  <a:cubicBezTo>
                    <a:pt x="323" y="390"/>
                    <a:pt x="324" y="393"/>
                    <a:pt x="324" y="395"/>
                  </a:cubicBezTo>
                  <a:cubicBezTo>
                    <a:pt x="322" y="395"/>
                    <a:pt x="320" y="396"/>
                    <a:pt x="320" y="397"/>
                  </a:cubicBezTo>
                  <a:cubicBezTo>
                    <a:pt x="322" y="400"/>
                    <a:pt x="325" y="406"/>
                    <a:pt x="323" y="409"/>
                  </a:cubicBezTo>
                  <a:cubicBezTo>
                    <a:pt x="323" y="411"/>
                    <a:pt x="328" y="410"/>
                    <a:pt x="329" y="408"/>
                  </a:cubicBezTo>
                  <a:cubicBezTo>
                    <a:pt x="329" y="408"/>
                    <a:pt x="329" y="408"/>
                    <a:pt x="329" y="408"/>
                  </a:cubicBezTo>
                  <a:cubicBezTo>
                    <a:pt x="320" y="423"/>
                    <a:pt x="307" y="436"/>
                    <a:pt x="294" y="445"/>
                  </a:cubicBezTo>
                  <a:cubicBezTo>
                    <a:pt x="275" y="458"/>
                    <a:pt x="251" y="457"/>
                    <a:pt x="230" y="448"/>
                  </a:cubicBezTo>
                  <a:cubicBezTo>
                    <a:pt x="243" y="450"/>
                    <a:pt x="257" y="451"/>
                    <a:pt x="270" y="447"/>
                  </a:cubicBezTo>
                  <a:cubicBezTo>
                    <a:pt x="283" y="447"/>
                    <a:pt x="295" y="444"/>
                    <a:pt x="303" y="435"/>
                  </a:cubicBezTo>
                  <a:cubicBezTo>
                    <a:pt x="304" y="434"/>
                    <a:pt x="303" y="434"/>
                    <a:pt x="301" y="434"/>
                  </a:cubicBezTo>
                  <a:cubicBezTo>
                    <a:pt x="310" y="426"/>
                    <a:pt x="316" y="414"/>
                    <a:pt x="319" y="400"/>
                  </a:cubicBezTo>
                  <a:cubicBezTo>
                    <a:pt x="325" y="373"/>
                    <a:pt x="309" y="356"/>
                    <a:pt x="285" y="348"/>
                  </a:cubicBezTo>
                  <a:cubicBezTo>
                    <a:pt x="285" y="348"/>
                    <a:pt x="284" y="348"/>
                    <a:pt x="284" y="348"/>
                  </a:cubicBezTo>
                  <a:cubicBezTo>
                    <a:pt x="269" y="340"/>
                    <a:pt x="244" y="344"/>
                    <a:pt x="234" y="359"/>
                  </a:cubicBezTo>
                  <a:cubicBezTo>
                    <a:pt x="234" y="359"/>
                    <a:pt x="234" y="359"/>
                    <a:pt x="234" y="359"/>
                  </a:cubicBezTo>
                  <a:cubicBezTo>
                    <a:pt x="234" y="357"/>
                    <a:pt x="228" y="358"/>
                    <a:pt x="228" y="360"/>
                  </a:cubicBezTo>
                  <a:cubicBezTo>
                    <a:pt x="228" y="360"/>
                    <a:pt x="228" y="360"/>
                    <a:pt x="228" y="360"/>
                  </a:cubicBezTo>
                  <a:cubicBezTo>
                    <a:pt x="228" y="360"/>
                    <a:pt x="228" y="360"/>
                    <a:pt x="228" y="360"/>
                  </a:cubicBezTo>
                  <a:cubicBezTo>
                    <a:pt x="228" y="362"/>
                    <a:pt x="228" y="364"/>
                    <a:pt x="228" y="366"/>
                  </a:cubicBezTo>
                  <a:cubicBezTo>
                    <a:pt x="228" y="367"/>
                    <a:pt x="228" y="369"/>
                    <a:pt x="228" y="370"/>
                  </a:cubicBezTo>
                  <a:cubicBezTo>
                    <a:pt x="227" y="369"/>
                    <a:pt x="226" y="367"/>
                    <a:pt x="225" y="366"/>
                  </a:cubicBezTo>
                  <a:cubicBezTo>
                    <a:pt x="225" y="365"/>
                    <a:pt x="225" y="364"/>
                    <a:pt x="225" y="363"/>
                  </a:cubicBezTo>
                  <a:cubicBezTo>
                    <a:pt x="225" y="362"/>
                    <a:pt x="223" y="362"/>
                    <a:pt x="222" y="363"/>
                  </a:cubicBezTo>
                  <a:cubicBezTo>
                    <a:pt x="221" y="362"/>
                    <a:pt x="221" y="362"/>
                    <a:pt x="220" y="362"/>
                  </a:cubicBezTo>
                  <a:cubicBezTo>
                    <a:pt x="221" y="361"/>
                    <a:pt x="221" y="360"/>
                    <a:pt x="221" y="360"/>
                  </a:cubicBezTo>
                  <a:close/>
                  <a:moveTo>
                    <a:pt x="237" y="377"/>
                  </a:moveTo>
                  <a:cubicBezTo>
                    <a:pt x="237" y="376"/>
                    <a:pt x="236" y="375"/>
                    <a:pt x="236" y="373"/>
                  </a:cubicBezTo>
                  <a:cubicBezTo>
                    <a:pt x="236" y="373"/>
                    <a:pt x="236" y="373"/>
                    <a:pt x="236" y="372"/>
                  </a:cubicBezTo>
                  <a:cubicBezTo>
                    <a:pt x="236" y="371"/>
                    <a:pt x="236" y="371"/>
                    <a:pt x="237" y="370"/>
                  </a:cubicBezTo>
                  <a:cubicBezTo>
                    <a:pt x="238" y="369"/>
                    <a:pt x="239" y="369"/>
                    <a:pt x="239" y="368"/>
                  </a:cubicBezTo>
                  <a:cubicBezTo>
                    <a:pt x="250" y="353"/>
                    <a:pt x="264" y="348"/>
                    <a:pt x="278" y="351"/>
                  </a:cubicBezTo>
                  <a:cubicBezTo>
                    <a:pt x="286" y="355"/>
                    <a:pt x="293" y="362"/>
                    <a:pt x="298" y="368"/>
                  </a:cubicBezTo>
                  <a:cubicBezTo>
                    <a:pt x="311" y="384"/>
                    <a:pt x="314" y="407"/>
                    <a:pt x="300" y="423"/>
                  </a:cubicBezTo>
                  <a:cubicBezTo>
                    <a:pt x="293" y="431"/>
                    <a:pt x="283" y="435"/>
                    <a:pt x="273" y="437"/>
                  </a:cubicBezTo>
                  <a:cubicBezTo>
                    <a:pt x="273" y="436"/>
                    <a:pt x="273" y="436"/>
                    <a:pt x="271" y="436"/>
                  </a:cubicBezTo>
                  <a:cubicBezTo>
                    <a:pt x="269" y="436"/>
                    <a:pt x="267" y="436"/>
                    <a:pt x="265" y="436"/>
                  </a:cubicBezTo>
                  <a:cubicBezTo>
                    <a:pt x="264" y="436"/>
                    <a:pt x="263" y="436"/>
                    <a:pt x="262" y="437"/>
                  </a:cubicBezTo>
                  <a:cubicBezTo>
                    <a:pt x="261" y="437"/>
                    <a:pt x="260" y="437"/>
                    <a:pt x="259" y="437"/>
                  </a:cubicBezTo>
                  <a:cubicBezTo>
                    <a:pt x="250" y="437"/>
                    <a:pt x="240" y="434"/>
                    <a:pt x="231" y="431"/>
                  </a:cubicBezTo>
                  <a:cubicBezTo>
                    <a:pt x="230" y="430"/>
                    <a:pt x="229" y="429"/>
                    <a:pt x="227" y="427"/>
                  </a:cubicBezTo>
                  <a:cubicBezTo>
                    <a:pt x="241" y="416"/>
                    <a:pt x="247" y="393"/>
                    <a:pt x="237" y="377"/>
                  </a:cubicBezTo>
                  <a:close/>
                  <a:moveTo>
                    <a:pt x="239" y="362"/>
                  </a:moveTo>
                  <a:cubicBezTo>
                    <a:pt x="242" y="357"/>
                    <a:pt x="247" y="354"/>
                    <a:pt x="252" y="352"/>
                  </a:cubicBezTo>
                  <a:cubicBezTo>
                    <a:pt x="247" y="354"/>
                    <a:pt x="243" y="358"/>
                    <a:pt x="239" y="362"/>
                  </a:cubicBezTo>
                  <a:close/>
                  <a:moveTo>
                    <a:pt x="300" y="360"/>
                  </a:moveTo>
                  <a:cubicBezTo>
                    <a:pt x="301" y="361"/>
                    <a:pt x="303" y="362"/>
                    <a:pt x="304" y="364"/>
                  </a:cubicBezTo>
                  <a:cubicBezTo>
                    <a:pt x="311" y="369"/>
                    <a:pt x="314" y="377"/>
                    <a:pt x="314" y="385"/>
                  </a:cubicBezTo>
                  <a:cubicBezTo>
                    <a:pt x="312" y="376"/>
                    <a:pt x="306" y="367"/>
                    <a:pt x="300" y="360"/>
                  </a:cubicBezTo>
                  <a:close/>
                  <a:moveTo>
                    <a:pt x="302" y="428"/>
                  </a:moveTo>
                  <a:cubicBezTo>
                    <a:pt x="301" y="429"/>
                    <a:pt x="301" y="430"/>
                    <a:pt x="300" y="430"/>
                  </a:cubicBezTo>
                  <a:cubicBezTo>
                    <a:pt x="299" y="430"/>
                    <a:pt x="299" y="430"/>
                    <a:pt x="299" y="431"/>
                  </a:cubicBezTo>
                  <a:cubicBezTo>
                    <a:pt x="300" y="430"/>
                    <a:pt x="301" y="429"/>
                    <a:pt x="302" y="428"/>
                  </a:cubicBezTo>
                  <a:close/>
                  <a:moveTo>
                    <a:pt x="295" y="435"/>
                  </a:moveTo>
                  <a:cubicBezTo>
                    <a:pt x="295" y="435"/>
                    <a:pt x="294" y="436"/>
                    <a:pt x="293" y="436"/>
                  </a:cubicBezTo>
                  <a:cubicBezTo>
                    <a:pt x="292" y="437"/>
                    <a:pt x="290" y="438"/>
                    <a:pt x="289" y="439"/>
                  </a:cubicBezTo>
                  <a:cubicBezTo>
                    <a:pt x="290" y="438"/>
                    <a:pt x="292" y="437"/>
                    <a:pt x="293" y="436"/>
                  </a:cubicBezTo>
                  <a:cubicBezTo>
                    <a:pt x="294" y="435"/>
                    <a:pt x="294" y="435"/>
                    <a:pt x="295" y="435"/>
                  </a:cubicBezTo>
                  <a:close/>
                  <a:moveTo>
                    <a:pt x="279" y="441"/>
                  </a:moveTo>
                  <a:cubicBezTo>
                    <a:pt x="275" y="442"/>
                    <a:pt x="272" y="444"/>
                    <a:pt x="268" y="444"/>
                  </a:cubicBezTo>
                  <a:cubicBezTo>
                    <a:pt x="267" y="444"/>
                    <a:pt x="267" y="444"/>
                    <a:pt x="267" y="445"/>
                  </a:cubicBezTo>
                  <a:cubicBezTo>
                    <a:pt x="266" y="444"/>
                    <a:pt x="265" y="444"/>
                    <a:pt x="264" y="444"/>
                  </a:cubicBezTo>
                  <a:cubicBezTo>
                    <a:pt x="265" y="444"/>
                    <a:pt x="266" y="444"/>
                    <a:pt x="267" y="443"/>
                  </a:cubicBezTo>
                  <a:cubicBezTo>
                    <a:pt x="267" y="443"/>
                    <a:pt x="267" y="443"/>
                    <a:pt x="267" y="443"/>
                  </a:cubicBezTo>
                  <a:cubicBezTo>
                    <a:pt x="271" y="443"/>
                    <a:pt x="275" y="442"/>
                    <a:pt x="279" y="441"/>
                  </a:cubicBezTo>
                  <a:close/>
                  <a:moveTo>
                    <a:pt x="268" y="441"/>
                  </a:moveTo>
                  <a:cubicBezTo>
                    <a:pt x="269" y="441"/>
                    <a:pt x="270" y="441"/>
                    <a:pt x="271" y="441"/>
                  </a:cubicBezTo>
                  <a:cubicBezTo>
                    <a:pt x="270" y="441"/>
                    <a:pt x="269" y="441"/>
                    <a:pt x="268" y="442"/>
                  </a:cubicBezTo>
                  <a:cubicBezTo>
                    <a:pt x="268" y="442"/>
                    <a:pt x="268" y="441"/>
                    <a:pt x="268" y="441"/>
                  </a:cubicBezTo>
                  <a:close/>
                  <a:moveTo>
                    <a:pt x="264" y="442"/>
                  </a:moveTo>
                  <a:cubicBezTo>
                    <a:pt x="260" y="443"/>
                    <a:pt x="256" y="442"/>
                    <a:pt x="252" y="442"/>
                  </a:cubicBezTo>
                  <a:cubicBezTo>
                    <a:pt x="252" y="442"/>
                    <a:pt x="252" y="442"/>
                    <a:pt x="251" y="441"/>
                  </a:cubicBezTo>
                  <a:cubicBezTo>
                    <a:pt x="252" y="441"/>
                    <a:pt x="252" y="441"/>
                    <a:pt x="253" y="441"/>
                  </a:cubicBezTo>
                  <a:cubicBezTo>
                    <a:pt x="256" y="442"/>
                    <a:pt x="260" y="442"/>
                    <a:pt x="264" y="442"/>
                  </a:cubicBezTo>
                  <a:close/>
                  <a:moveTo>
                    <a:pt x="249" y="444"/>
                  </a:moveTo>
                  <a:cubicBezTo>
                    <a:pt x="247" y="444"/>
                    <a:pt x="245" y="444"/>
                    <a:pt x="244" y="444"/>
                  </a:cubicBezTo>
                  <a:cubicBezTo>
                    <a:pt x="243" y="444"/>
                    <a:pt x="243" y="445"/>
                    <a:pt x="242" y="445"/>
                  </a:cubicBezTo>
                  <a:cubicBezTo>
                    <a:pt x="238" y="444"/>
                    <a:pt x="235" y="444"/>
                    <a:pt x="232" y="442"/>
                  </a:cubicBezTo>
                  <a:cubicBezTo>
                    <a:pt x="235" y="443"/>
                    <a:pt x="238" y="443"/>
                    <a:pt x="242" y="443"/>
                  </a:cubicBezTo>
                  <a:cubicBezTo>
                    <a:pt x="244" y="444"/>
                    <a:pt x="246" y="444"/>
                    <a:pt x="249" y="444"/>
                  </a:cubicBezTo>
                  <a:close/>
                  <a:moveTo>
                    <a:pt x="226" y="384"/>
                  </a:moveTo>
                  <a:cubicBezTo>
                    <a:pt x="226" y="386"/>
                    <a:pt x="225" y="388"/>
                    <a:pt x="225" y="389"/>
                  </a:cubicBezTo>
                  <a:cubicBezTo>
                    <a:pt x="225" y="387"/>
                    <a:pt x="225" y="386"/>
                    <a:pt x="224" y="384"/>
                  </a:cubicBezTo>
                  <a:cubicBezTo>
                    <a:pt x="225" y="384"/>
                    <a:pt x="225" y="384"/>
                    <a:pt x="226" y="384"/>
                  </a:cubicBezTo>
                  <a:close/>
                  <a:moveTo>
                    <a:pt x="224" y="377"/>
                  </a:moveTo>
                  <a:cubicBezTo>
                    <a:pt x="224" y="377"/>
                    <a:pt x="225" y="377"/>
                    <a:pt x="225" y="377"/>
                  </a:cubicBezTo>
                  <a:cubicBezTo>
                    <a:pt x="225" y="377"/>
                    <a:pt x="225" y="377"/>
                    <a:pt x="225" y="377"/>
                  </a:cubicBezTo>
                  <a:cubicBezTo>
                    <a:pt x="225" y="378"/>
                    <a:pt x="225" y="378"/>
                    <a:pt x="226" y="378"/>
                  </a:cubicBezTo>
                  <a:cubicBezTo>
                    <a:pt x="226" y="378"/>
                    <a:pt x="226" y="378"/>
                    <a:pt x="226" y="379"/>
                  </a:cubicBezTo>
                  <a:cubicBezTo>
                    <a:pt x="225" y="378"/>
                    <a:pt x="225" y="378"/>
                    <a:pt x="224" y="377"/>
                  </a:cubicBezTo>
                  <a:close/>
                  <a:moveTo>
                    <a:pt x="223" y="433"/>
                  </a:moveTo>
                  <a:cubicBezTo>
                    <a:pt x="222" y="433"/>
                    <a:pt x="221" y="433"/>
                    <a:pt x="220" y="433"/>
                  </a:cubicBezTo>
                  <a:cubicBezTo>
                    <a:pt x="220" y="433"/>
                    <a:pt x="219" y="433"/>
                    <a:pt x="219" y="433"/>
                  </a:cubicBezTo>
                  <a:cubicBezTo>
                    <a:pt x="220" y="432"/>
                    <a:pt x="220" y="432"/>
                    <a:pt x="221" y="432"/>
                  </a:cubicBezTo>
                  <a:cubicBezTo>
                    <a:pt x="222" y="432"/>
                    <a:pt x="222" y="432"/>
                    <a:pt x="223" y="433"/>
                  </a:cubicBezTo>
                  <a:close/>
                  <a:moveTo>
                    <a:pt x="221" y="375"/>
                  </a:moveTo>
                  <a:cubicBezTo>
                    <a:pt x="220" y="374"/>
                    <a:pt x="219" y="373"/>
                    <a:pt x="219" y="371"/>
                  </a:cubicBezTo>
                  <a:cubicBezTo>
                    <a:pt x="219" y="371"/>
                    <a:pt x="219" y="371"/>
                    <a:pt x="219" y="371"/>
                  </a:cubicBezTo>
                  <a:cubicBezTo>
                    <a:pt x="220" y="372"/>
                    <a:pt x="220" y="374"/>
                    <a:pt x="221" y="375"/>
                  </a:cubicBezTo>
                  <a:close/>
                  <a:moveTo>
                    <a:pt x="219" y="390"/>
                  </a:moveTo>
                  <a:cubicBezTo>
                    <a:pt x="219" y="390"/>
                    <a:pt x="219" y="391"/>
                    <a:pt x="219" y="391"/>
                  </a:cubicBezTo>
                  <a:cubicBezTo>
                    <a:pt x="219" y="391"/>
                    <a:pt x="219" y="391"/>
                    <a:pt x="219" y="391"/>
                  </a:cubicBezTo>
                  <a:cubicBezTo>
                    <a:pt x="219" y="391"/>
                    <a:pt x="219" y="391"/>
                    <a:pt x="218" y="391"/>
                  </a:cubicBezTo>
                  <a:cubicBezTo>
                    <a:pt x="219" y="391"/>
                    <a:pt x="219" y="390"/>
                    <a:pt x="219" y="390"/>
                  </a:cubicBezTo>
                  <a:close/>
                  <a:moveTo>
                    <a:pt x="215" y="405"/>
                  </a:moveTo>
                  <a:cubicBezTo>
                    <a:pt x="215" y="405"/>
                    <a:pt x="214" y="405"/>
                    <a:pt x="214" y="405"/>
                  </a:cubicBezTo>
                  <a:cubicBezTo>
                    <a:pt x="214" y="405"/>
                    <a:pt x="214" y="405"/>
                    <a:pt x="214" y="405"/>
                  </a:cubicBezTo>
                  <a:cubicBezTo>
                    <a:pt x="214" y="405"/>
                    <a:pt x="215" y="405"/>
                    <a:pt x="215" y="405"/>
                  </a:cubicBezTo>
                  <a:close/>
                  <a:moveTo>
                    <a:pt x="229" y="446"/>
                  </a:moveTo>
                  <a:cubicBezTo>
                    <a:pt x="229" y="446"/>
                    <a:pt x="228" y="447"/>
                    <a:pt x="228" y="448"/>
                  </a:cubicBezTo>
                  <a:cubicBezTo>
                    <a:pt x="222" y="445"/>
                    <a:pt x="216" y="441"/>
                    <a:pt x="210" y="437"/>
                  </a:cubicBezTo>
                  <a:cubicBezTo>
                    <a:pt x="212" y="437"/>
                    <a:pt x="213" y="436"/>
                    <a:pt x="214" y="435"/>
                  </a:cubicBezTo>
                  <a:cubicBezTo>
                    <a:pt x="218" y="440"/>
                    <a:pt x="223" y="444"/>
                    <a:pt x="229" y="446"/>
                  </a:cubicBezTo>
                  <a:close/>
                  <a:moveTo>
                    <a:pt x="212" y="412"/>
                  </a:moveTo>
                  <a:cubicBezTo>
                    <a:pt x="212" y="412"/>
                    <a:pt x="212" y="412"/>
                    <a:pt x="212" y="411"/>
                  </a:cubicBezTo>
                  <a:cubicBezTo>
                    <a:pt x="212" y="414"/>
                    <a:pt x="212" y="416"/>
                    <a:pt x="212" y="419"/>
                  </a:cubicBezTo>
                  <a:cubicBezTo>
                    <a:pt x="212" y="419"/>
                    <a:pt x="212" y="419"/>
                    <a:pt x="212" y="419"/>
                  </a:cubicBezTo>
                  <a:cubicBezTo>
                    <a:pt x="212" y="417"/>
                    <a:pt x="212" y="414"/>
                    <a:pt x="212" y="412"/>
                  </a:cubicBezTo>
                  <a:cubicBezTo>
                    <a:pt x="212" y="412"/>
                    <a:pt x="212" y="412"/>
                    <a:pt x="212" y="412"/>
                  </a:cubicBezTo>
                  <a:close/>
                  <a:moveTo>
                    <a:pt x="169" y="392"/>
                  </a:moveTo>
                  <a:cubicBezTo>
                    <a:pt x="170" y="392"/>
                    <a:pt x="172" y="391"/>
                    <a:pt x="172" y="390"/>
                  </a:cubicBezTo>
                  <a:cubicBezTo>
                    <a:pt x="172" y="389"/>
                    <a:pt x="172" y="389"/>
                    <a:pt x="172" y="388"/>
                  </a:cubicBezTo>
                  <a:cubicBezTo>
                    <a:pt x="172" y="389"/>
                    <a:pt x="172" y="390"/>
                    <a:pt x="172" y="390"/>
                  </a:cubicBezTo>
                  <a:cubicBezTo>
                    <a:pt x="172" y="391"/>
                    <a:pt x="173" y="391"/>
                    <a:pt x="173" y="391"/>
                  </a:cubicBezTo>
                  <a:cubicBezTo>
                    <a:pt x="172" y="391"/>
                    <a:pt x="172" y="392"/>
                    <a:pt x="172" y="392"/>
                  </a:cubicBezTo>
                  <a:cubicBezTo>
                    <a:pt x="170" y="393"/>
                    <a:pt x="168" y="394"/>
                    <a:pt x="167" y="394"/>
                  </a:cubicBezTo>
                  <a:cubicBezTo>
                    <a:pt x="167" y="394"/>
                    <a:pt x="168" y="393"/>
                    <a:pt x="169" y="392"/>
                  </a:cubicBezTo>
                  <a:close/>
                  <a:moveTo>
                    <a:pt x="167" y="401"/>
                  </a:moveTo>
                  <a:cubicBezTo>
                    <a:pt x="170" y="400"/>
                    <a:pt x="173" y="399"/>
                    <a:pt x="176" y="397"/>
                  </a:cubicBezTo>
                  <a:cubicBezTo>
                    <a:pt x="176" y="397"/>
                    <a:pt x="176" y="398"/>
                    <a:pt x="175" y="398"/>
                  </a:cubicBezTo>
                  <a:cubicBezTo>
                    <a:pt x="174" y="399"/>
                    <a:pt x="171" y="401"/>
                    <a:pt x="167" y="401"/>
                  </a:cubicBezTo>
                  <a:close/>
                  <a:moveTo>
                    <a:pt x="179" y="418"/>
                  </a:moveTo>
                  <a:cubicBezTo>
                    <a:pt x="178" y="418"/>
                    <a:pt x="176" y="418"/>
                    <a:pt x="174" y="419"/>
                  </a:cubicBezTo>
                  <a:cubicBezTo>
                    <a:pt x="173" y="419"/>
                    <a:pt x="171" y="419"/>
                    <a:pt x="170" y="419"/>
                  </a:cubicBezTo>
                  <a:cubicBezTo>
                    <a:pt x="170" y="419"/>
                    <a:pt x="170" y="419"/>
                    <a:pt x="170" y="419"/>
                  </a:cubicBezTo>
                  <a:cubicBezTo>
                    <a:pt x="171" y="419"/>
                    <a:pt x="171" y="419"/>
                    <a:pt x="172" y="419"/>
                  </a:cubicBezTo>
                  <a:cubicBezTo>
                    <a:pt x="172" y="419"/>
                    <a:pt x="172" y="419"/>
                    <a:pt x="172" y="419"/>
                  </a:cubicBezTo>
                  <a:cubicBezTo>
                    <a:pt x="175" y="418"/>
                    <a:pt x="177" y="418"/>
                    <a:pt x="180" y="417"/>
                  </a:cubicBezTo>
                  <a:cubicBezTo>
                    <a:pt x="180" y="417"/>
                    <a:pt x="180" y="417"/>
                    <a:pt x="179" y="418"/>
                  </a:cubicBezTo>
                  <a:close/>
                  <a:moveTo>
                    <a:pt x="182" y="411"/>
                  </a:moveTo>
                  <a:cubicBezTo>
                    <a:pt x="181" y="411"/>
                    <a:pt x="180" y="411"/>
                    <a:pt x="180" y="412"/>
                  </a:cubicBezTo>
                  <a:cubicBezTo>
                    <a:pt x="180" y="411"/>
                    <a:pt x="181" y="411"/>
                    <a:pt x="182" y="410"/>
                  </a:cubicBezTo>
                  <a:cubicBezTo>
                    <a:pt x="182" y="410"/>
                    <a:pt x="182" y="410"/>
                    <a:pt x="182" y="411"/>
                  </a:cubicBezTo>
                  <a:close/>
                  <a:moveTo>
                    <a:pt x="180" y="387"/>
                  </a:moveTo>
                  <a:cubicBezTo>
                    <a:pt x="180" y="387"/>
                    <a:pt x="180" y="387"/>
                    <a:pt x="180" y="386"/>
                  </a:cubicBezTo>
                  <a:cubicBezTo>
                    <a:pt x="180" y="387"/>
                    <a:pt x="181" y="387"/>
                    <a:pt x="181" y="386"/>
                  </a:cubicBezTo>
                  <a:cubicBezTo>
                    <a:pt x="181" y="387"/>
                    <a:pt x="181" y="387"/>
                    <a:pt x="181" y="387"/>
                  </a:cubicBezTo>
                  <a:cubicBezTo>
                    <a:pt x="181" y="387"/>
                    <a:pt x="180" y="387"/>
                    <a:pt x="180" y="387"/>
                  </a:cubicBezTo>
                  <a:cubicBezTo>
                    <a:pt x="180" y="387"/>
                    <a:pt x="180" y="387"/>
                    <a:pt x="180" y="387"/>
                  </a:cubicBezTo>
                  <a:close/>
                  <a:moveTo>
                    <a:pt x="185" y="381"/>
                  </a:moveTo>
                  <a:cubicBezTo>
                    <a:pt x="184" y="377"/>
                    <a:pt x="182" y="372"/>
                    <a:pt x="180" y="369"/>
                  </a:cubicBezTo>
                  <a:cubicBezTo>
                    <a:pt x="180" y="368"/>
                    <a:pt x="178" y="368"/>
                    <a:pt x="176" y="369"/>
                  </a:cubicBezTo>
                  <a:cubicBezTo>
                    <a:pt x="176" y="365"/>
                    <a:pt x="175" y="361"/>
                    <a:pt x="175" y="357"/>
                  </a:cubicBezTo>
                  <a:cubicBezTo>
                    <a:pt x="188" y="358"/>
                    <a:pt x="201" y="357"/>
                    <a:pt x="213" y="363"/>
                  </a:cubicBezTo>
                  <a:cubicBezTo>
                    <a:pt x="213" y="363"/>
                    <a:pt x="213" y="363"/>
                    <a:pt x="213" y="363"/>
                  </a:cubicBezTo>
                  <a:cubicBezTo>
                    <a:pt x="213" y="366"/>
                    <a:pt x="212" y="368"/>
                    <a:pt x="212" y="371"/>
                  </a:cubicBezTo>
                  <a:cubicBezTo>
                    <a:pt x="212" y="371"/>
                    <a:pt x="212" y="371"/>
                    <a:pt x="212" y="371"/>
                  </a:cubicBezTo>
                  <a:cubicBezTo>
                    <a:pt x="210" y="370"/>
                    <a:pt x="207" y="371"/>
                    <a:pt x="207" y="373"/>
                  </a:cubicBezTo>
                  <a:cubicBezTo>
                    <a:pt x="206" y="371"/>
                    <a:pt x="206" y="370"/>
                    <a:pt x="206" y="368"/>
                  </a:cubicBezTo>
                  <a:cubicBezTo>
                    <a:pt x="206" y="366"/>
                    <a:pt x="200" y="367"/>
                    <a:pt x="200" y="370"/>
                  </a:cubicBezTo>
                  <a:cubicBezTo>
                    <a:pt x="201" y="373"/>
                    <a:pt x="201" y="376"/>
                    <a:pt x="201" y="380"/>
                  </a:cubicBezTo>
                  <a:cubicBezTo>
                    <a:pt x="200" y="380"/>
                    <a:pt x="200" y="380"/>
                    <a:pt x="199" y="380"/>
                  </a:cubicBezTo>
                  <a:cubicBezTo>
                    <a:pt x="200" y="380"/>
                    <a:pt x="200" y="379"/>
                    <a:pt x="200" y="379"/>
                  </a:cubicBezTo>
                  <a:cubicBezTo>
                    <a:pt x="200" y="379"/>
                    <a:pt x="200" y="379"/>
                    <a:pt x="200" y="379"/>
                  </a:cubicBezTo>
                  <a:cubicBezTo>
                    <a:pt x="200" y="379"/>
                    <a:pt x="200" y="379"/>
                    <a:pt x="200" y="379"/>
                  </a:cubicBezTo>
                  <a:cubicBezTo>
                    <a:pt x="200" y="379"/>
                    <a:pt x="200" y="378"/>
                    <a:pt x="200" y="378"/>
                  </a:cubicBezTo>
                  <a:cubicBezTo>
                    <a:pt x="200" y="377"/>
                    <a:pt x="200" y="377"/>
                    <a:pt x="199" y="377"/>
                  </a:cubicBezTo>
                  <a:cubicBezTo>
                    <a:pt x="199" y="371"/>
                    <a:pt x="199" y="366"/>
                    <a:pt x="197" y="361"/>
                  </a:cubicBezTo>
                  <a:cubicBezTo>
                    <a:pt x="196" y="358"/>
                    <a:pt x="190" y="360"/>
                    <a:pt x="191" y="362"/>
                  </a:cubicBezTo>
                  <a:cubicBezTo>
                    <a:pt x="192" y="366"/>
                    <a:pt x="192" y="369"/>
                    <a:pt x="193" y="372"/>
                  </a:cubicBezTo>
                  <a:cubicBezTo>
                    <a:pt x="192" y="372"/>
                    <a:pt x="192" y="372"/>
                    <a:pt x="192" y="372"/>
                  </a:cubicBezTo>
                  <a:cubicBezTo>
                    <a:pt x="191" y="370"/>
                    <a:pt x="190" y="367"/>
                    <a:pt x="189" y="365"/>
                  </a:cubicBezTo>
                  <a:cubicBezTo>
                    <a:pt x="188" y="363"/>
                    <a:pt x="182" y="365"/>
                    <a:pt x="183" y="367"/>
                  </a:cubicBezTo>
                  <a:cubicBezTo>
                    <a:pt x="185" y="371"/>
                    <a:pt x="187" y="376"/>
                    <a:pt x="187" y="380"/>
                  </a:cubicBezTo>
                  <a:cubicBezTo>
                    <a:pt x="186" y="380"/>
                    <a:pt x="185" y="380"/>
                    <a:pt x="185" y="381"/>
                  </a:cubicBezTo>
                  <a:close/>
                  <a:moveTo>
                    <a:pt x="203" y="395"/>
                  </a:moveTo>
                  <a:cubicBezTo>
                    <a:pt x="203" y="395"/>
                    <a:pt x="203" y="396"/>
                    <a:pt x="203" y="396"/>
                  </a:cubicBezTo>
                  <a:cubicBezTo>
                    <a:pt x="203" y="396"/>
                    <a:pt x="202" y="396"/>
                    <a:pt x="202" y="397"/>
                  </a:cubicBezTo>
                  <a:cubicBezTo>
                    <a:pt x="203" y="396"/>
                    <a:pt x="203" y="395"/>
                    <a:pt x="203" y="395"/>
                  </a:cubicBezTo>
                  <a:close/>
                  <a:moveTo>
                    <a:pt x="196" y="408"/>
                  </a:moveTo>
                  <a:cubicBezTo>
                    <a:pt x="196" y="408"/>
                    <a:pt x="196" y="408"/>
                    <a:pt x="196" y="408"/>
                  </a:cubicBezTo>
                  <a:cubicBezTo>
                    <a:pt x="196" y="408"/>
                    <a:pt x="196" y="408"/>
                    <a:pt x="196" y="409"/>
                  </a:cubicBezTo>
                  <a:cubicBezTo>
                    <a:pt x="195" y="409"/>
                    <a:pt x="193" y="410"/>
                    <a:pt x="191" y="410"/>
                  </a:cubicBezTo>
                  <a:cubicBezTo>
                    <a:pt x="193" y="409"/>
                    <a:pt x="194" y="408"/>
                    <a:pt x="196" y="408"/>
                  </a:cubicBezTo>
                  <a:close/>
                  <a:moveTo>
                    <a:pt x="195" y="400"/>
                  </a:moveTo>
                  <a:cubicBezTo>
                    <a:pt x="195" y="400"/>
                    <a:pt x="195" y="400"/>
                    <a:pt x="195" y="400"/>
                  </a:cubicBezTo>
                  <a:cubicBezTo>
                    <a:pt x="195" y="400"/>
                    <a:pt x="195" y="400"/>
                    <a:pt x="195" y="400"/>
                  </a:cubicBezTo>
                  <a:cubicBezTo>
                    <a:pt x="195" y="400"/>
                    <a:pt x="195" y="400"/>
                    <a:pt x="195" y="400"/>
                  </a:cubicBezTo>
                  <a:close/>
                  <a:moveTo>
                    <a:pt x="186" y="397"/>
                  </a:moveTo>
                  <a:cubicBezTo>
                    <a:pt x="186" y="397"/>
                    <a:pt x="187" y="396"/>
                    <a:pt x="188" y="395"/>
                  </a:cubicBezTo>
                  <a:cubicBezTo>
                    <a:pt x="187" y="396"/>
                    <a:pt x="187" y="396"/>
                    <a:pt x="187" y="397"/>
                  </a:cubicBezTo>
                  <a:cubicBezTo>
                    <a:pt x="186" y="397"/>
                    <a:pt x="186" y="397"/>
                    <a:pt x="186" y="397"/>
                  </a:cubicBezTo>
                  <a:close/>
                  <a:moveTo>
                    <a:pt x="187" y="419"/>
                  </a:moveTo>
                  <a:cubicBezTo>
                    <a:pt x="193" y="417"/>
                    <a:pt x="200" y="414"/>
                    <a:pt x="205" y="410"/>
                  </a:cubicBezTo>
                  <a:cubicBezTo>
                    <a:pt x="207" y="409"/>
                    <a:pt x="209" y="409"/>
                    <a:pt x="211" y="408"/>
                  </a:cubicBezTo>
                  <a:cubicBezTo>
                    <a:pt x="210" y="408"/>
                    <a:pt x="209" y="409"/>
                    <a:pt x="208" y="410"/>
                  </a:cubicBezTo>
                  <a:cubicBezTo>
                    <a:pt x="202" y="414"/>
                    <a:pt x="195" y="417"/>
                    <a:pt x="187" y="419"/>
                  </a:cubicBezTo>
                  <a:close/>
                  <a:moveTo>
                    <a:pt x="188" y="436"/>
                  </a:moveTo>
                  <a:cubicBezTo>
                    <a:pt x="189" y="434"/>
                    <a:pt x="190" y="433"/>
                    <a:pt x="191" y="431"/>
                  </a:cubicBezTo>
                  <a:cubicBezTo>
                    <a:pt x="191" y="431"/>
                    <a:pt x="191" y="431"/>
                    <a:pt x="191" y="431"/>
                  </a:cubicBezTo>
                  <a:cubicBezTo>
                    <a:pt x="191" y="432"/>
                    <a:pt x="191" y="433"/>
                    <a:pt x="192" y="434"/>
                  </a:cubicBezTo>
                  <a:cubicBezTo>
                    <a:pt x="190" y="435"/>
                    <a:pt x="189" y="435"/>
                    <a:pt x="188" y="436"/>
                  </a:cubicBezTo>
                  <a:close/>
                  <a:moveTo>
                    <a:pt x="196" y="421"/>
                  </a:moveTo>
                  <a:cubicBezTo>
                    <a:pt x="195" y="422"/>
                    <a:pt x="193" y="424"/>
                    <a:pt x="191" y="425"/>
                  </a:cubicBezTo>
                  <a:cubicBezTo>
                    <a:pt x="191" y="426"/>
                    <a:pt x="190" y="426"/>
                    <a:pt x="190" y="426"/>
                  </a:cubicBezTo>
                  <a:cubicBezTo>
                    <a:pt x="189" y="427"/>
                    <a:pt x="188" y="428"/>
                    <a:pt x="188" y="428"/>
                  </a:cubicBezTo>
                  <a:cubicBezTo>
                    <a:pt x="187" y="429"/>
                    <a:pt x="187" y="430"/>
                    <a:pt x="186" y="430"/>
                  </a:cubicBezTo>
                  <a:cubicBezTo>
                    <a:pt x="186" y="431"/>
                    <a:pt x="186" y="431"/>
                    <a:pt x="186" y="431"/>
                  </a:cubicBezTo>
                  <a:cubicBezTo>
                    <a:pt x="185" y="431"/>
                    <a:pt x="185" y="432"/>
                    <a:pt x="185" y="432"/>
                  </a:cubicBezTo>
                  <a:cubicBezTo>
                    <a:pt x="184" y="431"/>
                    <a:pt x="184" y="429"/>
                    <a:pt x="184" y="428"/>
                  </a:cubicBezTo>
                  <a:cubicBezTo>
                    <a:pt x="183" y="427"/>
                    <a:pt x="183" y="427"/>
                    <a:pt x="183" y="427"/>
                  </a:cubicBezTo>
                  <a:cubicBezTo>
                    <a:pt x="184" y="427"/>
                    <a:pt x="184" y="427"/>
                    <a:pt x="185" y="427"/>
                  </a:cubicBezTo>
                  <a:cubicBezTo>
                    <a:pt x="189" y="425"/>
                    <a:pt x="194" y="422"/>
                    <a:pt x="198" y="419"/>
                  </a:cubicBezTo>
                  <a:cubicBezTo>
                    <a:pt x="197" y="420"/>
                    <a:pt x="197" y="420"/>
                    <a:pt x="196" y="421"/>
                  </a:cubicBezTo>
                  <a:close/>
                  <a:moveTo>
                    <a:pt x="182" y="446"/>
                  </a:moveTo>
                  <a:cubicBezTo>
                    <a:pt x="182" y="446"/>
                    <a:pt x="182" y="446"/>
                    <a:pt x="182" y="446"/>
                  </a:cubicBezTo>
                  <a:cubicBezTo>
                    <a:pt x="182" y="446"/>
                    <a:pt x="181" y="446"/>
                    <a:pt x="181" y="446"/>
                  </a:cubicBezTo>
                  <a:cubicBezTo>
                    <a:pt x="180" y="446"/>
                    <a:pt x="180" y="446"/>
                    <a:pt x="179" y="446"/>
                  </a:cubicBezTo>
                  <a:cubicBezTo>
                    <a:pt x="179" y="446"/>
                    <a:pt x="179" y="446"/>
                    <a:pt x="179" y="446"/>
                  </a:cubicBezTo>
                  <a:cubicBezTo>
                    <a:pt x="180" y="446"/>
                    <a:pt x="181" y="446"/>
                    <a:pt x="182" y="446"/>
                  </a:cubicBezTo>
                  <a:close/>
                  <a:moveTo>
                    <a:pt x="134" y="456"/>
                  </a:moveTo>
                  <a:cubicBezTo>
                    <a:pt x="135" y="456"/>
                    <a:pt x="136" y="455"/>
                    <a:pt x="137" y="455"/>
                  </a:cubicBezTo>
                  <a:cubicBezTo>
                    <a:pt x="138" y="455"/>
                    <a:pt x="139" y="455"/>
                    <a:pt x="141" y="455"/>
                  </a:cubicBezTo>
                  <a:cubicBezTo>
                    <a:pt x="139" y="456"/>
                    <a:pt x="136" y="456"/>
                    <a:pt x="134" y="456"/>
                  </a:cubicBezTo>
                  <a:close/>
                  <a:moveTo>
                    <a:pt x="140" y="453"/>
                  </a:moveTo>
                  <a:cubicBezTo>
                    <a:pt x="140" y="453"/>
                    <a:pt x="140" y="453"/>
                    <a:pt x="140" y="453"/>
                  </a:cubicBezTo>
                  <a:cubicBezTo>
                    <a:pt x="140" y="453"/>
                    <a:pt x="140" y="453"/>
                    <a:pt x="141" y="453"/>
                  </a:cubicBezTo>
                  <a:cubicBezTo>
                    <a:pt x="141" y="453"/>
                    <a:pt x="140" y="453"/>
                    <a:pt x="140" y="453"/>
                  </a:cubicBezTo>
                  <a:close/>
                  <a:moveTo>
                    <a:pt x="153" y="498"/>
                  </a:moveTo>
                  <a:cubicBezTo>
                    <a:pt x="153" y="497"/>
                    <a:pt x="153" y="496"/>
                    <a:pt x="152" y="495"/>
                  </a:cubicBezTo>
                  <a:cubicBezTo>
                    <a:pt x="152" y="495"/>
                    <a:pt x="152" y="494"/>
                    <a:pt x="151" y="494"/>
                  </a:cubicBezTo>
                  <a:cubicBezTo>
                    <a:pt x="151" y="494"/>
                    <a:pt x="152" y="494"/>
                    <a:pt x="152" y="494"/>
                  </a:cubicBezTo>
                  <a:cubicBezTo>
                    <a:pt x="152" y="495"/>
                    <a:pt x="153" y="496"/>
                    <a:pt x="153" y="496"/>
                  </a:cubicBezTo>
                  <a:cubicBezTo>
                    <a:pt x="154" y="497"/>
                    <a:pt x="154" y="497"/>
                    <a:pt x="155" y="497"/>
                  </a:cubicBezTo>
                  <a:cubicBezTo>
                    <a:pt x="154" y="498"/>
                    <a:pt x="154" y="498"/>
                    <a:pt x="153" y="498"/>
                  </a:cubicBezTo>
                  <a:close/>
                  <a:moveTo>
                    <a:pt x="155" y="505"/>
                  </a:moveTo>
                  <a:cubicBezTo>
                    <a:pt x="155" y="505"/>
                    <a:pt x="155" y="505"/>
                    <a:pt x="155" y="505"/>
                  </a:cubicBezTo>
                  <a:cubicBezTo>
                    <a:pt x="155" y="505"/>
                    <a:pt x="155" y="505"/>
                    <a:pt x="155" y="505"/>
                  </a:cubicBezTo>
                  <a:cubicBezTo>
                    <a:pt x="155" y="505"/>
                    <a:pt x="155" y="505"/>
                    <a:pt x="155" y="505"/>
                  </a:cubicBezTo>
                  <a:close/>
                  <a:moveTo>
                    <a:pt x="155" y="502"/>
                  </a:moveTo>
                  <a:cubicBezTo>
                    <a:pt x="155" y="502"/>
                    <a:pt x="155" y="502"/>
                    <a:pt x="155" y="502"/>
                  </a:cubicBezTo>
                  <a:cubicBezTo>
                    <a:pt x="155" y="502"/>
                    <a:pt x="155" y="502"/>
                    <a:pt x="154" y="502"/>
                  </a:cubicBezTo>
                  <a:cubicBezTo>
                    <a:pt x="154" y="502"/>
                    <a:pt x="154" y="501"/>
                    <a:pt x="154" y="500"/>
                  </a:cubicBezTo>
                  <a:cubicBezTo>
                    <a:pt x="154" y="500"/>
                    <a:pt x="155" y="500"/>
                    <a:pt x="155" y="500"/>
                  </a:cubicBezTo>
                  <a:cubicBezTo>
                    <a:pt x="155" y="500"/>
                    <a:pt x="155" y="501"/>
                    <a:pt x="155" y="502"/>
                  </a:cubicBezTo>
                  <a:close/>
                  <a:moveTo>
                    <a:pt x="158" y="476"/>
                  </a:moveTo>
                  <a:cubicBezTo>
                    <a:pt x="158" y="476"/>
                    <a:pt x="158" y="476"/>
                    <a:pt x="158" y="476"/>
                  </a:cubicBezTo>
                  <a:cubicBezTo>
                    <a:pt x="158" y="476"/>
                    <a:pt x="158" y="476"/>
                    <a:pt x="159" y="475"/>
                  </a:cubicBezTo>
                  <a:cubicBezTo>
                    <a:pt x="159" y="476"/>
                    <a:pt x="158" y="476"/>
                    <a:pt x="158" y="476"/>
                  </a:cubicBezTo>
                  <a:close/>
                  <a:moveTo>
                    <a:pt x="166" y="449"/>
                  </a:moveTo>
                  <a:cubicBezTo>
                    <a:pt x="165" y="449"/>
                    <a:pt x="164" y="449"/>
                    <a:pt x="163" y="449"/>
                  </a:cubicBezTo>
                  <a:cubicBezTo>
                    <a:pt x="162" y="450"/>
                    <a:pt x="162" y="450"/>
                    <a:pt x="161" y="451"/>
                  </a:cubicBezTo>
                  <a:cubicBezTo>
                    <a:pt x="159" y="451"/>
                    <a:pt x="158" y="451"/>
                    <a:pt x="156" y="452"/>
                  </a:cubicBezTo>
                  <a:cubicBezTo>
                    <a:pt x="156" y="452"/>
                    <a:pt x="156" y="452"/>
                    <a:pt x="156" y="452"/>
                  </a:cubicBezTo>
                  <a:cubicBezTo>
                    <a:pt x="157" y="451"/>
                    <a:pt x="157" y="451"/>
                    <a:pt x="156" y="450"/>
                  </a:cubicBezTo>
                  <a:cubicBezTo>
                    <a:pt x="160" y="449"/>
                    <a:pt x="164" y="449"/>
                    <a:pt x="168" y="449"/>
                  </a:cubicBezTo>
                  <a:cubicBezTo>
                    <a:pt x="167" y="449"/>
                    <a:pt x="167" y="449"/>
                    <a:pt x="166" y="449"/>
                  </a:cubicBezTo>
                  <a:close/>
                  <a:moveTo>
                    <a:pt x="170" y="465"/>
                  </a:moveTo>
                  <a:cubicBezTo>
                    <a:pt x="169" y="465"/>
                    <a:pt x="169" y="465"/>
                    <a:pt x="169" y="465"/>
                  </a:cubicBezTo>
                  <a:cubicBezTo>
                    <a:pt x="169" y="465"/>
                    <a:pt x="169" y="465"/>
                    <a:pt x="169" y="465"/>
                  </a:cubicBezTo>
                  <a:cubicBezTo>
                    <a:pt x="169" y="465"/>
                    <a:pt x="169" y="465"/>
                    <a:pt x="170" y="464"/>
                  </a:cubicBezTo>
                  <a:cubicBezTo>
                    <a:pt x="170" y="465"/>
                    <a:pt x="170" y="465"/>
                    <a:pt x="170" y="465"/>
                  </a:cubicBezTo>
                  <a:close/>
                  <a:moveTo>
                    <a:pt x="173" y="447"/>
                  </a:moveTo>
                  <a:cubicBezTo>
                    <a:pt x="174" y="447"/>
                    <a:pt x="174" y="447"/>
                    <a:pt x="175" y="447"/>
                  </a:cubicBezTo>
                  <a:cubicBezTo>
                    <a:pt x="174" y="447"/>
                    <a:pt x="173" y="447"/>
                    <a:pt x="173" y="447"/>
                  </a:cubicBezTo>
                  <a:cubicBezTo>
                    <a:pt x="173" y="447"/>
                    <a:pt x="173" y="447"/>
                    <a:pt x="173" y="447"/>
                  </a:cubicBezTo>
                  <a:close/>
                  <a:moveTo>
                    <a:pt x="172" y="455"/>
                  </a:moveTo>
                  <a:cubicBezTo>
                    <a:pt x="172" y="455"/>
                    <a:pt x="172" y="455"/>
                    <a:pt x="172" y="455"/>
                  </a:cubicBezTo>
                  <a:cubicBezTo>
                    <a:pt x="173" y="454"/>
                    <a:pt x="174" y="454"/>
                    <a:pt x="174" y="454"/>
                  </a:cubicBezTo>
                  <a:cubicBezTo>
                    <a:pt x="174" y="454"/>
                    <a:pt x="174" y="454"/>
                    <a:pt x="174" y="455"/>
                  </a:cubicBezTo>
                  <a:cubicBezTo>
                    <a:pt x="173" y="455"/>
                    <a:pt x="173" y="454"/>
                    <a:pt x="172" y="455"/>
                  </a:cubicBezTo>
                  <a:close/>
                  <a:moveTo>
                    <a:pt x="74" y="559"/>
                  </a:moveTo>
                  <a:cubicBezTo>
                    <a:pt x="73" y="559"/>
                    <a:pt x="73" y="558"/>
                    <a:pt x="72" y="558"/>
                  </a:cubicBezTo>
                  <a:cubicBezTo>
                    <a:pt x="73" y="558"/>
                    <a:pt x="74" y="558"/>
                    <a:pt x="74" y="558"/>
                  </a:cubicBezTo>
                  <a:cubicBezTo>
                    <a:pt x="74" y="559"/>
                    <a:pt x="74" y="559"/>
                    <a:pt x="74" y="559"/>
                  </a:cubicBezTo>
                  <a:close/>
                  <a:moveTo>
                    <a:pt x="184" y="549"/>
                  </a:moveTo>
                  <a:cubicBezTo>
                    <a:pt x="184" y="549"/>
                    <a:pt x="184" y="549"/>
                    <a:pt x="184" y="550"/>
                  </a:cubicBezTo>
                  <a:cubicBezTo>
                    <a:pt x="186" y="553"/>
                    <a:pt x="178" y="553"/>
                    <a:pt x="173" y="553"/>
                  </a:cubicBezTo>
                  <a:cubicBezTo>
                    <a:pt x="177" y="552"/>
                    <a:pt x="181" y="551"/>
                    <a:pt x="184" y="549"/>
                  </a:cubicBezTo>
                  <a:close/>
                  <a:moveTo>
                    <a:pt x="171" y="557"/>
                  </a:moveTo>
                  <a:cubicBezTo>
                    <a:pt x="163" y="559"/>
                    <a:pt x="156" y="559"/>
                    <a:pt x="148" y="559"/>
                  </a:cubicBezTo>
                  <a:cubicBezTo>
                    <a:pt x="155" y="559"/>
                    <a:pt x="163" y="558"/>
                    <a:pt x="171" y="557"/>
                  </a:cubicBezTo>
                  <a:close/>
                  <a:moveTo>
                    <a:pt x="176" y="561"/>
                  </a:moveTo>
                  <a:cubicBezTo>
                    <a:pt x="174" y="561"/>
                    <a:pt x="170" y="564"/>
                    <a:pt x="174" y="564"/>
                  </a:cubicBezTo>
                  <a:cubicBezTo>
                    <a:pt x="177" y="563"/>
                    <a:pt x="179" y="563"/>
                    <a:pt x="182" y="562"/>
                  </a:cubicBezTo>
                  <a:cubicBezTo>
                    <a:pt x="181" y="563"/>
                    <a:pt x="180" y="563"/>
                    <a:pt x="180" y="563"/>
                  </a:cubicBezTo>
                  <a:cubicBezTo>
                    <a:pt x="179" y="564"/>
                    <a:pt x="177" y="565"/>
                    <a:pt x="176" y="566"/>
                  </a:cubicBezTo>
                  <a:cubicBezTo>
                    <a:pt x="175" y="566"/>
                    <a:pt x="175" y="566"/>
                    <a:pt x="175" y="566"/>
                  </a:cubicBezTo>
                  <a:cubicBezTo>
                    <a:pt x="161" y="569"/>
                    <a:pt x="147" y="569"/>
                    <a:pt x="133" y="569"/>
                  </a:cubicBezTo>
                  <a:cubicBezTo>
                    <a:pt x="125" y="569"/>
                    <a:pt x="115" y="568"/>
                    <a:pt x="106" y="567"/>
                  </a:cubicBezTo>
                  <a:cubicBezTo>
                    <a:pt x="110" y="567"/>
                    <a:pt x="115" y="567"/>
                    <a:pt x="119" y="567"/>
                  </a:cubicBezTo>
                  <a:cubicBezTo>
                    <a:pt x="122" y="567"/>
                    <a:pt x="125" y="563"/>
                    <a:pt x="121" y="563"/>
                  </a:cubicBezTo>
                  <a:cubicBezTo>
                    <a:pt x="115" y="563"/>
                    <a:pt x="108" y="563"/>
                    <a:pt x="102" y="563"/>
                  </a:cubicBezTo>
                  <a:cubicBezTo>
                    <a:pt x="117" y="564"/>
                    <a:pt x="132" y="563"/>
                    <a:pt x="147" y="563"/>
                  </a:cubicBezTo>
                  <a:cubicBezTo>
                    <a:pt x="164" y="563"/>
                    <a:pt x="180" y="561"/>
                    <a:pt x="195" y="554"/>
                  </a:cubicBezTo>
                  <a:cubicBezTo>
                    <a:pt x="195" y="554"/>
                    <a:pt x="195" y="554"/>
                    <a:pt x="195" y="554"/>
                  </a:cubicBezTo>
                  <a:cubicBezTo>
                    <a:pt x="196" y="554"/>
                    <a:pt x="196" y="554"/>
                    <a:pt x="196" y="554"/>
                  </a:cubicBezTo>
                  <a:cubicBezTo>
                    <a:pt x="190" y="557"/>
                    <a:pt x="183" y="560"/>
                    <a:pt x="176" y="561"/>
                  </a:cubicBezTo>
                  <a:close/>
                  <a:moveTo>
                    <a:pt x="150" y="594"/>
                  </a:moveTo>
                  <a:cubicBezTo>
                    <a:pt x="138" y="595"/>
                    <a:pt x="125" y="598"/>
                    <a:pt x="113" y="594"/>
                  </a:cubicBezTo>
                  <a:cubicBezTo>
                    <a:pt x="135" y="595"/>
                    <a:pt x="156" y="593"/>
                    <a:pt x="178" y="591"/>
                  </a:cubicBezTo>
                  <a:cubicBezTo>
                    <a:pt x="169" y="593"/>
                    <a:pt x="159" y="593"/>
                    <a:pt x="150" y="594"/>
                  </a:cubicBezTo>
                  <a:close/>
                  <a:moveTo>
                    <a:pt x="226" y="544"/>
                  </a:moveTo>
                  <a:cubicBezTo>
                    <a:pt x="225" y="544"/>
                    <a:pt x="224" y="545"/>
                    <a:pt x="223" y="546"/>
                  </a:cubicBezTo>
                  <a:cubicBezTo>
                    <a:pt x="222" y="546"/>
                    <a:pt x="222" y="546"/>
                    <a:pt x="222" y="546"/>
                  </a:cubicBezTo>
                  <a:cubicBezTo>
                    <a:pt x="221" y="546"/>
                    <a:pt x="221" y="546"/>
                    <a:pt x="221" y="546"/>
                  </a:cubicBezTo>
                  <a:cubicBezTo>
                    <a:pt x="222" y="545"/>
                    <a:pt x="223" y="543"/>
                    <a:pt x="224" y="542"/>
                  </a:cubicBezTo>
                  <a:cubicBezTo>
                    <a:pt x="225" y="542"/>
                    <a:pt x="220" y="542"/>
                    <a:pt x="218" y="543"/>
                  </a:cubicBezTo>
                  <a:cubicBezTo>
                    <a:pt x="218" y="544"/>
                    <a:pt x="218" y="544"/>
                    <a:pt x="218" y="544"/>
                  </a:cubicBezTo>
                  <a:cubicBezTo>
                    <a:pt x="217" y="544"/>
                    <a:pt x="216" y="544"/>
                    <a:pt x="216" y="545"/>
                  </a:cubicBezTo>
                  <a:cubicBezTo>
                    <a:pt x="216" y="545"/>
                    <a:pt x="215" y="545"/>
                    <a:pt x="215" y="545"/>
                  </a:cubicBezTo>
                  <a:cubicBezTo>
                    <a:pt x="214" y="545"/>
                    <a:pt x="212" y="545"/>
                    <a:pt x="211" y="546"/>
                  </a:cubicBezTo>
                  <a:cubicBezTo>
                    <a:pt x="211" y="546"/>
                    <a:pt x="211" y="546"/>
                    <a:pt x="210" y="546"/>
                  </a:cubicBezTo>
                  <a:cubicBezTo>
                    <a:pt x="210" y="546"/>
                    <a:pt x="210" y="546"/>
                    <a:pt x="210" y="545"/>
                  </a:cubicBezTo>
                  <a:cubicBezTo>
                    <a:pt x="212" y="544"/>
                    <a:pt x="214" y="543"/>
                    <a:pt x="216" y="541"/>
                  </a:cubicBezTo>
                  <a:cubicBezTo>
                    <a:pt x="219" y="539"/>
                    <a:pt x="213" y="539"/>
                    <a:pt x="211" y="540"/>
                  </a:cubicBezTo>
                  <a:cubicBezTo>
                    <a:pt x="211" y="540"/>
                    <a:pt x="211" y="540"/>
                    <a:pt x="211" y="540"/>
                  </a:cubicBezTo>
                  <a:cubicBezTo>
                    <a:pt x="211" y="540"/>
                    <a:pt x="211" y="540"/>
                    <a:pt x="211" y="540"/>
                  </a:cubicBezTo>
                  <a:cubicBezTo>
                    <a:pt x="210" y="538"/>
                    <a:pt x="210" y="536"/>
                    <a:pt x="209" y="534"/>
                  </a:cubicBezTo>
                  <a:cubicBezTo>
                    <a:pt x="209" y="532"/>
                    <a:pt x="206" y="532"/>
                    <a:pt x="204" y="533"/>
                  </a:cubicBezTo>
                  <a:cubicBezTo>
                    <a:pt x="204" y="533"/>
                    <a:pt x="204" y="533"/>
                    <a:pt x="204" y="533"/>
                  </a:cubicBezTo>
                  <a:cubicBezTo>
                    <a:pt x="204" y="530"/>
                    <a:pt x="198" y="531"/>
                    <a:pt x="198" y="534"/>
                  </a:cubicBezTo>
                  <a:cubicBezTo>
                    <a:pt x="198" y="535"/>
                    <a:pt x="198" y="536"/>
                    <a:pt x="199" y="537"/>
                  </a:cubicBezTo>
                  <a:cubicBezTo>
                    <a:pt x="190" y="533"/>
                    <a:pt x="184" y="524"/>
                    <a:pt x="181" y="514"/>
                  </a:cubicBezTo>
                  <a:cubicBezTo>
                    <a:pt x="200" y="514"/>
                    <a:pt x="220" y="514"/>
                    <a:pt x="236" y="524"/>
                  </a:cubicBezTo>
                  <a:cubicBezTo>
                    <a:pt x="236" y="524"/>
                    <a:pt x="236" y="524"/>
                    <a:pt x="236" y="524"/>
                  </a:cubicBezTo>
                  <a:cubicBezTo>
                    <a:pt x="237" y="527"/>
                    <a:pt x="237" y="529"/>
                    <a:pt x="237" y="531"/>
                  </a:cubicBezTo>
                  <a:cubicBezTo>
                    <a:pt x="237" y="531"/>
                    <a:pt x="237" y="531"/>
                    <a:pt x="237" y="531"/>
                  </a:cubicBezTo>
                  <a:cubicBezTo>
                    <a:pt x="236" y="530"/>
                    <a:pt x="235" y="529"/>
                    <a:pt x="233" y="529"/>
                  </a:cubicBezTo>
                  <a:cubicBezTo>
                    <a:pt x="232" y="528"/>
                    <a:pt x="227" y="529"/>
                    <a:pt x="228" y="531"/>
                  </a:cubicBezTo>
                  <a:cubicBezTo>
                    <a:pt x="229" y="535"/>
                    <a:pt x="232" y="538"/>
                    <a:pt x="234" y="542"/>
                  </a:cubicBezTo>
                  <a:cubicBezTo>
                    <a:pt x="233" y="542"/>
                    <a:pt x="232" y="542"/>
                    <a:pt x="231" y="543"/>
                  </a:cubicBezTo>
                  <a:cubicBezTo>
                    <a:pt x="229" y="543"/>
                    <a:pt x="226" y="543"/>
                    <a:pt x="226" y="544"/>
                  </a:cubicBezTo>
                  <a:close/>
                  <a:moveTo>
                    <a:pt x="227" y="551"/>
                  </a:moveTo>
                  <a:cubicBezTo>
                    <a:pt x="230" y="548"/>
                    <a:pt x="232" y="546"/>
                    <a:pt x="235" y="543"/>
                  </a:cubicBezTo>
                  <a:cubicBezTo>
                    <a:pt x="235" y="544"/>
                    <a:pt x="235" y="544"/>
                    <a:pt x="235" y="544"/>
                  </a:cubicBezTo>
                  <a:cubicBezTo>
                    <a:pt x="235" y="545"/>
                    <a:pt x="235" y="545"/>
                    <a:pt x="235" y="545"/>
                  </a:cubicBezTo>
                  <a:cubicBezTo>
                    <a:pt x="232" y="547"/>
                    <a:pt x="230" y="549"/>
                    <a:pt x="227" y="551"/>
                  </a:cubicBezTo>
                  <a:close/>
                  <a:moveTo>
                    <a:pt x="237" y="548"/>
                  </a:moveTo>
                  <a:cubicBezTo>
                    <a:pt x="237" y="549"/>
                    <a:pt x="237" y="549"/>
                    <a:pt x="237" y="550"/>
                  </a:cubicBezTo>
                  <a:cubicBezTo>
                    <a:pt x="236" y="550"/>
                    <a:pt x="236" y="550"/>
                    <a:pt x="235" y="550"/>
                  </a:cubicBezTo>
                  <a:cubicBezTo>
                    <a:pt x="236" y="550"/>
                    <a:pt x="237" y="549"/>
                    <a:pt x="237" y="548"/>
                  </a:cubicBezTo>
                  <a:close/>
                  <a:moveTo>
                    <a:pt x="223" y="568"/>
                  </a:moveTo>
                  <a:cubicBezTo>
                    <a:pt x="227" y="565"/>
                    <a:pt x="231" y="561"/>
                    <a:pt x="235" y="557"/>
                  </a:cubicBezTo>
                  <a:cubicBezTo>
                    <a:pt x="236" y="557"/>
                    <a:pt x="237" y="557"/>
                    <a:pt x="238" y="557"/>
                  </a:cubicBezTo>
                  <a:cubicBezTo>
                    <a:pt x="238" y="557"/>
                    <a:pt x="238" y="558"/>
                    <a:pt x="238" y="558"/>
                  </a:cubicBezTo>
                  <a:cubicBezTo>
                    <a:pt x="237" y="559"/>
                    <a:pt x="238" y="559"/>
                    <a:pt x="238" y="559"/>
                  </a:cubicBezTo>
                  <a:cubicBezTo>
                    <a:pt x="233" y="562"/>
                    <a:pt x="228" y="565"/>
                    <a:pt x="223" y="568"/>
                  </a:cubicBezTo>
                  <a:close/>
                  <a:moveTo>
                    <a:pt x="240" y="568"/>
                  </a:moveTo>
                  <a:cubicBezTo>
                    <a:pt x="237" y="569"/>
                    <a:pt x="233" y="571"/>
                    <a:pt x="230" y="572"/>
                  </a:cubicBezTo>
                  <a:cubicBezTo>
                    <a:pt x="235" y="569"/>
                    <a:pt x="239" y="565"/>
                    <a:pt x="244" y="561"/>
                  </a:cubicBezTo>
                  <a:cubicBezTo>
                    <a:pt x="243" y="563"/>
                    <a:pt x="242" y="566"/>
                    <a:pt x="240" y="568"/>
                  </a:cubicBezTo>
                  <a:close/>
                  <a:moveTo>
                    <a:pt x="246" y="554"/>
                  </a:moveTo>
                  <a:cubicBezTo>
                    <a:pt x="246" y="554"/>
                    <a:pt x="245" y="554"/>
                    <a:pt x="245" y="555"/>
                  </a:cubicBezTo>
                  <a:cubicBezTo>
                    <a:pt x="245" y="553"/>
                    <a:pt x="245" y="552"/>
                    <a:pt x="245" y="551"/>
                  </a:cubicBezTo>
                  <a:cubicBezTo>
                    <a:pt x="245" y="552"/>
                    <a:pt x="246" y="553"/>
                    <a:pt x="246" y="554"/>
                  </a:cubicBezTo>
                  <a:cubicBezTo>
                    <a:pt x="246" y="554"/>
                    <a:pt x="246" y="554"/>
                    <a:pt x="246" y="554"/>
                  </a:cubicBezTo>
                  <a:close/>
                  <a:moveTo>
                    <a:pt x="244" y="533"/>
                  </a:moveTo>
                  <a:cubicBezTo>
                    <a:pt x="244" y="532"/>
                    <a:pt x="244" y="531"/>
                    <a:pt x="243" y="530"/>
                  </a:cubicBezTo>
                  <a:cubicBezTo>
                    <a:pt x="246" y="533"/>
                    <a:pt x="247" y="536"/>
                    <a:pt x="248" y="539"/>
                  </a:cubicBezTo>
                  <a:cubicBezTo>
                    <a:pt x="247" y="537"/>
                    <a:pt x="245" y="535"/>
                    <a:pt x="244" y="533"/>
                  </a:cubicBezTo>
                  <a:close/>
                  <a:moveTo>
                    <a:pt x="247" y="601"/>
                  </a:moveTo>
                  <a:cubicBezTo>
                    <a:pt x="251" y="598"/>
                    <a:pt x="255" y="595"/>
                    <a:pt x="258" y="592"/>
                  </a:cubicBezTo>
                  <a:cubicBezTo>
                    <a:pt x="258" y="593"/>
                    <a:pt x="258" y="594"/>
                    <a:pt x="257" y="595"/>
                  </a:cubicBezTo>
                  <a:cubicBezTo>
                    <a:pt x="257" y="595"/>
                    <a:pt x="257" y="595"/>
                    <a:pt x="257" y="596"/>
                  </a:cubicBezTo>
                  <a:cubicBezTo>
                    <a:pt x="254" y="599"/>
                    <a:pt x="249" y="602"/>
                    <a:pt x="245" y="603"/>
                  </a:cubicBezTo>
                  <a:cubicBezTo>
                    <a:pt x="246" y="602"/>
                    <a:pt x="247" y="602"/>
                    <a:pt x="247" y="601"/>
                  </a:cubicBezTo>
                  <a:close/>
                  <a:moveTo>
                    <a:pt x="286" y="578"/>
                  </a:moveTo>
                  <a:cubicBezTo>
                    <a:pt x="286" y="579"/>
                    <a:pt x="285" y="581"/>
                    <a:pt x="284" y="582"/>
                  </a:cubicBezTo>
                  <a:cubicBezTo>
                    <a:pt x="284" y="581"/>
                    <a:pt x="284" y="581"/>
                    <a:pt x="284" y="580"/>
                  </a:cubicBezTo>
                  <a:cubicBezTo>
                    <a:pt x="285" y="580"/>
                    <a:pt x="286" y="579"/>
                    <a:pt x="286" y="578"/>
                  </a:cubicBezTo>
                  <a:close/>
                  <a:moveTo>
                    <a:pt x="175" y="615"/>
                  </a:moveTo>
                  <a:cubicBezTo>
                    <a:pt x="169" y="616"/>
                    <a:pt x="164" y="616"/>
                    <a:pt x="158" y="617"/>
                  </a:cubicBezTo>
                  <a:cubicBezTo>
                    <a:pt x="164" y="616"/>
                    <a:pt x="170" y="616"/>
                    <a:pt x="175" y="61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6">
              <a:extLst>
                <a:ext uri="{FF2B5EF4-FFF2-40B4-BE49-F238E27FC236}">
                  <a16:creationId xmlns:a16="http://schemas.microsoft.com/office/drawing/2014/main" id="{3AC9DF14-6621-4349-ADF3-E4392D3C7A1D}"/>
                </a:ext>
              </a:extLst>
            </p:cNvPr>
            <p:cNvSpPr>
              <a:spLocks/>
            </p:cNvSpPr>
            <p:nvPr/>
          </p:nvSpPr>
          <p:spPr bwMode="auto">
            <a:xfrm>
              <a:off x="1794652" y="3172637"/>
              <a:ext cx="96838" cy="55563"/>
            </a:xfrm>
            <a:custGeom>
              <a:avLst/>
              <a:gdLst>
                <a:gd name="T0" fmla="*/ 42 w 52"/>
                <a:gd name="T1" fmla="*/ 10 h 30"/>
                <a:gd name="T2" fmla="*/ 35 w 52"/>
                <a:gd name="T3" fmla="*/ 16 h 30"/>
                <a:gd name="T4" fmla="*/ 43 w 52"/>
                <a:gd name="T5" fmla="*/ 3 h 30"/>
                <a:gd name="T6" fmla="*/ 35 w 52"/>
                <a:gd name="T7" fmla="*/ 3 h 30"/>
                <a:gd name="T8" fmla="*/ 29 w 52"/>
                <a:gd name="T9" fmla="*/ 8 h 30"/>
                <a:gd name="T10" fmla="*/ 31 w 52"/>
                <a:gd name="T11" fmla="*/ 6 h 30"/>
                <a:gd name="T12" fmla="*/ 23 w 52"/>
                <a:gd name="T13" fmla="*/ 7 h 30"/>
                <a:gd name="T14" fmla="*/ 2 w 52"/>
                <a:gd name="T15" fmla="*/ 27 h 30"/>
                <a:gd name="T16" fmla="*/ 8 w 52"/>
                <a:gd name="T17" fmla="*/ 28 h 30"/>
                <a:gd name="T18" fmla="*/ 29 w 52"/>
                <a:gd name="T19" fmla="*/ 14 h 30"/>
                <a:gd name="T20" fmla="*/ 24 w 52"/>
                <a:gd name="T21" fmla="*/ 21 h 30"/>
                <a:gd name="T22" fmla="*/ 29 w 52"/>
                <a:gd name="T23" fmla="*/ 22 h 30"/>
                <a:gd name="T24" fmla="*/ 50 w 52"/>
                <a:gd name="T25" fmla="*/ 10 h 30"/>
                <a:gd name="T26" fmla="*/ 42 w 52"/>
                <a:gd name="T2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30">
                  <a:moveTo>
                    <a:pt x="42" y="10"/>
                  </a:moveTo>
                  <a:cubicBezTo>
                    <a:pt x="40" y="12"/>
                    <a:pt x="38" y="14"/>
                    <a:pt x="35" y="16"/>
                  </a:cubicBezTo>
                  <a:cubicBezTo>
                    <a:pt x="38" y="12"/>
                    <a:pt x="41" y="8"/>
                    <a:pt x="43" y="3"/>
                  </a:cubicBezTo>
                  <a:cubicBezTo>
                    <a:pt x="44" y="0"/>
                    <a:pt x="36" y="3"/>
                    <a:pt x="35" y="3"/>
                  </a:cubicBezTo>
                  <a:cubicBezTo>
                    <a:pt x="33" y="5"/>
                    <a:pt x="31" y="6"/>
                    <a:pt x="29" y="8"/>
                  </a:cubicBezTo>
                  <a:cubicBezTo>
                    <a:pt x="30" y="7"/>
                    <a:pt x="30" y="7"/>
                    <a:pt x="31" y="6"/>
                  </a:cubicBezTo>
                  <a:cubicBezTo>
                    <a:pt x="33" y="4"/>
                    <a:pt x="25" y="5"/>
                    <a:pt x="23" y="7"/>
                  </a:cubicBezTo>
                  <a:cubicBezTo>
                    <a:pt x="17" y="15"/>
                    <a:pt x="9" y="20"/>
                    <a:pt x="2" y="27"/>
                  </a:cubicBezTo>
                  <a:cubicBezTo>
                    <a:pt x="0" y="30"/>
                    <a:pt x="8" y="28"/>
                    <a:pt x="8" y="28"/>
                  </a:cubicBezTo>
                  <a:cubicBezTo>
                    <a:pt x="16" y="24"/>
                    <a:pt x="23" y="19"/>
                    <a:pt x="29" y="14"/>
                  </a:cubicBezTo>
                  <a:cubicBezTo>
                    <a:pt x="27" y="16"/>
                    <a:pt x="26" y="18"/>
                    <a:pt x="24" y="21"/>
                  </a:cubicBezTo>
                  <a:cubicBezTo>
                    <a:pt x="23" y="23"/>
                    <a:pt x="29" y="22"/>
                    <a:pt x="29" y="22"/>
                  </a:cubicBezTo>
                  <a:cubicBezTo>
                    <a:pt x="37" y="20"/>
                    <a:pt x="43" y="15"/>
                    <a:pt x="50" y="10"/>
                  </a:cubicBezTo>
                  <a:cubicBezTo>
                    <a:pt x="52" y="8"/>
                    <a:pt x="44" y="9"/>
                    <a:pt x="42" y="1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7">
              <a:extLst>
                <a:ext uri="{FF2B5EF4-FFF2-40B4-BE49-F238E27FC236}">
                  <a16:creationId xmlns:a16="http://schemas.microsoft.com/office/drawing/2014/main" id="{D5CFC682-8481-462F-B602-07DE1018A830}"/>
                </a:ext>
              </a:extLst>
            </p:cNvPr>
            <p:cNvSpPr>
              <a:spLocks/>
            </p:cNvSpPr>
            <p:nvPr/>
          </p:nvSpPr>
          <p:spPr bwMode="auto">
            <a:xfrm>
              <a:off x="1543827" y="3242487"/>
              <a:ext cx="184150" cy="31750"/>
            </a:xfrm>
            <a:custGeom>
              <a:avLst/>
              <a:gdLst>
                <a:gd name="T0" fmla="*/ 93 w 99"/>
                <a:gd name="T1" fmla="*/ 5 h 17"/>
                <a:gd name="T2" fmla="*/ 51 w 99"/>
                <a:gd name="T3" fmla="*/ 12 h 17"/>
                <a:gd name="T4" fmla="*/ 54 w 99"/>
                <a:gd name="T5" fmla="*/ 9 h 17"/>
                <a:gd name="T6" fmla="*/ 64 w 99"/>
                <a:gd name="T7" fmla="*/ 3 h 17"/>
                <a:gd name="T8" fmla="*/ 63 w 99"/>
                <a:gd name="T9" fmla="*/ 0 h 17"/>
                <a:gd name="T10" fmla="*/ 9 w 99"/>
                <a:gd name="T11" fmla="*/ 7 h 17"/>
                <a:gd name="T12" fmla="*/ 5 w 99"/>
                <a:gd name="T13" fmla="*/ 11 h 17"/>
                <a:gd name="T14" fmla="*/ 37 w 99"/>
                <a:gd name="T15" fmla="*/ 7 h 17"/>
                <a:gd name="T16" fmla="*/ 55 w 99"/>
                <a:gd name="T17" fmla="*/ 4 h 17"/>
                <a:gd name="T18" fmla="*/ 36 w 99"/>
                <a:gd name="T19" fmla="*/ 13 h 17"/>
                <a:gd name="T20" fmla="*/ 37 w 99"/>
                <a:gd name="T21" fmla="*/ 16 h 17"/>
                <a:gd name="T22" fmla="*/ 94 w 99"/>
                <a:gd name="T23" fmla="*/ 8 h 17"/>
                <a:gd name="T24" fmla="*/ 93 w 99"/>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7">
                  <a:moveTo>
                    <a:pt x="93" y="5"/>
                  </a:moveTo>
                  <a:cubicBezTo>
                    <a:pt x="79" y="9"/>
                    <a:pt x="65" y="11"/>
                    <a:pt x="51" y="12"/>
                  </a:cubicBezTo>
                  <a:cubicBezTo>
                    <a:pt x="38" y="12"/>
                    <a:pt x="51" y="10"/>
                    <a:pt x="54" y="9"/>
                  </a:cubicBezTo>
                  <a:cubicBezTo>
                    <a:pt x="58" y="7"/>
                    <a:pt x="61" y="5"/>
                    <a:pt x="64" y="3"/>
                  </a:cubicBezTo>
                  <a:cubicBezTo>
                    <a:pt x="66" y="2"/>
                    <a:pt x="66" y="0"/>
                    <a:pt x="63" y="0"/>
                  </a:cubicBezTo>
                  <a:cubicBezTo>
                    <a:pt x="45" y="1"/>
                    <a:pt x="27" y="6"/>
                    <a:pt x="9" y="7"/>
                  </a:cubicBezTo>
                  <a:cubicBezTo>
                    <a:pt x="6" y="7"/>
                    <a:pt x="0" y="12"/>
                    <a:pt x="5" y="11"/>
                  </a:cubicBezTo>
                  <a:cubicBezTo>
                    <a:pt x="16" y="11"/>
                    <a:pt x="26" y="9"/>
                    <a:pt x="37" y="7"/>
                  </a:cubicBezTo>
                  <a:cubicBezTo>
                    <a:pt x="41" y="6"/>
                    <a:pt x="51" y="6"/>
                    <a:pt x="55" y="4"/>
                  </a:cubicBezTo>
                  <a:cubicBezTo>
                    <a:pt x="49" y="7"/>
                    <a:pt x="42" y="9"/>
                    <a:pt x="36" y="13"/>
                  </a:cubicBezTo>
                  <a:cubicBezTo>
                    <a:pt x="33" y="14"/>
                    <a:pt x="34" y="16"/>
                    <a:pt x="37" y="16"/>
                  </a:cubicBezTo>
                  <a:cubicBezTo>
                    <a:pt x="56" y="17"/>
                    <a:pt x="75" y="14"/>
                    <a:pt x="94" y="8"/>
                  </a:cubicBezTo>
                  <a:cubicBezTo>
                    <a:pt x="99" y="7"/>
                    <a:pt x="98" y="3"/>
                    <a:pt x="93" y="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4" name="图片 53">
            <a:extLst>
              <a:ext uri="{FF2B5EF4-FFF2-40B4-BE49-F238E27FC236}">
                <a16:creationId xmlns:a16="http://schemas.microsoft.com/office/drawing/2014/main" id="{557FCF8D-8516-4175-8A51-639C3DE536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022" y="1358520"/>
            <a:ext cx="3542261" cy="2361725"/>
          </a:xfrm>
          <a:prstGeom prst="rect">
            <a:avLst/>
          </a:prstGeom>
        </p:spPr>
      </p:pic>
    </p:spTree>
    <p:extLst>
      <p:ext uri="{BB962C8B-B14F-4D97-AF65-F5344CB8AC3E}">
        <p14:creationId xmlns:p14="http://schemas.microsoft.com/office/powerpoint/2010/main" val="2077323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矩形 624">
            <a:extLst>
              <a:ext uri="{FF2B5EF4-FFF2-40B4-BE49-F238E27FC236}">
                <a16:creationId xmlns:a16="http://schemas.microsoft.com/office/drawing/2014/main" id="{B049C7F9-E83D-4F9A-967F-CBA9B2E1053B}"/>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6" name="椭圆 625">
            <a:extLst>
              <a:ext uri="{FF2B5EF4-FFF2-40B4-BE49-F238E27FC236}">
                <a16:creationId xmlns:a16="http://schemas.microsoft.com/office/drawing/2014/main" id="{BA93AFED-05C4-4764-915B-D9D56A5D099E}"/>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矩形: 圆角 626">
            <a:extLst>
              <a:ext uri="{FF2B5EF4-FFF2-40B4-BE49-F238E27FC236}">
                <a16:creationId xmlns:a16="http://schemas.microsoft.com/office/drawing/2014/main" id="{A1815C5F-50DD-48B0-8859-6545CB83BBF8}"/>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FFAE5C8A-E683-4B49-8463-5EE2C95F3FFC}"/>
              </a:ext>
            </a:extLst>
          </p:cNvPr>
          <p:cNvSpPr/>
          <p:nvPr/>
        </p:nvSpPr>
        <p:spPr>
          <a:xfrm>
            <a:off x="2789740" y="1388812"/>
            <a:ext cx="8343900" cy="1711238"/>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方正准圆简体" panose="03000509000000000000" pitchFamily="65" charset="-122"/>
                <a:ea typeface="方正准圆简体" panose="03000509000000000000" pitchFamily="65" charset="-122"/>
              </a:rPr>
              <a:t>斑斑驳驳的烦闷，敲斜着悲伤波动的影子，深沉的寂静在空空的心房里颤动。从容一份悲伤，注定暗香随动。那些埋葬在心里的疼，无人能懂。穿梭在记忆的深处，感受光阴给的青春，在往昔的长廊里，早已老去光阴，如落花随风，逝去无痕。现；一场末路繁华，从此形影孤单。</a:t>
            </a:r>
            <a:endParaRPr lang="zh-CN" altLang="en-US" dirty="0"/>
          </a:p>
        </p:txBody>
      </p:sp>
      <p:sp>
        <p:nvSpPr>
          <p:cNvPr id="52" name="AutoShape 49">
            <a:extLst>
              <a:ext uri="{FF2B5EF4-FFF2-40B4-BE49-F238E27FC236}">
                <a16:creationId xmlns:a16="http://schemas.microsoft.com/office/drawing/2014/main" id="{6D403655-C573-4305-A281-4D05334CEDC4}"/>
              </a:ext>
            </a:extLst>
          </p:cNvPr>
          <p:cNvSpPr>
            <a:spLocks noChangeAspect="1" noChangeArrowheads="1" noTextEdit="1"/>
          </p:cNvSpPr>
          <p:nvPr/>
        </p:nvSpPr>
        <p:spPr bwMode="auto">
          <a:xfrm>
            <a:off x="-3502026" y="6756653"/>
            <a:ext cx="1714500"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624" name="组合 623">
            <a:extLst>
              <a:ext uri="{FF2B5EF4-FFF2-40B4-BE49-F238E27FC236}">
                <a16:creationId xmlns:a16="http://schemas.microsoft.com/office/drawing/2014/main" id="{F7A51089-BE07-495E-9EB0-CAAF8BBBC97E}"/>
              </a:ext>
            </a:extLst>
          </p:cNvPr>
          <p:cNvGrpSpPr/>
          <p:nvPr/>
        </p:nvGrpSpPr>
        <p:grpSpPr>
          <a:xfrm>
            <a:off x="763587" y="1650257"/>
            <a:ext cx="1716088" cy="1476376"/>
            <a:chOff x="-3713163" y="4573587"/>
            <a:chExt cx="1716088" cy="1476376"/>
          </a:xfrm>
        </p:grpSpPr>
        <p:grpSp>
          <p:nvGrpSpPr>
            <p:cNvPr id="53" name="Group 251">
              <a:extLst>
                <a:ext uri="{FF2B5EF4-FFF2-40B4-BE49-F238E27FC236}">
                  <a16:creationId xmlns:a16="http://schemas.microsoft.com/office/drawing/2014/main" id="{69FFEC32-216F-420E-8A41-43F1E318D297}"/>
                </a:ext>
              </a:extLst>
            </p:cNvPr>
            <p:cNvGrpSpPr>
              <a:grpSpLocks/>
            </p:cNvGrpSpPr>
            <p:nvPr/>
          </p:nvGrpSpPr>
          <p:grpSpPr bwMode="auto">
            <a:xfrm>
              <a:off x="-3611563" y="4633913"/>
              <a:ext cx="1530350" cy="720725"/>
              <a:chOff x="-2275" y="2919"/>
              <a:chExt cx="964" cy="454"/>
            </a:xfrm>
          </p:grpSpPr>
          <p:sp>
            <p:nvSpPr>
              <p:cNvPr id="424" name="Freeform 51">
                <a:extLst>
                  <a:ext uri="{FF2B5EF4-FFF2-40B4-BE49-F238E27FC236}">
                    <a16:creationId xmlns:a16="http://schemas.microsoft.com/office/drawing/2014/main" id="{3B9D48B6-596E-40B4-ABDE-840452E8F40B}"/>
                  </a:ext>
                </a:extLst>
              </p:cNvPr>
              <p:cNvSpPr>
                <a:spLocks/>
              </p:cNvSpPr>
              <p:nvPr/>
            </p:nvSpPr>
            <p:spPr bwMode="auto">
              <a:xfrm>
                <a:off x="-1656" y="2919"/>
                <a:ext cx="5" cy="1"/>
              </a:xfrm>
              <a:custGeom>
                <a:avLst/>
                <a:gdLst>
                  <a:gd name="T0" fmla="*/ 3 w 4"/>
                  <a:gd name="T1" fmla="*/ 0 h 1"/>
                  <a:gd name="T2" fmla="*/ 0 w 4"/>
                  <a:gd name="T3" fmla="*/ 0 h 1"/>
                  <a:gd name="T4" fmla="*/ 3 w 4"/>
                  <a:gd name="T5" fmla="*/ 0 h 1"/>
                </a:gdLst>
                <a:ahLst/>
                <a:cxnLst>
                  <a:cxn ang="0">
                    <a:pos x="T0" y="T1"/>
                  </a:cxn>
                  <a:cxn ang="0">
                    <a:pos x="T2" y="T3"/>
                  </a:cxn>
                  <a:cxn ang="0">
                    <a:pos x="T4" y="T5"/>
                  </a:cxn>
                </a:cxnLst>
                <a:rect l="0" t="0" r="r" b="b"/>
                <a:pathLst>
                  <a:path w="4" h="1">
                    <a:moveTo>
                      <a:pt x="3" y="0"/>
                    </a:moveTo>
                    <a:cubicBezTo>
                      <a:pt x="4" y="0"/>
                      <a:pt x="0" y="1"/>
                      <a:pt x="0" y="0"/>
                    </a:cubicBezTo>
                    <a:cubicBezTo>
                      <a:pt x="1" y="0"/>
                      <a:pt x="3"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52">
                <a:extLst>
                  <a:ext uri="{FF2B5EF4-FFF2-40B4-BE49-F238E27FC236}">
                    <a16:creationId xmlns:a16="http://schemas.microsoft.com/office/drawing/2014/main" id="{AE83E528-A291-4D48-88F5-193B3F3BB2A8}"/>
                  </a:ext>
                </a:extLst>
              </p:cNvPr>
              <p:cNvSpPr>
                <a:spLocks/>
              </p:cNvSpPr>
              <p:nvPr/>
            </p:nvSpPr>
            <p:spPr bwMode="auto">
              <a:xfrm>
                <a:off x="-1663" y="2919"/>
                <a:ext cx="5" cy="2"/>
              </a:xfrm>
              <a:custGeom>
                <a:avLst/>
                <a:gdLst>
                  <a:gd name="T0" fmla="*/ 1 w 4"/>
                  <a:gd name="T1" fmla="*/ 1 h 2"/>
                  <a:gd name="T2" fmla="*/ 3 w 4"/>
                  <a:gd name="T3" fmla="*/ 1 h 2"/>
                  <a:gd name="T4" fmla="*/ 1 w 4"/>
                  <a:gd name="T5" fmla="*/ 2 h 2"/>
                  <a:gd name="T6" fmla="*/ 1 w 4"/>
                  <a:gd name="T7" fmla="*/ 1 h 2"/>
                </a:gdLst>
                <a:ahLst/>
                <a:cxnLst>
                  <a:cxn ang="0">
                    <a:pos x="T0" y="T1"/>
                  </a:cxn>
                  <a:cxn ang="0">
                    <a:pos x="T2" y="T3"/>
                  </a:cxn>
                  <a:cxn ang="0">
                    <a:pos x="T4" y="T5"/>
                  </a:cxn>
                  <a:cxn ang="0">
                    <a:pos x="T6" y="T7"/>
                  </a:cxn>
                </a:cxnLst>
                <a:rect l="0" t="0" r="r" b="b"/>
                <a:pathLst>
                  <a:path w="4" h="2">
                    <a:moveTo>
                      <a:pt x="1" y="1"/>
                    </a:moveTo>
                    <a:cubicBezTo>
                      <a:pt x="2" y="0"/>
                      <a:pt x="2" y="1"/>
                      <a:pt x="3" y="1"/>
                    </a:cubicBezTo>
                    <a:cubicBezTo>
                      <a:pt x="4" y="2"/>
                      <a:pt x="1" y="1"/>
                      <a:pt x="1" y="2"/>
                    </a:cubicBezTo>
                    <a:cubicBezTo>
                      <a:pt x="0" y="1"/>
                      <a:pt x="3"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53">
                <a:extLst>
                  <a:ext uri="{FF2B5EF4-FFF2-40B4-BE49-F238E27FC236}">
                    <a16:creationId xmlns:a16="http://schemas.microsoft.com/office/drawing/2014/main" id="{6660512E-82DB-4C25-8CC4-072D7DB195A5}"/>
                  </a:ext>
                </a:extLst>
              </p:cNvPr>
              <p:cNvSpPr>
                <a:spLocks/>
              </p:cNvSpPr>
              <p:nvPr/>
            </p:nvSpPr>
            <p:spPr bwMode="auto">
              <a:xfrm>
                <a:off x="-1637" y="2920"/>
                <a:ext cx="4" cy="4"/>
              </a:xfrm>
              <a:custGeom>
                <a:avLst/>
                <a:gdLst>
                  <a:gd name="T0" fmla="*/ 4 w 4"/>
                  <a:gd name="T1" fmla="*/ 1 h 3"/>
                  <a:gd name="T2" fmla="*/ 2 w 4"/>
                  <a:gd name="T3" fmla="*/ 1 h 3"/>
                  <a:gd name="T4" fmla="*/ 0 w 4"/>
                  <a:gd name="T5" fmla="*/ 2 h 3"/>
                  <a:gd name="T6" fmla="*/ 4 w 4"/>
                  <a:gd name="T7" fmla="*/ 1 h 3"/>
                </a:gdLst>
                <a:ahLst/>
                <a:cxnLst>
                  <a:cxn ang="0">
                    <a:pos x="T0" y="T1"/>
                  </a:cxn>
                  <a:cxn ang="0">
                    <a:pos x="T2" y="T3"/>
                  </a:cxn>
                  <a:cxn ang="0">
                    <a:pos x="T4" y="T5"/>
                  </a:cxn>
                  <a:cxn ang="0">
                    <a:pos x="T6" y="T7"/>
                  </a:cxn>
                </a:cxnLst>
                <a:rect l="0" t="0" r="r" b="b"/>
                <a:pathLst>
                  <a:path w="4" h="3">
                    <a:moveTo>
                      <a:pt x="4" y="1"/>
                    </a:moveTo>
                    <a:cubicBezTo>
                      <a:pt x="4" y="2"/>
                      <a:pt x="3" y="2"/>
                      <a:pt x="2" y="1"/>
                    </a:cubicBezTo>
                    <a:cubicBezTo>
                      <a:pt x="2" y="2"/>
                      <a:pt x="1" y="3"/>
                      <a:pt x="0" y="2"/>
                    </a:cubicBezTo>
                    <a:cubicBezTo>
                      <a:pt x="1" y="0"/>
                      <a:pt x="3" y="1"/>
                      <a:pt x="4"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54">
                <a:extLst>
                  <a:ext uri="{FF2B5EF4-FFF2-40B4-BE49-F238E27FC236}">
                    <a16:creationId xmlns:a16="http://schemas.microsoft.com/office/drawing/2014/main" id="{BD21EC00-67A6-495E-8F28-1B0DB99568EA}"/>
                  </a:ext>
                </a:extLst>
              </p:cNvPr>
              <p:cNvSpPr>
                <a:spLocks/>
              </p:cNvSpPr>
              <p:nvPr/>
            </p:nvSpPr>
            <p:spPr bwMode="auto">
              <a:xfrm>
                <a:off x="-1657" y="2924"/>
                <a:ext cx="8" cy="3"/>
              </a:xfrm>
              <a:custGeom>
                <a:avLst/>
                <a:gdLst>
                  <a:gd name="T0" fmla="*/ 7 w 7"/>
                  <a:gd name="T1" fmla="*/ 1 h 3"/>
                  <a:gd name="T2" fmla="*/ 3 w 7"/>
                  <a:gd name="T3" fmla="*/ 2 h 3"/>
                  <a:gd name="T4" fmla="*/ 2 w 7"/>
                  <a:gd name="T5" fmla="*/ 2 h 3"/>
                  <a:gd name="T6" fmla="*/ 2 w 7"/>
                  <a:gd name="T7" fmla="*/ 3 h 3"/>
                  <a:gd name="T8" fmla="*/ 1 w 7"/>
                  <a:gd name="T9" fmla="*/ 3 h 3"/>
                  <a:gd name="T10" fmla="*/ 1 w 7"/>
                  <a:gd name="T11" fmla="*/ 2 h 3"/>
                  <a:gd name="T12" fmla="*/ 7 w 7"/>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7" y="1"/>
                    </a:moveTo>
                    <a:cubicBezTo>
                      <a:pt x="6" y="3"/>
                      <a:pt x="3" y="0"/>
                      <a:pt x="3" y="2"/>
                    </a:cubicBezTo>
                    <a:cubicBezTo>
                      <a:pt x="3" y="2"/>
                      <a:pt x="2" y="2"/>
                      <a:pt x="2" y="2"/>
                    </a:cubicBezTo>
                    <a:cubicBezTo>
                      <a:pt x="2" y="2"/>
                      <a:pt x="2" y="2"/>
                      <a:pt x="2" y="3"/>
                    </a:cubicBezTo>
                    <a:cubicBezTo>
                      <a:pt x="1" y="3"/>
                      <a:pt x="1" y="3"/>
                      <a:pt x="1" y="3"/>
                    </a:cubicBezTo>
                    <a:cubicBezTo>
                      <a:pt x="0" y="2"/>
                      <a:pt x="2" y="2"/>
                      <a:pt x="1" y="2"/>
                    </a:cubicBezTo>
                    <a:cubicBezTo>
                      <a:pt x="2" y="1"/>
                      <a:pt x="5" y="1"/>
                      <a:pt x="7"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55">
                <a:extLst>
                  <a:ext uri="{FF2B5EF4-FFF2-40B4-BE49-F238E27FC236}">
                    <a16:creationId xmlns:a16="http://schemas.microsoft.com/office/drawing/2014/main" id="{56EACF2F-3362-45B5-9059-3DC7E8509C73}"/>
                  </a:ext>
                </a:extLst>
              </p:cNvPr>
              <p:cNvSpPr>
                <a:spLocks/>
              </p:cNvSpPr>
              <p:nvPr/>
            </p:nvSpPr>
            <p:spPr bwMode="auto">
              <a:xfrm>
                <a:off x="-1689" y="2926"/>
                <a:ext cx="32" cy="8"/>
              </a:xfrm>
              <a:custGeom>
                <a:avLst/>
                <a:gdLst>
                  <a:gd name="T0" fmla="*/ 27 w 27"/>
                  <a:gd name="T1" fmla="*/ 0 h 7"/>
                  <a:gd name="T2" fmla="*/ 25 w 27"/>
                  <a:gd name="T3" fmla="*/ 1 h 7"/>
                  <a:gd name="T4" fmla="*/ 18 w 27"/>
                  <a:gd name="T5" fmla="*/ 3 h 7"/>
                  <a:gd name="T6" fmla="*/ 2 w 27"/>
                  <a:gd name="T7" fmla="*/ 6 h 7"/>
                  <a:gd name="T8" fmla="*/ 0 w 27"/>
                  <a:gd name="T9" fmla="*/ 6 h 7"/>
                  <a:gd name="T10" fmla="*/ 14 w 27"/>
                  <a:gd name="T11" fmla="*/ 2 h 7"/>
                  <a:gd name="T12" fmla="*/ 17 w 27"/>
                  <a:gd name="T13" fmla="*/ 3 h 7"/>
                  <a:gd name="T14" fmla="*/ 16 w 27"/>
                  <a:gd name="T15" fmla="*/ 2 h 7"/>
                  <a:gd name="T16" fmla="*/ 27 w 2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7">
                    <a:moveTo>
                      <a:pt x="27" y="0"/>
                    </a:moveTo>
                    <a:cubicBezTo>
                      <a:pt x="27" y="1"/>
                      <a:pt x="25" y="0"/>
                      <a:pt x="25" y="1"/>
                    </a:cubicBezTo>
                    <a:cubicBezTo>
                      <a:pt x="22" y="1"/>
                      <a:pt x="19" y="2"/>
                      <a:pt x="18" y="3"/>
                    </a:cubicBezTo>
                    <a:cubicBezTo>
                      <a:pt x="12" y="4"/>
                      <a:pt x="8" y="5"/>
                      <a:pt x="2" y="6"/>
                    </a:cubicBezTo>
                    <a:cubicBezTo>
                      <a:pt x="1" y="6"/>
                      <a:pt x="1" y="7"/>
                      <a:pt x="0" y="6"/>
                    </a:cubicBezTo>
                    <a:cubicBezTo>
                      <a:pt x="4" y="4"/>
                      <a:pt x="9" y="3"/>
                      <a:pt x="14" y="2"/>
                    </a:cubicBezTo>
                    <a:cubicBezTo>
                      <a:pt x="14" y="4"/>
                      <a:pt x="16" y="3"/>
                      <a:pt x="17" y="3"/>
                    </a:cubicBezTo>
                    <a:cubicBezTo>
                      <a:pt x="17" y="3"/>
                      <a:pt x="17" y="2"/>
                      <a:pt x="16" y="2"/>
                    </a:cubicBezTo>
                    <a:cubicBezTo>
                      <a:pt x="20" y="1"/>
                      <a:pt x="24" y="1"/>
                      <a:pt x="2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56">
                <a:extLst>
                  <a:ext uri="{FF2B5EF4-FFF2-40B4-BE49-F238E27FC236}">
                    <a16:creationId xmlns:a16="http://schemas.microsoft.com/office/drawing/2014/main" id="{A9039C99-7AA7-4FF9-836E-280CF890379E}"/>
                  </a:ext>
                </a:extLst>
              </p:cNvPr>
              <p:cNvSpPr>
                <a:spLocks/>
              </p:cNvSpPr>
              <p:nvPr/>
            </p:nvSpPr>
            <p:spPr bwMode="auto">
              <a:xfrm>
                <a:off x="-1713" y="2927"/>
                <a:ext cx="7" cy="4"/>
              </a:xfrm>
              <a:custGeom>
                <a:avLst/>
                <a:gdLst>
                  <a:gd name="T0" fmla="*/ 6 w 6"/>
                  <a:gd name="T1" fmla="*/ 1 h 3"/>
                  <a:gd name="T2" fmla="*/ 0 w 6"/>
                  <a:gd name="T3" fmla="*/ 3 h 3"/>
                  <a:gd name="T4" fmla="*/ 6 w 6"/>
                  <a:gd name="T5" fmla="*/ 1 h 3"/>
                </a:gdLst>
                <a:ahLst/>
                <a:cxnLst>
                  <a:cxn ang="0">
                    <a:pos x="T0" y="T1"/>
                  </a:cxn>
                  <a:cxn ang="0">
                    <a:pos x="T2" y="T3"/>
                  </a:cxn>
                  <a:cxn ang="0">
                    <a:pos x="T4" y="T5"/>
                  </a:cxn>
                </a:cxnLst>
                <a:rect l="0" t="0" r="r" b="b"/>
                <a:pathLst>
                  <a:path w="6" h="3">
                    <a:moveTo>
                      <a:pt x="6" y="1"/>
                    </a:moveTo>
                    <a:cubicBezTo>
                      <a:pt x="5" y="2"/>
                      <a:pt x="2" y="2"/>
                      <a:pt x="0" y="3"/>
                    </a:cubicBezTo>
                    <a:cubicBezTo>
                      <a:pt x="0" y="0"/>
                      <a:pt x="4" y="1"/>
                      <a:pt x="6"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57">
                <a:extLst>
                  <a:ext uri="{FF2B5EF4-FFF2-40B4-BE49-F238E27FC236}">
                    <a16:creationId xmlns:a16="http://schemas.microsoft.com/office/drawing/2014/main" id="{28910FFE-BA9F-4636-99F8-4AA83C238C33}"/>
                  </a:ext>
                </a:extLst>
              </p:cNvPr>
              <p:cNvSpPr>
                <a:spLocks/>
              </p:cNvSpPr>
              <p:nvPr/>
            </p:nvSpPr>
            <p:spPr bwMode="auto">
              <a:xfrm>
                <a:off x="-1719" y="2930"/>
                <a:ext cx="6" cy="2"/>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3" y="1"/>
                      <a:pt x="1" y="2"/>
                      <a:pt x="0" y="1"/>
                    </a:cubicBezTo>
                    <a:cubicBezTo>
                      <a:pt x="1" y="0"/>
                      <a:pt x="4" y="0"/>
                      <a:pt x="5"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58">
                <a:extLst>
                  <a:ext uri="{FF2B5EF4-FFF2-40B4-BE49-F238E27FC236}">
                    <a16:creationId xmlns:a16="http://schemas.microsoft.com/office/drawing/2014/main" id="{7A81CC87-E0B4-46F6-85F5-DFECF4A3C234}"/>
                  </a:ext>
                </a:extLst>
              </p:cNvPr>
              <p:cNvSpPr>
                <a:spLocks/>
              </p:cNvSpPr>
              <p:nvPr/>
            </p:nvSpPr>
            <p:spPr bwMode="auto">
              <a:xfrm>
                <a:off x="-1585" y="2930"/>
                <a:ext cx="7" cy="3"/>
              </a:xfrm>
              <a:custGeom>
                <a:avLst/>
                <a:gdLst>
                  <a:gd name="T0" fmla="*/ 6 w 6"/>
                  <a:gd name="T1" fmla="*/ 1 h 3"/>
                  <a:gd name="T2" fmla="*/ 0 w 6"/>
                  <a:gd name="T3" fmla="*/ 2 h 3"/>
                  <a:gd name="T4" fmla="*/ 6 w 6"/>
                  <a:gd name="T5" fmla="*/ 1 h 3"/>
                </a:gdLst>
                <a:ahLst/>
                <a:cxnLst>
                  <a:cxn ang="0">
                    <a:pos x="T0" y="T1"/>
                  </a:cxn>
                  <a:cxn ang="0">
                    <a:pos x="T2" y="T3"/>
                  </a:cxn>
                  <a:cxn ang="0">
                    <a:pos x="T4" y="T5"/>
                  </a:cxn>
                </a:cxnLst>
                <a:rect l="0" t="0" r="r" b="b"/>
                <a:pathLst>
                  <a:path w="6" h="3">
                    <a:moveTo>
                      <a:pt x="6" y="1"/>
                    </a:moveTo>
                    <a:cubicBezTo>
                      <a:pt x="5" y="2"/>
                      <a:pt x="2" y="3"/>
                      <a:pt x="0" y="2"/>
                    </a:cubicBezTo>
                    <a:cubicBezTo>
                      <a:pt x="2" y="2"/>
                      <a:pt x="4" y="0"/>
                      <a:pt x="6"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59">
                <a:extLst>
                  <a:ext uri="{FF2B5EF4-FFF2-40B4-BE49-F238E27FC236}">
                    <a16:creationId xmlns:a16="http://schemas.microsoft.com/office/drawing/2014/main" id="{70A48326-2121-4830-9C6B-DA133E1CD2BA}"/>
                  </a:ext>
                </a:extLst>
              </p:cNvPr>
              <p:cNvSpPr>
                <a:spLocks/>
              </p:cNvSpPr>
              <p:nvPr/>
            </p:nvSpPr>
            <p:spPr bwMode="auto">
              <a:xfrm>
                <a:off x="-1756" y="2931"/>
                <a:ext cx="37" cy="9"/>
              </a:xfrm>
              <a:custGeom>
                <a:avLst/>
                <a:gdLst>
                  <a:gd name="T0" fmla="*/ 32 w 32"/>
                  <a:gd name="T1" fmla="*/ 0 h 8"/>
                  <a:gd name="T2" fmla="*/ 18 w 32"/>
                  <a:gd name="T3" fmla="*/ 3 h 8"/>
                  <a:gd name="T4" fmla="*/ 17 w 32"/>
                  <a:gd name="T5" fmla="*/ 4 h 8"/>
                  <a:gd name="T6" fmla="*/ 11 w 32"/>
                  <a:gd name="T7" fmla="*/ 4 h 8"/>
                  <a:gd name="T8" fmla="*/ 2 w 32"/>
                  <a:gd name="T9" fmla="*/ 7 h 8"/>
                  <a:gd name="T10" fmla="*/ 2 w 32"/>
                  <a:gd name="T11" fmla="*/ 6 h 8"/>
                  <a:gd name="T12" fmla="*/ 1 w 32"/>
                  <a:gd name="T13" fmla="*/ 7 h 8"/>
                  <a:gd name="T14" fmla="*/ 1 w 32"/>
                  <a:gd name="T15" fmla="*/ 6 h 8"/>
                  <a:gd name="T16" fmla="*/ 6 w 32"/>
                  <a:gd name="T17" fmla="*/ 4 h 8"/>
                  <a:gd name="T18" fmla="*/ 7 w 32"/>
                  <a:gd name="T19" fmla="*/ 5 h 8"/>
                  <a:gd name="T20" fmla="*/ 8 w 32"/>
                  <a:gd name="T21" fmla="*/ 4 h 8"/>
                  <a:gd name="T22" fmla="*/ 32 w 32"/>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8">
                    <a:moveTo>
                      <a:pt x="32" y="0"/>
                    </a:moveTo>
                    <a:cubicBezTo>
                      <a:pt x="28" y="2"/>
                      <a:pt x="22" y="3"/>
                      <a:pt x="18" y="3"/>
                    </a:cubicBezTo>
                    <a:cubicBezTo>
                      <a:pt x="18" y="3"/>
                      <a:pt x="17" y="3"/>
                      <a:pt x="17" y="4"/>
                    </a:cubicBezTo>
                    <a:cubicBezTo>
                      <a:pt x="15" y="3"/>
                      <a:pt x="13" y="5"/>
                      <a:pt x="11" y="4"/>
                    </a:cubicBezTo>
                    <a:cubicBezTo>
                      <a:pt x="8" y="6"/>
                      <a:pt x="5" y="6"/>
                      <a:pt x="2" y="7"/>
                    </a:cubicBezTo>
                    <a:cubicBezTo>
                      <a:pt x="2" y="7"/>
                      <a:pt x="2" y="7"/>
                      <a:pt x="2" y="6"/>
                    </a:cubicBezTo>
                    <a:cubicBezTo>
                      <a:pt x="2" y="6"/>
                      <a:pt x="2" y="8"/>
                      <a:pt x="1" y="7"/>
                    </a:cubicBezTo>
                    <a:cubicBezTo>
                      <a:pt x="0" y="7"/>
                      <a:pt x="2" y="6"/>
                      <a:pt x="1" y="6"/>
                    </a:cubicBezTo>
                    <a:cubicBezTo>
                      <a:pt x="2" y="5"/>
                      <a:pt x="5" y="6"/>
                      <a:pt x="6" y="4"/>
                    </a:cubicBezTo>
                    <a:cubicBezTo>
                      <a:pt x="6" y="4"/>
                      <a:pt x="6" y="5"/>
                      <a:pt x="7" y="5"/>
                    </a:cubicBezTo>
                    <a:cubicBezTo>
                      <a:pt x="8" y="5"/>
                      <a:pt x="7" y="4"/>
                      <a:pt x="8" y="4"/>
                    </a:cubicBezTo>
                    <a:cubicBezTo>
                      <a:pt x="15" y="3"/>
                      <a:pt x="23" y="0"/>
                      <a:pt x="3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60">
                <a:extLst>
                  <a:ext uri="{FF2B5EF4-FFF2-40B4-BE49-F238E27FC236}">
                    <a16:creationId xmlns:a16="http://schemas.microsoft.com/office/drawing/2014/main" id="{44809EA2-A3D7-4EF4-8883-2D0BC4AC3CF8}"/>
                  </a:ext>
                </a:extLst>
              </p:cNvPr>
              <p:cNvSpPr>
                <a:spLocks/>
              </p:cNvSpPr>
              <p:nvPr/>
            </p:nvSpPr>
            <p:spPr bwMode="auto">
              <a:xfrm>
                <a:off x="-1601" y="2933"/>
                <a:ext cx="4" cy="2"/>
              </a:xfrm>
              <a:custGeom>
                <a:avLst/>
                <a:gdLst>
                  <a:gd name="T0" fmla="*/ 0 w 4"/>
                  <a:gd name="T1" fmla="*/ 1 h 2"/>
                  <a:gd name="T2" fmla="*/ 1 w 4"/>
                  <a:gd name="T3" fmla="*/ 1 h 2"/>
                  <a:gd name="T4" fmla="*/ 0 w 4"/>
                  <a:gd name="T5" fmla="*/ 1 h 2"/>
                </a:gdLst>
                <a:ahLst/>
                <a:cxnLst>
                  <a:cxn ang="0">
                    <a:pos x="T0" y="T1"/>
                  </a:cxn>
                  <a:cxn ang="0">
                    <a:pos x="T2" y="T3"/>
                  </a:cxn>
                  <a:cxn ang="0">
                    <a:pos x="T4" y="T5"/>
                  </a:cxn>
                </a:cxnLst>
                <a:rect l="0" t="0" r="r" b="b"/>
                <a:pathLst>
                  <a:path w="4" h="2">
                    <a:moveTo>
                      <a:pt x="0" y="1"/>
                    </a:moveTo>
                    <a:cubicBezTo>
                      <a:pt x="1" y="0"/>
                      <a:pt x="4" y="1"/>
                      <a:pt x="1" y="1"/>
                    </a:cubicBezTo>
                    <a:cubicBezTo>
                      <a:pt x="1" y="1"/>
                      <a:pt x="0" y="2"/>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61">
                <a:extLst>
                  <a:ext uri="{FF2B5EF4-FFF2-40B4-BE49-F238E27FC236}">
                    <a16:creationId xmlns:a16="http://schemas.microsoft.com/office/drawing/2014/main" id="{CCD8C0B8-C10D-4DA1-BA18-3FFCB7EA8E79}"/>
                  </a:ext>
                </a:extLst>
              </p:cNvPr>
              <p:cNvSpPr>
                <a:spLocks/>
              </p:cNvSpPr>
              <p:nvPr/>
            </p:nvSpPr>
            <p:spPr bwMode="auto">
              <a:xfrm>
                <a:off x="-1552" y="2935"/>
                <a:ext cx="2" cy="3"/>
              </a:xfrm>
              <a:custGeom>
                <a:avLst/>
                <a:gdLst>
                  <a:gd name="T0" fmla="*/ 1 w 1"/>
                  <a:gd name="T1" fmla="*/ 0 h 2"/>
                  <a:gd name="T2" fmla="*/ 0 w 1"/>
                  <a:gd name="T3" fmla="*/ 0 h 2"/>
                  <a:gd name="T4" fmla="*/ 1 w 1"/>
                  <a:gd name="T5" fmla="*/ 1 h 2"/>
                  <a:gd name="T6" fmla="*/ 0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1"/>
                      <a:pt x="1" y="0"/>
                      <a:pt x="0" y="0"/>
                    </a:cubicBezTo>
                    <a:cubicBezTo>
                      <a:pt x="0" y="1"/>
                      <a:pt x="1" y="1"/>
                      <a:pt x="1" y="1"/>
                    </a:cubicBezTo>
                    <a:cubicBezTo>
                      <a:pt x="0" y="2"/>
                      <a:pt x="0" y="1"/>
                      <a:pt x="0" y="0"/>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62">
                <a:extLst>
                  <a:ext uri="{FF2B5EF4-FFF2-40B4-BE49-F238E27FC236}">
                    <a16:creationId xmlns:a16="http://schemas.microsoft.com/office/drawing/2014/main" id="{69E6F4BF-FBA5-4826-9B67-D15A6A179F15}"/>
                  </a:ext>
                </a:extLst>
              </p:cNvPr>
              <p:cNvSpPr>
                <a:spLocks/>
              </p:cNvSpPr>
              <p:nvPr/>
            </p:nvSpPr>
            <p:spPr bwMode="auto">
              <a:xfrm>
                <a:off x="-1562" y="2937"/>
                <a:ext cx="4" cy="2"/>
              </a:xfrm>
              <a:custGeom>
                <a:avLst/>
                <a:gdLst>
                  <a:gd name="T0" fmla="*/ 2 w 3"/>
                  <a:gd name="T1" fmla="*/ 1 h 2"/>
                  <a:gd name="T2" fmla="*/ 0 w 3"/>
                  <a:gd name="T3" fmla="*/ 2 h 2"/>
                  <a:gd name="T4" fmla="*/ 2 w 3"/>
                  <a:gd name="T5" fmla="*/ 1 h 2"/>
                </a:gdLst>
                <a:ahLst/>
                <a:cxnLst>
                  <a:cxn ang="0">
                    <a:pos x="T0" y="T1"/>
                  </a:cxn>
                  <a:cxn ang="0">
                    <a:pos x="T2" y="T3"/>
                  </a:cxn>
                  <a:cxn ang="0">
                    <a:pos x="T4" y="T5"/>
                  </a:cxn>
                </a:cxnLst>
                <a:rect l="0" t="0" r="r" b="b"/>
                <a:pathLst>
                  <a:path w="3" h="2">
                    <a:moveTo>
                      <a:pt x="2" y="1"/>
                    </a:moveTo>
                    <a:cubicBezTo>
                      <a:pt x="1" y="1"/>
                      <a:pt x="1" y="1"/>
                      <a:pt x="0" y="2"/>
                    </a:cubicBezTo>
                    <a:cubicBezTo>
                      <a:pt x="0" y="1"/>
                      <a:pt x="3" y="0"/>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63">
                <a:extLst>
                  <a:ext uri="{FF2B5EF4-FFF2-40B4-BE49-F238E27FC236}">
                    <a16:creationId xmlns:a16="http://schemas.microsoft.com/office/drawing/2014/main" id="{74965120-F576-4C7F-B45A-8D9E57BA236E}"/>
                  </a:ext>
                </a:extLst>
              </p:cNvPr>
              <p:cNvSpPr>
                <a:spLocks/>
              </p:cNvSpPr>
              <p:nvPr/>
            </p:nvSpPr>
            <p:spPr bwMode="auto">
              <a:xfrm>
                <a:off x="-1759" y="2939"/>
                <a:ext cx="1" cy="1"/>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1"/>
                      <a:pt x="0" y="1"/>
                      <a:pt x="0" y="1"/>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64">
                <a:extLst>
                  <a:ext uri="{FF2B5EF4-FFF2-40B4-BE49-F238E27FC236}">
                    <a16:creationId xmlns:a16="http://schemas.microsoft.com/office/drawing/2014/main" id="{BF432685-B64A-462E-B3C1-3A643F662DD0}"/>
                  </a:ext>
                </a:extLst>
              </p:cNvPr>
              <p:cNvSpPr>
                <a:spLocks/>
              </p:cNvSpPr>
              <p:nvPr/>
            </p:nvSpPr>
            <p:spPr bwMode="auto">
              <a:xfrm>
                <a:off x="-1633" y="2938"/>
                <a:ext cx="1" cy="2"/>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1" y="2"/>
                      <a:pt x="0" y="1"/>
                      <a:pt x="0" y="2"/>
                    </a:cubicBezTo>
                    <a:cubicBezTo>
                      <a:pt x="0" y="1"/>
                      <a:pt x="1" y="0"/>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65">
                <a:extLst>
                  <a:ext uri="{FF2B5EF4-FFF2-40B4-BE49-F238E27FC236}">
                    <a16:creationId xmlns:a16="http://schemas.microsoft.com/office/drawing/2014/main" id="{E1B99B9A-BB4C-45DD-B214-CF081F1AFA7B}"/>
                  </a:ext>
                </a:extLst>
              </p:cNvPr>
              <p:cNvSpPr>
                <a:spLocks/>
              </p:cNvSpPr>
              <p:nvPr/>
            </p:nvSpPr>
            <p:spPr bwMode="auto">
              <a:xfrm>
                <a:off x="-1572" y="2939"/>
                <a:ext cx="3" cy="2"/>
              </a:xfrm>
              <a:custGeom>
                <a:avLst/>
                <a:gdLst>
                  <a:gd name="T0" fmla="*/ 3 w 3"/>
                  <a:gd name="T1" fmla="*/ 0 h 2"/>
                  <a:gd name="T2" fmla="*/ 2 w 3"/>
                  <a:gd name="T3" fmla="*/ 1 h 2"/>
                  <a:gd name="T4" fmla="*/ 0 w 3"/>
                  <a:gd name="T5" fmla="*/ 1 h 2"/>
                  <a:gd name="T6" fmla="*/ 3 w 3"/>
                  <a:gd name="T7" fmla="*/ 0 h 2"/>
                </a:gdLst>
                <a:ahLst/>
                <a:cxnLst>
                  <a:cxn ang="0">
                    <a:pos x="T0" y="T1"/>
                  </a:cxn>
                  <a:cxn ang="0">
                    <a:pos x="T2" y="T3"/>
                  </a:cxn>
                  <a:cxn ang="0">
                    <a:pos x="T4" y="T5"/>
                  </a:cxn>
                  <a:cxn ang="0">
                    <a:pos x="T6" y="T7"/>
                  </a:cxn>
                </a:cxnLst>
                <a:rect l="0" t="0" r="r" b="b"/>
                <a:pathLst>
                  <a:path w="3" h="2">
                    <a:moveTo>
                      <a:pt x="3" y="0"/>
                    </a:moveTo>
                    <a:cubicBezTo>
                      <a:pt x="3" y="1"/>
                      <a:pt x="2" y="1"/>
                      <a:pt x="2" y="1"/>
                    </a:cubicBezTo>
                    <a:cubicBezTo>
                      <a:pt x="1" y="2"/>
                      <a:pt x="1" y="1"/>
                      <a:pt x="0" y="1"/>
                    </a:cubicBezTo>
                    <a:cubicBezTo>
                      <a:pt x="1" y="0"/>
                      <a:pt x="1"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66">
                <a:extLst>
                  <a:ext uri="{FF2B5EF4-FFF2-40B4-BE49-F238E27FC236}">
                    <a16:creationId xmlns:a16="http://schemas.microsoft.com/office/drawing/2014/main" id="{583DCC1A-D091-4AAE-8671-C405FB8013B1}"/>
                  </a:ext>
                </a:extLst>
              </p:cNvPr>
              <p:cNvSpPr>
                <a:spLocks/>
              </p:cNvSpPr>
              <p:nvPr/>
            </p:nvSpPr>
            <p:spPr bwMode="auto">
              <a:xfrm>
                <a:off x="-1641" y="2939"/>
                <a:ext cx="2" cy="2"/>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1" y="1"/>
                      <a:pt x="0" y="1"/>
                      <a:pt x="0" y="1"/>
                    </a:cubicBezTo>
                    <a:cubicBezTo>
                      <a:pt x="0" y="0"/>
                      <a:pt x="2" y="1"/>
                      <a:pt x="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67">
                <a:extLst>
                  <a:ext uri="{FF2B5EF4-FFF2-40B4-BE49-F238E27FC236}">
                    <a16:creationId xmlns:a16="http://schemas.microsoft.com/office/drawing/2014/main" id="{A446BF22-B566-49B8-B0EA-A51E988F648D}"/>
                  </a:ext>
                </a:extLst>
              </p:cNvPr>
              <p:cNvSpPr>
                <a:spLocks/>
              </p:cNvSpPr>
              <p:nvPr/>
            </p:nvSpPr>
            <p:spPr bwMode="auto">
              <a:xfrm>
                <a:off x="-1722" y="2939"/>
                <a:ext cx="3" cy="2"/>
              </a:xfrm>
              <a:custGeom>
                <a:avLst/>
                <a:gdLst>
                  <a:gd name="T0" fmla="*/ 3 w 3"/>
                  <a:gd name="T1" fmla="*/ 2 h 2"/>
                  <a:gd name="T2" fmla="*/ 0 w 3"/>
                  <a:gd name="T3" fmla="*/ 1 h 2"/>
                  <a:gd name="T4" fmla="*/ 3 w 3"/>
                  <a:gd name="T5" fmla="*/ 2 h 2"/>
                </a:gdLst>
                <a:ahLst/>
                <a:cxnLst>
                  <a:cxn ang="0">
                    <a:pos x="T0" y="T1"/>
                  </a:cxn>
                  <a:cxn ang="0">
                    <a:pos x="T2" y="T3"/>
                  </a:cxn>
                  <a:cxn ang="0">
                    <a:pos x="T4" y="T5"/>
                  </a:cxn>
                </a:cxnLst>
                <a:rect l="0" t="0" r="r" b="b"/>
                <a:pathLst>
                  <a:path w="3" h="2">
                    <a:moveTo>
                      <a:pt x="3" y="2"/>
                    </a:moveTo>
                    <a:cubicBezTo>
                      <a:pt x="2" y="2"/>
                      <a:pt x="0" y="2"/>
                      <a:pt x="0" y="1"/>
                    </a:cubicBezTo>
                    <a:cubicBezTo>
                      <a:pt x="0" y="1"/>
                      <a:pt x="3" y="0"/>
                      <a:pt x="3"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68">
                <a:extLst>
                  <a:ext uri="{FF2B5EF4-FFF2-40B4-BE49-F238E27FC236}">
                    <a16:creationId xmlns:a16="http://schemas.microsoft.com/office/drawing/2014/main" id="{ADEAB9EB-8F7D-444F-BC96-FDE275471774}"/>
                  </a:ext>
                </a:extLst>
              </p:cNvPr>
              <p:cNvSpPr>
                <a:spLocks/>
              </p:cNvSpPr>
              <p:nvPr/>
            </p:nvSpPr>
            <p:spPr bwMode="auto">
              <a:xfrm>
                <a:off x="-1648" y="2940"/>
                <a:ext cx="6" cy="2"/>
              </a:xfrm>
              <a:custGeom>
                <a:avLst/>
                <a:gdLst>
                  <a:gd name="T0" fmla="*/ 5 w 5"/>
                  <a:gd name="T1" fmla="*/ 0 h 2"/>
                  <a:gd name="T2" fmla="*/ 0 w 5"/>
                  <a:gd name="T3" fmla="*/ 1 h 2"/>
                  <a:gd name="T4" fmla="*/ 5 w 5"/>
                  <a:gd name="T5" fmla="*/ 0 h 2"/>
                </a:gdLst>
                <a:ahLst/>
                <a:cxnLst>
                  <a:cxn ang="0">
                    <a:pos x="T0" y="T1"/>
                  </a:cxn>
                  <a:cxn ang="0">
                    <a:pos x="T2" y="T3"/>
                  </a:cxn>
                  <a:cxn ang="0">
                    <a:pos x="T4" y="T5"/>
                  </a:cxn>
                </a:cxnLst>
                <a:rect l="0" t="0" r="r" b="b"/>
                <a:pathLst>
                  <a:path w="5" h="2">
                    <a:moveTo>
                      <a:pt x="5" y="0"/>
                    </a:moveTo>
                    <a:cubicBezTo>
                      <a:pt x="4" y="1"/>
                      <a:pt x="2" y="2"/>
                      <a:pt x="0" y="1"/>
                    </a:cubicBezTo>
                    <a:cubicBezTo>
                      <a:pt x="0" y="0"/>
                      <a:pt x="3" y="1"/>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69">
                <a:extLst>
                  <a:ext uri="{FF2B5EF4-FFF2-40B4-BE49-F238E27FC236}">
                    <a16:creationId xmlns:a16="http://schemas.microsoft.com/office/drawing/2014/main" id="{65CE6523-DC02-45A6-BACC-E076E0DEF708}"/>
                  </a:ext>
                </a:extLst>
              </p:cNvPr>
              <p:cNvSpPr>
                <a:spLocks/>
              </p:cNvSpPr>
              <p:nvPr/>
            </p:nvSpPr>
            <p:spPr bwMode="auto">
              <a:xfrm>
                <a:off x="-1728" y="2941"/>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3" y="1"/>
                      <a:pt x="1" y="1"/>
                      <a:pt x="0" y="1"/>
                    </a:cubicBezTo>
                    <a:cubicBezTo>
                      <a:pt x="0" y="0"/>
                      <a:pt x="2" y="1"/>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70">
                <a:extLst>
                  <a:ext uri="{FF2B5EF4-FFF2-40B4-BE49-F238E27FC236}">
                    <a16:creationId xmlns:a16="http://schemas.microsoft.com/office/drawing/2014/main" id="{45B14A76-243D-44CC-BDD4-BC4F784FAA41}"/>
                  </a:ext>
                </a:extLst>
              </p:cNvPr>
              <p:cNvSpPr>
                <a:spLocks/>
              </p:cNvSpPr>
              <p:nvPr/>
            </p:nvSpPr>
            <p:spPr bwMode="auto">
              <a:xfrm>
                <a:off x="-1732" y="2942"/>
                <a:ext cx="3" cy="1"/>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1"/>
                    </a:cubicBezTo>
                    <a:cubicBezTo>
                      <a:pt x="1" y="0"/>
                      <a:pt x="1" y="1"/>
                      <a:pt x="0" y="1"/>
                    </a:cubicBezTo>
                    <a:cubicBezTo>
                      <a:pt x="0" y="0"/>
                      <a:pt x="2"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71">
                <a:extLst>
                  <a:ext uri="{FF2B5EF4-FFF2-40B4-BE49-F238E27FC236}">
                    <a16:creationId xmlns:a16="http://schemas.microsoft.com/office/drawing/2014/main" id="{8E1781BF-0F5F-423D-8EDD-818E3C45BD84}"/>
                  </a:ext>
                </a:extLst>
              </p:cNvPr>
              <p:cNvSpPr>
                <a:spLocks/>
              </p:cNvSpPr>
              <p:nvPr/>
            </p:nvSpPr>
            <p:spPr bwMode="auto">
              <a:xfrm>
                <a:off x="-1737" y="2942"/>
                <a:ext cx="5" cy="3"/>
              </a:xfrm>
              <a:custGeom>
                <a:avLst/>
                <a:gdLst>
                  <a:gd name="T0" fmla="*/ 5 w 5"/>
                  <a:gd name="T1" fmla="*/ 0 h 2"/>
                  <a:gd name="T2" fmla="*/ 2 w 5"/>
                  <a:gd name="T3" fmla="*/ 2 h 2"/>
                  <a:gd name="T4" fmla="*/ 0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4" y="1"/>
                      <a:pt x="3" y="1"/>
                      <a:pt x="2" y="2"/>
                    </a:cubicBezTo>
                    <a:cubicBezTo>
                      <a:pt x="1" y="2"/>
                      <a:pt x="0" y="1"/>
                      <a:pt x="0" y="2"/>
                    </a:cubicBezTo>
                    <a:cubicBezTo>
                      <a:pt x="0" y="0"/>
                      <a:pt x="3" y="1"/>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72">
                <a:extLst>
                  <a:ext uri="{FF2B5EF4-FFF2-40B4-BE49-F238E27FC236}">
                    <a16:creationId xmlns:a16="http://schemas.microsoft.com/office/drawing/2014/main" id="{440623A9-5D78-4998-9B0E-9483A85B3178}"/>
                  </a:ext>
                </a:extLst>
              </p:cNvPr>
              <p:cNvSpPr>
                <a:spLocks/>
              </p:cNvSpPr>
              <p:nvPr/>
            </p:nvSpPr>
            <p:spPr bwMode="auto">
              <a:xfrm>
                <a:off x="-1664" y="2942"/>
                <a:ext cx="2" cy="3"/>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1" y="2"/>
                      <a:pt x="1" y="1"/>
                      <a:pt x="0" y="2"/>
                    </a:cubicBezTo>
                    <a:cubicBezTo>
                      <a:pt x="0" y="0"/>
                      <a:pt x="1" y="1"/>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73">
                <a:extLst>
                  <a:ext uri="{FF2B5EF4-FFF2-40B4-BE49-F238E27FC236}">
                    <a16:creationId xmlns:a16="http://schemas.microsoft.com/office/drawing/2014/main" id="{EF1981EE-CE73-41B7-9367-1099CEA159F2}"/>
                  </a:ext>
                </a:extLst>
              </p:cNvPr>
              <p:cNvSpPr>
                <a:spLocks/>
              </p:cNvSpPr>
              <p:nvPr/>
            </p:nvSpPr>
            <p:spPr bwMode="auto">
              <a:xfrm>
                <a:off x="-1748" y="2943"/>
                <a:ext cx="9" cy="4"/>
              </a:xfrm>
              <a:custGeom>
                <a:avLst/>
                <a:gdLst>
                  <a:gd name="T0" fmla="*/ 8 w 8"/>
                  <a:gd name="T1" fmla="*/ 0 h 3"/>
                  <a:gd name="T2" fmla="*/ 0 w 8"/>
                  <a:gd name="T3" fmla="*/ 2 h 3"/>
                  <a:gd name="T4" fmla="*/ 8 w 8"/>
                  <a:gd name="T5" fmla="*/ 0 h 3"/>
                </a:gdLst>
                <a:ahLst/>
                <a:cxnLst>
                  <a:cxn ang="0">
                    <a:pos x="T0" y="T1"/>
                  </a:cxn>
                  <a:cxn ang="0">
                    <a:pos x="T2" y="T3"/>
                  </a:cxn>
                  <a:cxn ang="0">
                    <a:pos x="T4" y="T5"/>
                  </a:cxn>
                </a:cxnLst>
                <a:rect l="0" t="0" r="r" b="b"/>
                <a:pathLst>
                  <a:path w="8" h="3">
                    <a:moveTo>
                      <a:pt x="8" y="0"/>
                    </a:moveTo>
                    <a:cubicBezTo>
                      <a:pt x="7" y="2"/>
                      <a:pt x="3" y="3"/>
                      <a:pt x="0" y="2"/>
                    </a:cubicBezTo>
                    <a:cubicBezTo>
                      <a:pt x="2" y="1"/>
                      <a:pt x="5" y="1"/>
                      <a:pt x="8"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74">
                <a:extLst>
                  <a:ext uri="{FF2B5EF4-FFF2-40B4-BE49-F238E27FC236}">
                    <a16:creationId xmlns:a16="http://schemas.microsoft.com/office/drawing/2014/main" id="{47D5DA9A-78E8-4514-B104-1EBDAD17AD7F}"/>
                  </a:ext>
                </a:extLst>
              </p:cNvPr>
              <p:cNvSpPr>
                <a:spLocks/>
              </p:cNvSpPr>
              <p:nvPr/>
            </p:nvSpPr>
            <p:spPr bwMode="auto">
              <a:xfrm>
                <a:off x="-1615" y="2946"/>
                <a:ext cx="3" cy="2"/>
              </a:xfrm>
              <a:custGeom>
                <a:avLst/>
                <a:gdLst>
                  <a:gd name="T0" fmla="*/ 3 w 3"/>
                  <a:gd name="T1" fmla="*/ 1 h 2"/>
                  <a:gd name="T2" fmla="*/ 0 w 3"/>
                  <a:gd name="T3" fmla="*/ 1 h 2"/>
                  <a:gd name="T4" fmla="*/ 3 w 3"/>
                  <a:gd name="T5" fmla="*/ 1 h 2"/>
                </a:gdLst>
                <a:ahLst/>
                <a:cxnLst>
                  <a:cxn ang="0">
                    <a:pos x="T0" y="T1"/>
                  </a:cxn>
                  <a:cxn ang="0">
                    <a:pos x="T2" y="T3"/>
                  </a:cxn>
                  <a:cxn ang="0">
                    <a:pos x="T4" y="T5"/>
                  </a:cxn>
                </a:cxnLst>
                <a:rect l="0" t="0" r="r" b="b"/>
                <a:pathLst>
                  <a:path w="3" h="2">
                    <a:moveTo>
                      <a:pt x="3" y="1"/>
                    </a:moveTo>
                    <a:cubicBezTo>
                      <a:pt x="3" y="2"/>
                      <a:pt x="0" y="1"/>
                      <a:pt x="0" y="1"/>
                    </a:cubicBezTo>
                    <a:cubicBezTo>
                      <a:pt x="0" y="1"/>
                      <a:pt x="3" y="0"/>
                      <a:pt x="3"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75">
                <a:extLst>
                  <a:ext uri="{FF2B5EF4-FFF2-40B4-BE49-F238E27FC236}">
                    <a16:creationId xmlns:a16="http://schemas.microsoft.com/office/drawing/2014/main" id="{0E37A64C-54B0-43E0-93BF-A7FB8D70A2D3}"/>
                  </a:ext>
                </a:extLst>
              </p:cNvPr>
              <p:cNvSpPr>
                <a:spLocks/>
              </p:cNvSpPr>
              <p:nvPr/>
            </p:nvSpPr>
            <p:spPr bwMode="auto">
              <a:xfrm>
                <a:off x="-1497" y="2946"/>
                <a:ext cx="4"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1"/>
                      <a:pt x="1" y="1"/>
                      <a:pt x="0" y="1"/>
                    </a:cubicBezTo>
                    <a:cubicBezTo>
                      <a:pt x="1" y="0"/>
                      <a:pt x="2"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76">
                <a:extLst>
                  <a:ext uri="{FF2B5EF4-FFF2-40B4-BE49-F238E27FC236}">
                    <a16:creationId xmlns:a16="http://schemas.microsoft.com/office/drawing/2014/main" id="{361FFA21-18C6-4D06-9C0B-A48A7A85BAD4}"/>
                  </a:ext>
                </a:extLst>
              </p:cNvPr>
              <p:cNvSpPr>
                <a:spLocks/>
              </p:cNvSpPr>
              <p:nvPr/>
            </p:nvSpPr>
            <p:spPr bwMode="auto">
              <a:xfrm>
                <a:off x="-1752" y="2947"/>
                <a:ext cx="3" cy="1"/>
              </a:xfrm>
              <a:custGeom>
                <a:avLst/>
                <a:gdLst>
                  <a:gd name="T0" fmla="*/ 2 w 3"/>
                  <a:gd name="T1" fmla="*/ 0 h 1"/>
                  <a:gd name="T2" fmla="*/ 3 w 3"/>
                  <a:gd name="T3" fmla="*/ 0 h 1"/>
                  <a:gd name="T4" fmla="*/ 3 w 3"/>
                  <a:gd name="T5" fmla="*/ 1 h 1"/>
                  <a:gd name="T6" fmla="*/ 1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3" y="0"/>
                      <a:pt x="3" y="0"/>
                      <a:pt x="3" y="0"/>
                    </a:cubicBezTo>
                    <a:cubicBezTo>
                      <a:pt x="3" y="0"/>
                      <a:pt x="3" y="0"/>
                      <a:pt x="3" y="1"/>
                    </a:cubicBezTo>
                    <a:cubicBezTo>
                      <a:pt x="3" y="1"/>
                      <a:pt x="1" y="0"/>
                      <a:pt x="1" y="1"/>
                    </a:cubicBezTo>
                    <a:cubicBezTo>
                      <a:pt x="0" y="0"/>
                      <a:pt x="3"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77">
                <a:extLst>
                  <a:ext uri="{FF2B5EF4-FFF2-40B4-BE49-F238E27FC236}">
                    <a16:creationId xmlns:a16="http://schemas.microsoft.com/office/drawing/2014/main" id="{B3316112-8457-4624-8B1A-1D2B73CC40A9}"/>
                  </a:ext>
                </a:extLst>
              </p:cNvPr>
              <p:cNvSpPr>
                <a:spLocks/>
              </p:cNvSpPr>
              <p:nvPr/>
            </p:nvSpPr>
            <p:spPr bwMode="auto">
              <a:xfrm>
                <a:off x="-1755" y="2947"/>
                <a:ext cx="3" cy="1"/>
              </a:xfrm>
              <a:custGeom>
                <a:avLst/>
                <a:gdLst>
                  <a:gd name="T0" fmla="*/ 1 w 2"/>
                  <a:gd name="T1" fmla="*/ 0 h 1"/>
                  <a:gd name="T2" fmla="*/ 2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2" y="1"/>
                    </a:cubicBezTo>
                    <a:cubicBezTo>
                      <a:pt x="2" y="1"/>
                      <a:pt x="0"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78">
                <a:extLst>
                  <a:ext uri="{FF2B5EF4-FFF2-40B4-BE49-F238E27FC236}">
                    <a16:creationId xmlns:a16="http://schemas.microsoft.com/office/drawing/2014/main" id="{9056D83C-D70D-4996-98B5-19F906EE5475}"/>
                  </a:ext>
                </a:extLst>
              </p:cNvPr>
              <p:cNvSpPr>
                <a:spLocks/>
              </p:cNvSpPr>
              <p:nvPr/>
            </p:nvSpPr>
            <p:spPr bwMode="auto">
              <a:xfrm>
                <a:off x="-1648" y="2947"/>
                <a:ext cx="30" cy="7"/>
              </a:xfrm>
              <a:custGeom>
                <a:avLst/>
                <a:gdLst>
                  <a:gd name="T0" fmla="*/ 26 w 26"/>
                  <a:gd name="T1" fmla="*/ 1 h 6"/>
                  <a:gd name="T2" fmla="*/ 11 w 26"/>
                  <a:gd name="T3" fmla="*/ 4 h 6"/>
                  <a:gd name="T4" fmla="*/ 0 w 26"/>
                  <a:gd name="T5" fmla="*/ 5 h 6"/>
                  <a:gd name="T6" fmla="*/ 1 w 26"/>
                  <a:gd name="T7" fmla="*/ 4 h 6"/>
                  <a:gd name="T8" fmla="*/ 25 w 26"/>
                  <a:gd name="T9" fmla="*/ 0 h 6"/>
                  <a:gd name="T10" fmla="*/ 26 w 26"/>
                  <a:gd name="T11" fmla="*/ 1 h 6"/>
                </a:gdLst>
                <a:ahLst/>
                <a:cxnLst>
                  <a:cxn ang="0">
                    <a:pos x="T0" y="T1"/>
                  </a:cxn>
                  <a:cxn ang="0">
                    <a:pos x="T2" y="T3"/>
                  </a:cxn>
                  <a:cxn ang="0">
                    <a:pos x="T4" y="T5"/>
                  </a:cxn>
                  <a:cxn ang="0">
                    <a:pos x="T6" y="T7"/>
                  </a:cxn>
                  <a:cxn ang="0">
                    <a:pos x="T8" y="T9"/>
                  </a:cxn>
                  <a:cxn ang="0">
                    <a:pos x="T10" y="T11"/>
                  </a:cxn>
                </a:cxnLst>
                <a:rect l="0" t="0" r="r" b="b"/>
                <a:pathLst>
                  <a:path w="26" h="6">
                    <a:moveTo>
                      <a:pt x="26" y="1"/>
                    </a:moveTo>
                    <a:cubicBezTo>
                      <a:pt x="23" y="3"/>
                      <a:pt x="15" y="2"/>
                      <a:pt x="11" y="4"/>
                    </a:cubicBezTo>
                    <a:cubicBezTo>
                      <a:pt x="7" y="3"/>
                      <a:pt x="5" y="6"/>
                      <a:pt x="0" y="5"/>
                    </a:cubicBezTo>
                    <a:cubicBezTo>
                      <a:pt x="0" y="5"/>
                      <a:pt x="1" y="5"/>
                      <a:pt x="1" y="4"/>
                    </a:cubicBezTo>
                    <a:cubicBezTo>
                      <a:pt x="8" y="3"/>
                      <a:pt x="17" y="1"/>
                      <a:pt x="25" y="0"/>
                    </a:cubicBezTo>
                    <a:cubicBezTo>
                      <a:pt x="25" y="0"/>
                      <a:pt x="25" y="1"/>
                      <a:pt x="26"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79">
                <a:extLst>
                  <a:ext uri="{FF2B5EF4-FFF2-40B4-BE49-F238E27FC236}">
                    <a16:creationId xmlns:a16="http://schemas.microsoft.com/office/drawing/2014/main" id="{BC4B72B4-4003-4217-8784-0271A3662B90}"/>
                  </a:ext>
                </a:extLst>
              </p:cNvPr>
              <p:cNvSpPr>
                <a:spLocks/>
              </p:cNvSpPr>
              <p:nvPr/>
            </p:nvSpPr>
            <p:spPr bwMode="auto">
              <a:xfrm>
                <a:off x="-1507" y="2947"/>
                <a:ext cx="2" cy="2"/>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1" y="2"/>
                      <a:pt x="0" y="1"/>
                    </a:cubicBezTo>
                    <a:cubicBezTo>
                      <a:pt x="0" y="0"/>
                      <a:pt x="1"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80">
                <a:extLst>
                  <a:ext uri="{FF2B5EF4-FFF2-40B4-BE49-F238E27FC236}">
                    <a16:creationId xmlns:a16="http://schemas.microsoft.com/office/drawing/2014/main" id="{6C95859F-25E3-421D-9109-E5DF844BAAB6}"/>
                  </a:ext>
                </a:extLst>
              </p:cNvPr>
              <p:cNvSpPr>
                <a:spLocks/>
              </p:cNvSpPr>
              <p:nvPr/>
            </p:nvSpPr>
            <p:spPr bwMode="auto">
              <a:xfrm>
                <a:off x="-1534" y="2947"/>
                <a:ext cx="5" cy="2"/>
              </a:xfrm>
              <a:custGeom>
                <a:avLst/>
                <a:gdLst>
                  <a:gd name="T0" fmla="*/ 0 w 4"/>
                  <a:gd name="T1" fmla="*/ 1 h 2"/>
                  <a:gd name="T2" fmla="*/ 1 w 4"/>
                  <a:gd name="T3" fmla="*/ 2 h 2"/>
                  <a:gd name="T4" fmla="*/ 0 w 4"/>
                  <a:gd name="T5" fmla="*/ 1 h 2"/>
                </a:gdLst>
                <a:ahLst/>
                <a:cxnLst>
                  <a:cxn ang="0">
                    <a:pos x="T0" y="T1"/>
                  </a:cxn>
                  <a:cxn ang="0">
                    <a:pos x="T2" y="T3"/>
                  </a:cxn>
                  <a:cxn ang="0">
                    <a:pos x="T4" y="T5"/>
                  </a:cxn>
                </a:cxnLst>
                <a:rect l="0" t="0" r="r" b="b"/>
                <a:pathLst>
                  <a:path w="4" h="2">
                    <a:moveTo>
                      <a:pt x="0" y="1"/>
                    </a:moveTo>
                    <a:cubicBezTo>
                      <a:pt x="4" y="0"/>
                      <a:pt x="1" y="2"/>
                      <a:pt x="1" y="2"/>
                    </a:cubicBezTo>
                    <a:cubicBezTo>
                      <a:pt x="1" y="2"/>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81">
                <a:extLst>
                  <a:ext uri="{FF2B5EF4-FFF2-40B4-BE49-F238E27FC236}">
                    <a16:creationId xmlns:a16="http://schemas.microsoft.com/office/drawing/2014/main" id="{33B3AD5C-C898-4BFC-A76D-6B1FA03468E1}"/>
                  </a:ext>
                </a:extLst>
              </p:cNvPr>
              <p:cNvSpPr>
                <a:spLocks/>
              </p:cNvSpPr>
              <p:nvPr/>
            </p:nvSpPr>
            <p:spPr bwMode="auto">
              <a:xfrm>
                <a:off x="-1513" y="2948"/>
                <a:ext cx="6" cy="2"/>
              </a:xfrm>
              <a:custGeom>
                <a:avLst/>
                <a:gdLst>
                  <a:gd name="T0" fmla="*/ 5 w 5"/>
                  <a:gd name="T1" fmla="*/ 1 h 2"/>
                  <a:gd name="T2" fmla="*/ 0 w 5"/>
                  <a:gd name="T3" fmla="*/ 2 h 2"/>
                  <a:gd name="T4" fmla="*/ 0 w 5"/>
                  <a:gd name="T5" fmla="*/ 1 h 2"/>
                  <a:gd name="T6" fmla="*/ 5 w 5"/>
                  <a:gd name="T7" fmla="*/ 1 h 2"/>
                </a:gdLst>
                <a:ahLst/>
                <a:cxnLst>
                  <a:cxn ang="0">
                    <a:pos x="T0" y="T1"/>
                  </a:cxn>
                  <a:cxn ang="0">
                    <a:pos x="T2" y="T3"/>
                  </a:cxn>
                  <a:cxn ang="0">
                    <a:pos x="T4" y="T5"/>
                  </a:cxn>
                  <a:cxn ang="0">
                    <a:pos x="T6" y="T7"/>
                  </a:cxn>
                </a:cxnLst>
                <a:rect l="0" t="0" r="r" b="b"/>
                <a:pathLst>
                  <a:path w="5" h="2">
                    <a:moveTo>
                      <a:pt x="5" y="1"/>
                    </a:moveTo>
                    <a:cubicBezTo>
                      <a:pt x="3" y="2"/>
                      <a:pt x="2" y="1"/>
                      <a:pt x="0" y="2"/>
                    </a:cubicBezTo>
                    <a:cubicBezTo>
                      <a:pt x="0" y="2"/>
                      <a:pt x="0" y="1"/>
                      <a:pt x="0" y="1"/>
                    </a:cubicBezTo>
                    <a:cubicBezTo>
                      <a:pt x="1" y="0"/>
                      <a:pt x="4" y="0"/>
                      <a:pt x="5"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82">
                <a:extLst>
                  <a:ext uri="{FF2B5EF4-FFF2-40B4-BE49-F238E27FC236}">
                    <a16:creationId xmlns:a16="http://schemas.microsoft.com/office/drawing/2014/main" id="{BE16325B-CA53-491A-8EE9-DB725A60BF28}"/>
                  </a:ext>
                </a:extLst>
              </p:cNvPr>
              <p:cNvSpPr>
                <a:spLocks/>
              </p:cNvSpPr>
              <p:nvPr/>
            </p:nvSpPr>
            <p:spPr bwMode="auto">
              <a:xfrm>
                <a:off x="-1698" y="2948"/>
                <a:ext cx="8" cy="4"/>
              </a:xfrm>
              <a:custGeom>
                <a:avLst/>
                <a:gdLst>
                  <a:gd name="T0" fmla="*/ 7 w 7"/>
                  <a:gd name="T1" fmla="*/ 1 h 3"/>
                  <a:gd name="T2" fmla="*/ 5 w 7"/>
                  <a:gd name="T3" fmla="*/ 2 h 3"/>
                  <a:gd name="T4" fmla="*/ 0 w 7"/>
                  <a:gd name="T5" fmla="*/ 2 h 3"/>
                  <a:gd name="T6" fmla="*/ 5 w 7"/>
                  <a:gd name="T7" fmla="*/ 1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7" y="1"/>
                      <a:pt x="5" y="0"/>
                      <a:pt x="5" y="2"/>
                    </a:cubicBezTo>
                    <a:cubicBezTo>
                      <a:pt x="3" y="2"/>
                      <a:pt x="2" y="3"/>
                      <a:pt x="0" y="2"/>
                    </a:cubicBezTo>
                    <a:cubicBezTo>
                      <a:pt x="1" y="1"/>
                      <a:pt x="3" y="1"/>
                      <a:pt x="5" y="1"/>
                    </a:cubicBezTo>
                    <a:cubicBezTo>
                      <a:pt x="6" y="1"/>
                      <a:pt x="6" y="0"/>
                      <a:pt x="7"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83">
                <a:extLst>
                  <a:ext uri="{FF2B5EF4-FFF2-40B4-BE49-F238E27FC236}">
                    <a16:creationId xmlns:a16="http://schemas.microsoft.com/office/drawing/2014/main" id="{DF447504-1F6A-478C-83F3-7B9DE604523D}"/>
                  </a:ext>
                </a:extLst>
              </p:cNvPr>
              <p:cNvSpPr>
                <a:spLocks/>
              </p:cNvSpPr>
              <p:nvPr/>
            </p:nvSpPr>
            <p:spPr bwMode="auto">
              <a:xfrm>
                <a:off x="-1568" y="2948"/>
                <a:ext cx="21" cy="5"/>
              </a:xfrm>
              <a:custGeom>
                <a:avLst/>
                <a:gdLst>
                  <a:gd name="T0" fmla="*/ 8 w 18"/>
                  <a:gd name="T1" fmla="*/ 2 h 4"/>
                  <a:gd name="T2" fmla="*/ 8 w 18"/>
                  <a:gd name="T3" fmla="*/ 3 h 4"/>
                  <a:gd name="T4" fmla="*/ 0 w 18"/>
                  <a:gd name="T5" fmla="*/ 4 h 4"/>
                  <a:gd name="T6" fmla="*/ 0 w 18"/>
                  <a:gd name="T7" fmla="*/ 3 h 4"/>
                  <a:gd name="T8" fmla="*/ 18 w 18"/>
                  <a:gd name="T9" fmla="*/ 2 h 4"/>
                  <a:gd name="T10" fmla="*/ 13 w 18"/>
                  <a:gd name="T11" fmla="*/ 3 h 4"/>
                  <a:gd name="T12" fmla="*/ 12 w 18"/>
                  <a:gd name="T13" fmla="*/ 2 h 4"/>
                  <a:gd name="T14" fmla="*/ 8 w 18"/>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
                    <a:moveTo>
                      <a:pt x="8" y="2"/>
                    </a:moveTo>
                    <a:cubicBezTo>
                      <a:pt x="8" y="2"/>
                      <a:pt x="8" y="3"/>
                      <a:pt x="8" y="3"/>
                    </a:cubicBezTo>
                    <a:cubicBezTo>
                      <a:pt x="5" y="3"/>
                      <a:pt x="2" y="3"/>
                      <a:pt x="0" y="4"/>
                    </a:cubicBezTo>
                    <a:cubicBezTo>
                      <a:pt x="0" y="3"/>
                      <a:pt x="0" y="3"/>
                      <a:pt x="0" y="3"/>
                    </a:cubicBezTo>
                    <a:cubicBezTo>
                      <a:pt x="5" y="3"/>
                      <a:pt x="13" y="0"/>
                      <a:pt x="18" y="2"/>
                    </a:cubicBezTo>
                    <a:cubicBezTo>
                      <a:pt x="17" y="3"/>
                      <a:pt x="14" y="1"/>
                      <a:pt x="13" y="3"/>
                    </a:cubicBezTo>
                    <a:cubicBezTo>
                      <a:pt x="13" y="3"/>
                      <a:pt x="13" y="2"/>
                      <a:pt x="12" y="2"/>
                    </a:cubicBezTo>
                    <a:cubicBezTo>
                      <a:pt x="11" y="3"/>
                      <a:pt x="9" y="3"/>
                      <a:pt x="8"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84">
                <a:extLst>
                  <a:ext uri="{FF2B5EF4-FFF2-40B4-BE49-F238E27FC236}">
                    <a16:creationId xmlns:a16="http://schemas.microsoft.com/office/drawing/2014/main" id="{F78EC131-6CF3-4920-B99B-BF47447C1373}"/>
                  </a:ext>
                </a:extLst>
              </p:cNvPr>
              <p:cNvSpPr>
                <a:spLocks/>
              </p:cNvSpPr>
              <p:nvPr/>
            </p:nvSpPr>
            <p:spPr bwMode="auto">
              <a:xfrm>
                <a:off x="-1545" y="2949"/>
                <a:ext cx="3" cy="1"/>
              </a:xfrm>
              <a:custGeom>
                <a:avLst/>
                <a:gdLst>
                  <a:gd name="T0" fmla="*/ 0 w 2"/>
                  <a:gd name="T1" fmla="*/ 0 h 1"/>
                  <a:gd name="T2" fmla="*/ 1 w 2"/>
                  <a:gd name="T3" fmla="*/ 1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2" y="0"/>
                      <a:pt x="1" y="1"/>
                    </a:cubicBezTo>
                    <a:cubicBezTo>
                      <a:pt x="1" y="1"/>
                      <a:pt x="1" y="1"/>
                      <a:pt x="0" y="1"/>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85">
                <a:extLst>
                  <a:ext uri="{FF2B5EF4-FFF2-40B4-BE49-F238E27FC236}">
                    <a16:creationId xmlns:a16="http://schemas.microsoft.com/office/drawing/2014/main" id="{BEA7F158-732B-472C-A453-74697863C020}"/>
                  </a:ext>
                </a:extLst>
              </p:cNvPr>
              <p:cNvSpPr>
                <a:spLocks/>
              </p:cNvSpPr>
              <p:nvPr/>
            </p:nvSpPr>
            <p:spPr bwMode="auto">
              <a:xfrm>
                <a:off x="-1550" y="2949"/>
                <a:ext cx="36" cy="10"/>
              </a:xfrm>
              <a:custGeom>
                <a:avLst/>
                <a:gdLst>
                  <a:gd name="T0" fmla="*/ 31 w 31"/>
                  <a:gd name="T1" fmla="*/ 1 h 8"/>
                  <a:gd name="T2" fmla="*/ 17 w 31"/>
                  <a:gd name="T3" fmla="*/ 4 h 8"/>
                  <a:gd name="T4" fmla="*/ 3 w 31"/>
                  <a:gd name="T5" fmla="*/ 7 h 8"/>
                  <a:gd name="T6" fmla="*/ 1 w 31"/>
                  <a:gd name="T7" fmla="*/ 7 h 8"/>
                  <a:gd name="T8" fmla="*/ 1 w 31"/>
                  <a:gd name="T9" fmla="*/ 6 h 8"/>
                  <a:gd name="T10" fmla="*/ 12 w 31"/>
                  <a:gd name="T11" fmla="*/ 5 h 8"/>
                  <a:gd name="T12" fmla="*/ 30 w 31"/>
                  <a:gd name="T13" fmla="*/ 0 h 8"/>
                  <a:gd name="T14" fmla="*/ 31 w 31"/>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31" y="1"/>
                    </a:moveTo>
                    <a:cubicBezTo>
                      <a:pt x="25" y="3"/>
                      <a:pt x="22" y="2"/>
                      <a:pt x="17" y="4"/>
                    </a:cubicBezTo>
                    <a:cubicBezTo>
                      <a:pt x="12" y="4"/>
                      <a:pt x="8" y="7"/>
                      <a:pt x="3" y="7"/>
                    </a:cubicBezTo>
                    <a:cubicBezTo>
                      <a:pt x="4" y="8"/>
                      <a:pt x="1" y="6"/>
                      <a:pt x="1" y="7"/>
                    </a:cubicBezTo>
                    <a:cubicBezTo>
                      <a:pt x="0" y="7"/>
                      <a:pt x="2" y="7"/>
                      <a:pt x="1" y="6"/>
                    </a:cubicBezTo>
                    <a:cubicBezTo>
                      <a:pt x="5" y="7"/>
                      <a:pt x="8" y="4"/>
                      <a:pt x="12" y="5"/>
                    </a:cubicBezTo>
                    <a:cubicBezTo>
                      <a:pt x="18" y="2"/>
                      <a:pt x="24" y="2"/>
                      <a:pt x="30" y="0"/>
                    </a:cubicBezTo>
                    <a:cubicBezTo>
                      <a:pt x="31" y="0"/>
                      <a:pt x="31" y="0"/>
                      <a:pt x="3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86">
                <a:extLst>
                  <a:ext uri="{FF2B5EF4-FFF2-40B4-BE49-F238E27FC236}">
                    <a16:creationId xmlns:a16="http://schemas.microsoft.com/office/drawing/2014/main" id="{B325D918-1C19-4A68-8060-3E82A6B492D1}"/>
                  </a:ext>
                </a:extLst>
              </p:cNvPr>
              <p:cNvSpPr>
                <a:spLocks/>
              </p:cNvSpPr>
              <p:nvPr/>
            </p:nvSpPr>
            <p:spPr bwMode="auto">
              <a:xfrm>
                <a:off x="-1572" y="2952"/>
                <a:ext cx="2" cy="2"/>
              </a:xfrm>
              <a:custGeom>
                <a:avLst/>
                <a:gdLst>
                  <a:gd name="T0" fmla="*/ 2 w 2"/>
                  <a:gd name="T1" fmla="*/ 0 h 2"/>
                  <a:gd name="T2" fmla="*/ 1 w 2"/>
                  <a:gd name="T3" fmla="*/ 1 h 2"/>
                  <a:gd name="T4" fmla="*/ 2 w 2"/>
                  <a:gd name="T5" fmla="*/ 0 h 2"/>
                </a:gdLst>
                <a:ahLst/>
                <a:cxnLst>
                  <a:cxn ang="0">
                    <a:pos x="T0" y="T1"/>
                  </a:cxn>
                  <a:cxn ang="0">
                    <a:pos x="T2" y="T3"/>
                  </a:cxn>
                  <a:cxn ang="0">
                    <a:pos x="T4" y="T5"/>
                  </a:cxn>
                </a:cxnLst>
                <a:rect l="0" t="0" r="r" b="b"/>
                <a:pathLst>
                  <a:path w="2" h="2">
                    <a:moveTo>
                      <a:pt x="2" y="0"/>
                    </a:moveTo>
                    <a:cubicBezTo>
                      <a:pt x="2" y="1"/>
                      <a:pt x="1" y="2"/>
                      <a:pt x="1" y="1"/>
                    </a:cubicBezTo>
                    <a:cubicBezTo>
                      <a:pt x="0" y="0"/>
                      <a:pt x="2"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87">
                <a:extLst>
                  <a:ext uri="{FF2B5EF4-FFF2-40B4-BE49-F238E27FC236}">
                    <a16:creationId xmlns:a16="http://schemas.microsoft.com/office/drawing/2014/main" id="{642B8F2F-8564-46C7-BD0F-18941B084FED}"/>
                  </a:ext>
                </a:extLst>
              </p:cNvPr>
              <p:cNvSpPr>
                <a:spLocks/>
              </p:cNvSpPr>
              <p:nvPr/>
            </p:nvSpPr>
            <p:spPr bwMode="auto">
              <a:xfrm>
                <a:off x="-1591" y="2953"/>
                <a:ext cx="16" cy="2"/>
              </a:xfrm>
              <a:custGeom>
                <a:avLst/>
                <a:gdLst>
                  <a:gd name="T0" fmla="*/ 0 w 14"/>
                  <a:gd name="T1" fmla="*/ 2 h 2"/>
                  <a:gd name="T2" fmla="*/ 14 w 14"/>
                  <a:gd name="T3" fmla="*/ 0 h 2"/>
                  <a:gd name="T4" fmla="*/ 3 w 14"/>
                  <a:gd name="T5" fmla="*/ 2 h 2"/>
                  <a:gd name="T6" fmla="*/ 0 w 14"/>
                  <a:gd name="T7" fmla="*/ 2 h 2"/>
                </a:gdLst>
                <a:ahLst/>
                <a:cxnLst>
                  <a:cxn ang="0">
                    <a:pos x="T0" y="T1"/>
                  </a:cxn>
                  <a:cxn ang="0">
                    <a:pos x="T2" y="T3"/>
                  </a:cxn>
                  <a:cxn ang="0">
                    <a:pos x="T4" y="T5"/>
                  </a:cxn>
                  <a:cxn ang="0">
                    <a:pos x="T6" y="T7"/>
                  </a:cxn>
                </a:cxnLst>
                <a:rect l="0" t="0" r="r" b="b"/>
                <a:pathLst>
                  <a:path w="14" h="2">
                    <a:moveTo>
                      <a:pt x="0" y="2"/>
                    </a:moveTo>
                    <a:cubicBezTo>
                      <a:pt x="4" y="0"/>
                      <a:pt x="10" y="0"/>
                      <a:pt x="14" y="0"/>
                    </a:cubicBezTo>
                    <a:cubicBezTo>
                      <a:pt x="10" y="2"/>
                      <a:pt x="6" y="2"/>
                      <a:pt x="3" y="2"/>
                    </a:cubicBezTo>
                    <a:cubicBezTo>
                      <a:pt x="2" y="2"/>
                      <a:pt x="1" y="2"/>
                      <a:pt x="0"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88">
                <a:extLst>
                  <a:ext uri="{FF2B5EF4-FFF2-40B4-BE49-F238E27FC236}">
                    <a16:creationId xmlns:a16="http://schemas.microsoft.com/office/drawing/2014/main" id="{B8BD0A48-8515-4A39-9B3F-17A0080E4323}"/>
                  </a:ext>
                </a:extLst>
              </p:cNvPr>
              <p:cNvSpPr>
                <a:spLocks/>
              </p:cNvSpPr>
              <p:nvPr/>
            </p:nvSpPr>
            <p:spPr bwMode="auto">
              <a:xfrm>
                <a:off x="-1606" y="2953"/>
                <a:ext cx="151" cy="31"/>
              </a:xfrm>
              <a:custGeom>
                <a:avLst/>
                <a:gdLst>
                  <a:gd name="T0" fmla="*/ 0 w 130"/>
                  <a:gd name="T1" fmla="*/ 25 h 27"/>
                  <a:gd name="T2" fmla="*/ 4 w 130"/>
                  <a:gd name="T3" fmla="*/ 24 h 27"/>
                  <a:gd name="T4" fmla="*/ 7 w 130"/>
                  <a:gd name="T5" fmla="*/ 25 h 27"/>
                  <a:gd name="T6" fmla="*/ 9 w 130"/>
                  <a:gd name="T7" fmla="*/ 24 h 27"/>
                  <a:gd name="T8" fmla="*/ 8 w 130"/>
                  <a:gd name="T9" fmla="*/ 23 h 27"/>
                  <a:gd name="T10" fmla="*/ 12 w 130"/>
                  <a:gd name="T11" fmla="*/ 22 h 27"/>
                  <a:gd name="T12" fmla="*/ 10 w 130"/>
                  <a:gd name="T13" fmla="*/ 23 h 27"/>
                  <a:gd name="T14" fmla="*/ 31 w 130"/>
                  <a:gd name="T15" fmla="*/ 20 h 27"/>
                  <a:gd name="T16" fmla="*/ 32 w 130"/>
                  <a:gd name="T17" fmla="*/ 19 h 27"/>
                  <a:gd name="T18" fmla="*/ 34 w 130"/>
                  <a:gd name="T19" fmla="*/ 19 h 27"/>
                  <a:gd name="T20" fmla="*/ 43 w 130"/>
                  <a:gd name="T21" fmla="*/ 16 h 27"/>
                  <a:gd name="T22" fmla="*/ 51 w 130"/>
                  <a:gd name="T23" fmla="*/ 15 h 27"/>
                  <a:gd name="T24" fmla="*/ 67 w 130"/>
                  <a:gd name="T25" fmla="*/ 12 h 27"/>
                  <a:gd name="T26" fmla="*/ 74 w 130"/>
                  <a:gd name="T27" fmla="*/ 10 h 27"/>
                  <a:gd name="T28" fmla="*/ 87 w 130"/>
                  <a:gd name="T29" fmla="*/ 7 h 27"/>
                  <a:gd name="T30" fmla="*/ 104 w 130"/>
                  <a:gd name="T31" fmla="*/ 4 h 27"/>
                  <a:gd name="T32" fmla="*/ 123 w 130"/>
                  <a:gd name="T33" fmla="*/ 0 h 27"/>
                  <a:gd name="T34" fmla="*/ 130 w 130"/>
                  <a:gd name="T35" fmla="*/ 1 h 27"/>
                  <a:gd name="T36" fmla="*/ 108 w 130"/>
                  <a:gd name="T37" fmla="*/ 4 h 27"/>
                  <a:gd name="T38" fmla="*/ 98 w 130"/>
                  <a:gd name="T39" fmla="*/ 6 h 27"/>
                  <a:gd name="T40" fmla="*/ 78 w 130"/>
                  <a:gd name="T41" fmla="*/ 10 h 27"/>
                  <a:gd name="T42" fmla="*/ 73 w 130"/>
                  <a:gd name="T43" fmla="*/ 11 h 27"/>
                  <a:gd name="T44" fmla="*/ 52 w 130"/>
                  <a:gd name="T45" fmla="*/ 16 h 27"/>
                  <a:gd name="T46" fmla="*/ 28 w 130"/>
                  <a:gd name="T47" fmla="*/ 21 h 27"/>
                  <a:gd name="T48" fmla="*/ 1 w 130"/>
                  <a:gd name="T49" fmla="*/ 27 h 27"/>
                  <a:gd name="T50" fmla="*/ 0 w 130"/>
                  <a:gd name="T51"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27">
                    <a:moveTo>
                      <a:pt x="0" y="25"/>
                    </a:moveTo>
                    <a:cubicBezTo>
                      <a:pt x="2" y="24"/>
                      <a:pt x="3" y="26"/>
                      <a:pt x="4" y="24"/>
                    </a:cubicBezTo>
                    <a:cubicBezTo>
                      <a:pt x="3" y="26"/>
                      <a:pt x="5" y="25"/>
                      <a:pt x="7" y="25"/>
                    </a:cubicBezTo>
                    <a:cubicBezTo>
                      <a:pt x="7" y="24"/>
                      <a:pt x="8" y="24"/>
                      <a:pt x="9" y="24"/>
                    </a:cubicBezTo>
                    <a:cubicBezTo>
                      <a:pt x="9" y="23"/>
                      <a:pt x="9" y="24"/>
                      <a:pt x="8" y="23"/>
                    </a:cubicBezTo>
                    <a:cubicBezTo>
                      <a:pt x="9" y="23"/>
                      <a:pt x="11" y="22"/>
                      <a:pt x="12" y="22"/>
                    </a:cubicBezTo>
                    <a:cubicBezTo>
                      <a:pt x="12" y="23"/>
                      <a:pt x="10" y="23"/>
                      <a:pt x="10" y="23"/>
                    </a:cubicBezTo>
                    <a:cubicBezTo>
                      <a:pt x="17" y="22"/>
                      <a:pt x="24" y="21"/>
                      <a:pt x="31" y="20"/>
                    </a:cubicBezTo>
                    <a:cubicBezTo>
                      <a:pt x="31" y="19"/>
                      <a:pt x="32" y="19"/>
                      <a:pt x="32" y="19"/>
                    </a:cubicBezTo>
                    <a:cubicBezTo>
                      <a:pt x="33" y="19"/>
                      <a:pt x="34" y="19"/>
                      <a:pt x="34" y="19"/>
                    </a:cubicBezTo>
                    <a:cubicBezTo>
                      <a:pt x="37" y="19"/>
                      <a:pt x="40" y="17"/>
                      <a:pt x="43" y="16"/>
                    </a:cubicBezTo>
                    <a:cubicBezTo>
                      <a:pt x="46" y="16"/>
                      <a:pt x="49" y="16"/>
                      <a:pt x="51" y="15"/>
                    </a:cubicBezTo>
                    <a:cubicBezTo>
                      <a:pt x="56" y="14"/>
                      <a:pt x="61" y="13"/>
                      <a:pt x="67" y="12"/>
                    </a:cubicBezTo>
                    <a:cubicBezTo>
                      <a:pt x="69" y="11"/>
                      <a:pt x="71" y="11"/>
                      <a:pt x="74" y="10"/>
                    </a:cubicBezTo>
                    <a:cubicBezTo>
                      <a:pt x="78" y="9"/>
                      <a:pt x="83" y="8"/>
                      <a:pt x="87" y="7"/>
                    </a:cubicBezTo>
                    <a:cubicBezTo>
                      <a:pt x="93" y="6"/>
                      <a:pt x="99" y="5"/>
                      <a:pt x="104" y="4"/>
                    </a:cubicBezTo>
                    <a:cubicBezTo>
                      <a:pt x="111" y="3"/>
                      <a:pt x="117" y="1"/>
                      <a:pt x="123" y="0"/>
                    </a:cubicBezTo>
                    <a:cubicBezTo>
                      <a:pt x="125" y="0"/>
                      <a:pt x="127" y="0"/>
                      <a:pt x="130" y="1"/>
                    </a:cubicBezTo>
                    <a:cubicBezTo>
                      <a:pt x="120" y="2"/>
                      <a:pt x="115" y="4"/>
                      <a:pt x="108" y="4"/>
                    </a:cubicBezTo>
                    <a:cubicBezTo>
                      <a:pt x="105" y="5"/>
                      <a:pt x="101" y="6"/>
                      <a:pt x="98" y="6"/>
                    </a:cubicBezTo>
                    <a:cubicBezTo>
                      <a:pt x="91" y="8"/>
                      <a:pt x="83" y="9"/>
                      <a:pt x="78" y="10"/>
                    </a:cubicBezTo>
                    <a:cubicBezTo>
                      <a:pt x="77" y="11"/>
                      <a:pt x="75" y="12"/>
                      <a:pt x="73" y="11"/>
                    </a:cubicBezTo>
                    <a:cubicBezTo>
                      <a:pt x="67" y="13"/>
                      <a:pt x="59" y="15"/>
                      <a:pt x="52" y="16"/>
                    </a:cubicBezTo>
                    <a:cubicBezTo>
                      <a:pt x="46" y="18"/>
                      <a:pt x="36" y="19"/>
                      <a:pt x="28" y="21"/>
                    </a:cubicBezTo>
                    <a:cubicBezTo>
                      <a:pt x="19" y="23"/>
                      <a:pt x="10" y="26"/>
                      <a:pt x="1" y="27"/>
                    </a:cubicBezTo>
                    <a:cubicBezTo>
                      <a:pt x="1" y="26"/>
                      <a:pt x="0" y="26"/>
                      <a:pt x="0" y="2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89">
                <a:extLst>
                  <a:ext uri="{FF2B5EF4-FFF2-40B4-BE49-F238E27FC236}">
                    <a16:creationId xmlns:a16="http://schemas.microsoft.com/office/drawing/2014/main" id="{E64DF511-F5CA-4F4D-A2B7-82A1ECDF4C11}"/>
                  </a:ext>
                </a:extLst>
              </p:cNvPr>
              <p:cNvSpPr>
                <a:spLocks/>
              </p:cNvSpPr>
              <p:nvPr/>
            </p:nvSpPr>
            <p:spPr bwMode="auto">
              <a:xfrm>
                <a:off x="-1673" y="2952"/>
                <a:ext cx="25" cy="7"/>
              </a:xfrm>
              <a:custGeom>
                <a:avLst/>
                <a:gdLst>
                  <a:gd name="T0" fmla="*/ 22 w 22"/>
                  <a:gd name="T1" fmla="*/ 2 h 6"/>
                  <a:gd name="T2" fmla="*/ 0 w 22"/>
                  <a:gd name="T3" fmla="*/ 6 h 6"/>
                  <a:gd name="T4" fmla="*/ 2 w 22"/>
                  <a:gd name="T5" fmla="*/ 5 h 6"/>
                  <a:gd name="T6" fmla="*/ 18 w 22"/>
                  <a:gd name="T7" fmla="*/ 2 h 6"/>
                  <a:gd name="T8" fmla="*/ 22 w 22"/>
                  <a:gd name="T9" fmla="*/ 2 h 6"/>
                </a:gdLst>
                <a:ahLst/>
                <a:cxnLst>
                  <a:cxn ang="0">
                    <a:pos x="T0" y="T1"/>
                  </a:cxn>
                  <a:cxn ang="0">
                    <a:pos x="T2" y="T3"/>
                  </a:cxn>
                  <a:cxn ang="0">
                    <a:pos x="T4" y="T5"/>
                  </a:cxn>
                  <a:cxn ang="0">
                    <a:pos x="T6" y="T7"/>
                  </a:cxn>
                  <a:cxn ang="0">
                    <a:pos x="T8" y="T9"/>
                  </a:cxn>
                </a:cxnLst>
                <a:rect l="0" t="0" r="r" b="b"/>
                <a:pathLst>
                  <a:path w="22" h="6">
                    <a:moveTo>
                      <a:pt x="22" y="2"/>
                    </a:moveTo>
                    <a:cubicBezTo>
                      <a:pt x="13" y="3"/>
                      <a:pt x="8" y="5"/>
                      <a:pt x="0" y="6"/>
                    </a:cubicBezTo>
                    <a:cubicBezTo>
                      <a:pt x="1" y="6"/>
                      <a:pt x="2" y="6"/>
                      <a:pt x="2" y="5"/>
                    </a:cubicBezTo>
                    <a:cubicBezTo>
                      <a:pt x="6" y="3"/>
                      <a:pt x="13" y="2"/>
                      <a:pt x="18" y="2"/>
                    </a:cubicBezTo>
                    <a:cubicBezTo>
                      <a:pt x="19" y="2"/>
                      <a:pt x="21" y="0"/>
                      <a:pt x="2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90">
                <a:extLst>
                  <a:ext uri="{FF2B5EF4-FFF2-40B4-BE49-F238E27FC236}">
                    <a16:creationId xmlns:a16="http://schemas.microsoft.com/office/drawing/2014/main" id="{7047877F-9478-43B4-B853-4FB461EB1997}"/>
                  </a:ext>
                </a:extLst>
              </p:cNvPr>
              <p:cNvSpPr>
                <a:spLocks/>
              </p:cNvSpPr>
              <p:nvPr/>
            </p:nvSpPr>
            <p:spPr bwMode="auto">
              <a:xfrm>
                <a:off x="-1712" y="2953"/>
                <a:ext cx="3" cy="2"/>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1" y="2"/>
                      <a:pt x="0" y="1"/>
                    </a:cubicBezTo>
                    <a:cubicBezTo>
                      <a:pt x="0" y="0"/>
                      <a:pt x="1"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91">
                <a:extLst>
                  <a:ext uri="{FF2B5EF4-FFF2-40B4-BE49-F238E27FC236}">
                    <a16:creationId xmlns:a16="http://schemas.microsoft.com/office/drawing/2014/main" id="{CF6A83BC-0E73-407A-AD15-0699E7156774}"/>
                  </a:ext>
                </a:extLst>
              </p:cNvPr>
              <p:cNvSpPr>
                <a:spLocks/>
              </p:cNvSpPr>
              <p:nvPr/>
            </p:nvSpPr>
            <p:spPr bwMode="auto">
              <a:xfrm>
                <a:off x="-1556" y="2957"/>
                <a:ext cx="3" cy="3"/>
              </a:xfrm>
              <a:custGeom>
                <a:avLst/>
                <a:gdLst>
                  <a:gd name="T0" fmla="*/ 3 w 3"/>
                  <a:gd name="T1" fmla="*/ 1 h 2"/>
                  <a:gd name="T2" fmla="*/ 0 w 3"/>
                  <a:gd name="T3" fmla="*/ 1 h 2"/>
                  <a:gd name="T4" fmla="*/ 3 w 3"/>
                  <a:gd name="T5" fmla="*/ 1 h 2"/>
                </a:gdLst>
                <a:ahLst/>
                <a:cxnLst>
                  <a:cxn ang="0">
                    <a:pos x="T0" y="T1"/>
                  </a:cxn>
                  <a:cxn ang="0">
                    <a:pos x="T2" y="T3"/>
                  </a:cxn>
                  <a:cxn ang="0">
                    <a:pos x="T4" y="T5"/>
                  </a:cxn>
                </a:cxnLst>
                <a:rect l="0" t="0" r="r" b="b"/>
                <a:pathLst>
                  <a:path w="3" h="2">
                    <a:moveTo>
                      <a:pt x="3" y="1"/>
                    </a:moveTo>
                    <a:cubicBezTo>
                      <a:pt x="2" y="1"/>
                      <a:pt x="0" y="2"/>
                      <a:pt x="0" y="1"/>
                    </a:cubicBezTo>
                    <a:cubicBezTo>
                      <a:pt x="2" y="1"/>
                      <a:pt x="2" y="0"/>
                      <a:pt x="3"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92">
                <a:extLst>
                  <a:ext uri="{FF2B5EF4-FFF2-40B4-BE49-F238E27FC236}">
                    <a16:creationId xmlns:a16="http://schemas.microsoft.com/office/drawing/2014/main" id="{D674ECED-5A9D-4BFB-90DB-7E0855690185}"/>
                  </a:ext>
                </a:extLst>
              </p:cNvPr>
              <p:cNvSpPr>
                <a:spLocks/>
              </p:cNvSpPr>
              <p:nvPr/>
            </p:nvSpPr>
            <p:spPr bwMode="auto">
              <a:xfrm>
                <a:off x="-1560" y="2959"/>
                <a:ext cx="4"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1"/>
                      <a:pt x="1" y="1"/>
                      <a:pt x="0" y="1"/>
                    </a:cubicBezTo>
                    <a:cubicBezTo>
                      <a:pt x="1" y="0"/>
                      <a:pt x="2"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93">
                <a:extLst>
                  <a:ext uri="{FF2B5EF4-FFF2-40B4-BE49-F238E27FC236}">
                    <a16:creationId xmlns:a16="http://schemas.microsoft.com/office/drawing/2014/main" id="{0420856C-6330-4D9D-A3C7-39D4F8C545EE}"/>
                  </a:ext>
                </a:extLst>
              </p:cNvPr>
              <p:cNvSpPr>
                <a:spLocks/>
              </p:cNvSpPr>
              <p:nvPr/>
            </p:nvSpPr>
            <p:spPr bwMode="auto">
              <a:xfrm>
                <a:off x="-1562" y="2959"/>
                <a:ext cx="2" cy="1"/>
              </a:xfrm>
              <a:custGeom>
                <a:avLst/>
                <a:gdLst>
                  <a:gd name="T0" fmla="*/ 2 w 2"/>
                  <a:gd name="T1" fmla="*/ 1 h 1"/>
                  <a:gd name="T2" fmla="*/ 0 w 2"/>
                  <a:gd name="T3" fmla="*/ 1 h 1"/>
                  <a:gd name="T4" fmla="*/ 2 w 2"/>
                  <a:gd name="T5" fmla="*/ 1 h 1"/>
                </a:gdLst>
                <a:ahLst/>
                <a:cxnLst>
                  <a:cxn ang="0">
                    <a:pos x="T0" y="T1"/>
                  </a:cxn>
                  <a:cxn ang="0">
                    <a:pos x="T2" y="T3"/>
                  </a:cxn>
                  <a:cxn ang="0">
                    <a:pos x="T4" y="T5"/>
                  </a:cxn>
                </a:cxnLst>
                <a:rect l="0" t="0" r="r" b="b"/>
                <a:pathLst>
                  <a:path w="2" h="1">
                    <a:moveTo>
                      <a:pt x="2" y="1"/>
                    </a:moveTo>
                    <a:cubicBezTo>
                      <a:pt x="1" y="1"/>
                      <a:pt x="1" y="1"/>
                      <a:pt x="0" y="1"/>
                    </a:cubicBezTo>
                    <a:cubicBezTo>
                      <a:pt x="0" y="0"/>
                      <a:pt x="2" y="0"/>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94">
                <a:extLst>
                  <a:ext uri="{FF2B5EF4-FFF2-40B4-BE49-F238E27FC236}">
                    <a16:creationId xmlns:a16="http://schemas.microsoft.com/office/drawing/2014/main" id="{9604D2F3-6D86-4975-934D-D50070E2EA8C}"/>
                  </a:ext>
                </a:extLst>
              </p:cNvPr>
              <p:cNvSpPr>
                <a:spLocks/>
              </p:cNvSpPr>
              <p:nvPr/>
            </p:nvSpPr>
            <p:spPr bwMode="auto">
              <a:xfrm>
                <a:off x="-1582" y="2960"/>
                <a:ext cx="19" cy="4"/>
              </a:xfrm>
              <a:custGeom>
                <a:avLst/>
                <a:gdLst>
                  <a:gd name="T0" fmla="*/ 16 w 16"/>
                  <a:gd name="T1" fmla="*/ 0 h 4"/>
                  <a:gd name="T2" fmla="*/ 14 w 16"/>
                  <a:gd name="T3" fmla="*/ 1 h 4"/>
                  <a:gd name="T4" fmla="*/ 5 w 16"/>
                  <a:gd name="T5" fmla="*/ 3 h 4"/>
                  <a:gd name="T6" fmla="*/ 0 w 16"/>
                  <a:gd name="T7" fmla="*/ 3 h 4"/>
                  <a:gd name="T8" fmla="*/ 16 w 16"/>
                  <a:gd name="T9" fmla="*/ 0 h 4"/>
                </a:gdLst>
                <a:ahLst/>
                <a:cxnLst>
                  <a:cxn ang="0">
                    <a:pos x="T0" y="T1"/>
                  </a:cxn>
                  <a:cxn ang="0">
                    <a:pos x="T2" y="T3"/>
                  </a:cxn>
                  <a:cxn ang="0">
                    <a:pos x="T4" y="T5"/>
                  </a:cxn>
                  <a:cxn ang="0">
                    <a:pos x="T6" y="T7"/>
                  </a:cxn>
                  <a:cxn ang="0">
                    <a:pos x="T8" y="T9"/>
                  </a:cxn>
                </a:cxnLst>
                <a:rect l="0" t="0" r="r" b="b"/>
                <a:pathLst>
                  <a:path w="16" h="4">
                    <a:moveTo>
                      <a:pt x="16" y="0"/>
                    </a:moveTo>
                    <a:cubicBezTo>
                      <a:pt x="16" y="2"/>
                      <a:pt x="15" y="1"/>
                      <a:pt x="14" y="1"/>
                    </a:cubicBezTo>
                    <a:cubicBezTo>
                      <a:pt x="11" y="2"/>
                      <a:pt x="8" y="2"/>
                      <a:pt x="5" y="3"/>
                    </a:cubicBezTo>
                    <a:cubicBezTo>
                      <a:pt x="3" y="2"/>
                      <a:pt x="2" y="4"/>
                      <a:pt x="0" y="3"/>
                    </a:cubicBezTo>
                    <a:cubicBezTo>
                      <a:pt x="5" y="2"/>
                      <a:pt x="11" y="0"/>
                      <a:pt x="1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95">
                <a:extLst>
                  <a:ext uri="{FF2B5EF4-FFF2-40B4-BE49-F238E27FC236}">
                    <a16:creationId xmlns:a16="http://schemas.microsoft.com/office/drawing/2014/main" id="{159A0C5E-7C10-4ADB-AC9C-0E90545B2408}"/>
                  </a:ext>
                </a:extLst>
              </p:cNvPr>
              <p:cNvSpPr>
                <a:spLocks/>
              </p:cNvSpPr>
              <p:nvPr/>
            </p:nvSpPr>
            <p:spPr bwMode="auto">
              <a:xfrm>
                <a:off x="-1684" y="2960"/>
                <a:ext cx="2" cy="2"/>
              </a:xfrm>
              <a:custGeom>
                <a:avLst/>
                <a:gdLst>
                  <a:gd name="T0" fmla="*/ 2 w 2"/>
                  <a:gd name="T1" fmla="*/ 1 h 2"/>
                  <a:gd name="T2" fmla="*/ 0 w 2"/>
                  <a:gd name="T3" fmla="*/ 2 h 2"/>
                  <a:gd name="T4" fmla="*/ 0 w 2"/>
                  <a:gd name="T5" fmla="*/ 1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1" y="2"/>
                      <a:pt x="0" y="2"/>
                    </a:cubicBezTo>
                    <a:cubicBezTo>
                      <a:pt x="0" y="1"/>
                      <a:pt x="0" y="1"/>
                      <a:pt x="0" y="1"/>
                    </a:cubicBezTo>
                    <a:cubicBezTo>
                      <a:pt x="1" y="0"/>
                      <a:pt x="2" y="0"/>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96">
                <a:extLst>
                  <a:ext uri="{FF2B5EF4-FFF2-40B4-BE49-F238E27FC236}">
                    <a16:creationId xmlns:a16="http://schemas.microsoft.com/office/drawing/2014/main" id="{98F605B1-D1DF-4F11-90DF-D22C33FD261C}"/>
                  </a:ext>
                </a:extLst>
              </p:cNvPr>
              <p:cNvSpPr>
                <a:spLocks/>
              </p:cNvSpPr>
              <p:nvPr/>
            </p:nvSpPr>
            <p:spPr bwMode="auto">
              <a:xfrm>
                <a:off x="-1693" y="2963"/>
                <a:ext cx="108" cy="23"/>
              </a:xfrm>
              <a:custGeom>
                <a:avLst/>
                <a:gdLst>
                  <a:gd name="T0" fmla="*/ 93 w 93"/>
                  <a:gd name="T1" fmla="*/ 0 h 20"/>
                  <a:gd name="T2" fmla="*/ 90 w 93"/>
                  <a:gd name="T3" fmla="*/ 1 h 20"/>
                  <a:gd name="T4" fmla="*/ 77 w 93"/>
                  <a:gd name="T5" fmla="*/ 4 h 20"/>
                  <a:gd name="T6" fmla="*/ 70 w 93"/>
                  <a:gd name="T7" fmla="*/ 6 h 20"/>
                  <a:gd name="T8" fmla="*/ 69 w 93"/>
                  <a:gd name="T9" fmla="*/ 5 h 20"/>
                  <a:gd name="T10" fmla="*/ 47 w 93"/>
                  <a:gd name="T11" fmla="*/ 10 h 20"/>
                  <a:gd name="T12" fmla="*/ 46 w 93"/>
                  <a:gd name="T13" fmla="*/ 10 h 20"/>
                  <a:gd name="T14" fmla="*/ 45 w 93"/>
                  <a:gd name="T15" fmla="*/ 11 h 20"/>
                  <a:gd name="T16" fmla="*/ 16 w 93"/>
                  <a:gd name="T17" fmla="*/ 16 h 20"/>
                  <a:gd name="T18" fmla="*/ 4 w 93"/>
                  <a:gd name="T19" fmla="*/ 19 h 20"/>
                  <a:gd name="T20" fmla="*/ 4 w 93"/>
                  <a:gd name="T21" fmla="*/ 19 h 20"/>
                  <a:gd name="T22" fmla="*/ 2 w 93"/>
                  <a:gd name="T23" fmla="*/ 19 h 20"/>
                  <a:gd name="T24" fmla="*/ 2 w 93"/>
                  <a:gd name="T25" fmla="*/ 19 h 20"/>
                  <a:gd name="T26" fmla="*/ 1 w 93"/>
                  <a:gd name="T27" fmla="*/ 19 h 20"/>
                  <a:gd name="T28" fmla="*/ 54 w 93"/>
                  <a:gd name="T29" fmla="*/ 7 h 20"/>
                  <a:gd name="T30" fmla="*/ 79 w 93"/>
                  <a:gd name="T31" fmla="*/ 2 h 20"/>
                  <a:gd name="T32" fmla="*/ 93 w 93"/>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20">
                    <a:moveTo>
                      <a:pt x="93" y="0"/>
                    </a:moveTo>
                    <a:cubicBezTo>
                      <a:pt x="92" y="2"/>
                      <a:pt x="91" y="2"/>
                      <a:pt x="90" y="1"/>
                    </a:cubicBezTo>
                    <a:cubicBezTo>
                      <a:pt x="86" y="3"/>
                      <a:pt x="81" y="2"/>
                      <a:pt x="77" y="4"/>
                    </a:cubicBezTo>
                    <a:cubicBezTo>
                      <a:pt x="74" y="5"/>
                      <a:pt x="72" y="4"/>
                      <a:pt x="70" y="6"/>
                    </a:cubicBezTo>
                    <a:cubicBezTo>
                      <a:pt x="70" y="6"/>
                      <a:pt x="69" y="5"/>
                      <a:pt x="69" y="5"/>
                    </a:cubicBezTo>
                    <a:cubicBezTo>
                      <a:pt x="62" y="7"/>
                      <a:pt x="53" y="8"/>
                      <a:pt x="47" y="10"/>
                    </a:cubicBezTo>
                    <a:cubicBezTo>
                      <a:pt x="46" y="10"/>
                      <a:pt x="47" y="10"/>
                      <a:pt x="46" y="10"/>
                    </a:cubicBezTo>
                    <a:cubicBezTo>
                      <a:pt x="46" y="10"/>
                      <a:pt x="45" y="10"/>
                      <a:pt x="45" y="11"/>
                    </a:cubicBezTo>
                    <a:cubicBezTo>
                      <a:pt x="34" y="12"/>
                      <a:pt x="25" y="15"/>
                      <a:pt x="16" y="16"/>
                    </a:cubicBezTo>
                    <a:cubicBezTo>
                      <a:pt x="12" y="18"/>
                      <a:pt x="7" y="18"/>
                      <a:pt x="4" y="19"/>
                    </a:cubicBezTo>
                    <a:cubicBezTo>
                      <a:pt x="3" y="19"/>
                      <a:pt x="4" y="19"/>
                      <a:pt x="4" y="19"/>
                    </a:cubicBezTo>
                    <a:cubicBezTo>
                      <a:pt x="3" y="19"/>
                      <a:pt x="3" y="19"/>
                      <a:pt x="2" y="19"/>
                    </a:cubicBezTo>
                    <a:cubicBezTo>
                      <a:pt x="1" y="19"/>
                      <a:pt x="2" y="19"/>
                      <a:pt x="2" y="19"/>
                    </a:cubicBezTo>
                    <a:cubicBezTo>
                      <a:pt x="2" y="20"/>
                      <a:pt x="0" y="19"/>
                      <a:pt x="1" y="19"/>
                    </a:cubicBezTo>
                    <a:cubicBezTo>
                      <a:pt x="19" y="14"/>
                      <a:pt x="37" y="11"/>
                      <a:pt x="54" y="7"/>
                    </a:cubicBezTo>
                    <a:cubicBezTo>
                      <a:pt x="62" y="6"/>
                      <a:pt x="71" y="4"/>
                      <a:pt x="79" y="2"/>
                    </a:cubicBezTo>
                    <a:cubicBezTo>
                      <a:pt x="84" y="2"/>
                      <a:pt x="89" y="0"/>
                      <a:pt x="9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97">
                <a:extLst>
                  <a:ext uri="{FF2B5EF4-FFF2-40B4-BE49-F238E27FC236}">
                    <a16:creationId xmlns:a16="http://schemas.microsoft.com/office/drawing/2014/main" id="{B26D5337-DFB5-45C2-AB2F-B9A3A5BB6CAA}"/>
                  </a:ext>
                </a:extLst>
              </p:cNvPr>
              <p:cNvSpPr>
                <a:spLocks/>
              </p:cNvSpPr>
              <p:nvPr/>
            </p:nvSpPr>
            <p:spPr bwMode="auto">
              <a:xfrm>
                <a:off x="-2118" y="2969"/>
                <a:ext cx="4" cy="3"/>
              </a:xfrm>
              <a:custGeom>
                <a:avLst/>
                <a:gdLst>
                  <a:gd name="T0" fmla="*/ 4 w 4"/>
                  <a:gd name="T1" fmla="*/ 2 h 3"/>
                  <a:gd name="T2" fmla="*/ 4 w 4"/>
                  <a:gd name="T3" fmla="*/ 2 h 3"/>
                  <a:gd name="T4" fmla="*/ 0 w 4"/>
                  <a:gd name="T5" fmla="*/ 3 h 3"/>
                  <a:gd name="T6" fmla="*/ 2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4" y="1"/>
                      <a:pt x="4" y="1"/>
                      <a:pt x="4" y="2"/>
                    </a:cubicBezTo>
                    <a:cubicBezTo>
                      <a:pt x="3" y="2"/>
                      <a:pt x="2" y="3"/>
                      <a:pt x="0" y="3"/>
                    </a:cubicBezTo>
                    <a:cubicBezTo>
                      <a:pt x="0" y="1"/>
                      <a:pt x="2" y="2"/>
                      <a:pt x="2" y="1"/>
                    </a:cubicBezTo>
                    <a:cubicBezTo>
                      <a:pt x="3" y="1"/>
                      <a:pt x="4" y="0"/>
                      <a:pt x="4"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98">
                <a:extLst>
                  <a:ext uri="{FF2B5EF4-FFF2-40B4-BE49-F238E27FC236}">
                    <a16:creationId xmlns:a16="http://schemas.microsoft.com/office/drawing/2014/main" id="{371ABF42-F995-49A8-B572-4F9E79F70B43}"/>
                  </a:ext>
                </a:extLst>
              </p:cNvPr>
              <p:cNvSpPr>
                <a:spLocks/>
              </p:cNvSpPr>
              <p:nvPr/>
            </p:nvSpPr>
            <p:spPr bwMode="auto">
              <a:xfrm>
                <a:off x="-2122" y="2972"/>
                <a:ext cx="4" cy="2"/>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1"/>
                      <a:pt x="1" y="1"/>
                      <a:pt x="0" y="1"/>
                    </a:cubicBezTo>
                    <a:cubicBezTo>
                      <a:pt x="0" y="0"/>
                      <a:pt x="1"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99">
                <a:extLst>
                  <a:ext uri="{FF2B5EF4-FFF2-40B4-BE49-F238E27FC236}">
                    <a16:creationId xmlns:a16="http://schemas.microsoft.com/office/drawing/2014/main" id="{08BACC5F-6376-4EE8-AAE1-0B676898F02B}"/>
                  </a:ext>
                </a:extLst>
              </p:cNvPr>
              <p:cNvSpPr>
                <a:spLocks/>
              </p:cNvSpPr>
              <p:nvPr/>
            </p:nvSpPr>
            <p:spPr bwMode="auto">
              <a:xfrm>
                <a:off x="-2105" y="2972"/>
                <a:ext cx="8" cy="3"/>
              </a:xfrm>
              <a:custGeom>
                <a:avLst/>
                <a:gdLst>
                  <a:gd name="T0" fmla="*/ 7 w 7"/>
                  <a:gd name="T1" fmla="*/ 0 h 2"/>
                  <a:gd name="T2" fmla="*/ 0 w 7"/>
                  <a:gd name="T3" fmla="*/ 2 h 2"/>
                  <a:gd name="T4" fmla="*/ 7 w 7"/>
                  <a:gd name="T5" fmla="*/ 0 h 2"/>
                </a:gdLst>
                <a:ahLst/>
                <a:cxnLst>
                  <a:cxn ang="0">
                    <a:pos x="T0" y="T1"/>
                  </a:cxn>
                  <a:cxn ang="0">
                    <a:pos x="T2" y="T3"/>
                  </a:cxn>
                  <a:cxn ang="0">
                    <a:pos x="T4" y="T5"/>
                  </a:cxn>
                </a:cxnLst>
                <a:rect l="0" t="0" r="r" b="b"/>
                <a:pathLst>
                  <a:path w="7" h="2">
                    <a:moveTo>
                      <a:pt x="7" y="0"/>
                    </a:moveTo>
                    <a:cubicBezTo>
                      <a:pt x="5" y="1"/>
                      <a:pt x="3" y="2"/>
                      <a:pt x="0" y="2"/>
                    </a:cubicBezTo>
                    <a:cubicBezTo>
                      <a:pt x="1" y="1"/>
                      <a:pt x="5" y="1"/>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100">
                <a:extLst>
                  <a:ext uri="{FF2B5EF4-FFF2-40B4-BE49-F238E27FC236}">
                    <a16:creationId xmlns:a16="http://schemas.microsoft.com/office/drawing/2014/main" id="{4955AF18-24C5-4710-8E09-05CEC5413137}"/>
                  </a:ext>
                </a:extLst>
              </p:cNvPr>
              <p:cNvSpPr>
                <a:spLocks/>
              </p:cNvSpPr>
              <p:nvPr/>
            </p:nvSpPr>
            <p:spPr bwMode="auto">
              <a:xfrm>
                <a:off x="-2128" y="2974"/>
                <a:ext cx="21" cy="7"/>
              </a:xfrm>
              <a:custGeom>
                <a:avLst/>
                <a:gdLst>
                  <a:gd name="T0" fmla="*/ 18 w 18"/>
                  <a:gd name="T1" fmla="*/ 1 h 6"/>
                  <a:gd name="T2" fmla="*/ 0 w 18"/>
                  <a:gd name="T3" fmla="*/ 6 h 6"/>
                  <a:gd name="T4" fmla="*/ 4 w 18"/>
                  <a:gd name="T5" fmla="*/ 5 h 6"/>
                  <a:gd name="T6" fmla="*/ 4 w 18"/>
                  <a:gd name="T7" fmla="*/ 4 h 6"/>
                  <a:gd name="T8" fmla="*/ 14 w 18"/>
                  <a:gd name="T9" fmla="*/ 2 h 6"/>
                  <a:gd name="T10" fmla="*/ 18 w 18"/>
                  <a:gd name="T11" fmla="*/ 1 h 6"/>
                </a:gdLst>
                <a:ahLst/>
                <a:cxnLst>
                  <a:cxn ang="0">
                    <a:pos x="T0" y="T1"/>
                  </a:cxn>
                  <a:cxn ang="0">
                    <a:pos x="T2" y="T3"/>
                  </a:cxn>
                  <a:cxn ang="0">
                    <a:pos x="T4" y="T5"/>
                  </a:cxn>
                  <a:cxn ang="0">
                    <a:pos x="T6" y="T7"/>
                  </a:cxn>
                  <a:cxn ang="0">
                    <a:pos x="T8" y="T9"/>
                  </a:cxn>
                  <a:cxn ang="0">
                    <a:pos x="T10" y="T11"/>
                  </a:cxn>
                </a:cxnLst>
                <a:rect l="0" t="0" r="r" b="b"/>
                <a:pathLst>
                  <a:path w="18" h="6">
                    <a:moveTo>
                      <a:pt x="18" y="1"/>
                    </a:moveTo>
                    <a:cubicBezTo>
                      <a:pt x="14" y="4"/>
                      <a:pt x="6" y="6"/>
                      <a:pt x="0" y="6"/>
                    </a:cubicBezTo>
                    <a:cubicBezTo>
                      <a:pt x="0" y="4"/>
                      <a:pt x="3" y="5"/>
                      <a:pt x="4" y="5"/>
                    </a:cubicBezTo>
                    <a:cubicBezTo>
                      <a:pt x="5" y="4"/>
                      <a:pt x="4" y="4"/>
                      <a:pt x="4" y="4"/>
                    </a:cubicBezTo>
                    <a:cubicBezTo>
                      <a:pt x="8" y="4"/>
                      <a:pt x="11" y="2"/>
                      <a:pt x="14" y="2"/>
                    </a:cubicBezTo>
                    <a:cubicBezTo>
                      <a:pt x="15" y="1"/>
                      <a:pt x="17" y="0"/>
                      <a:pt x="18"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101">
                <a:extLst>
                  <a:ext uri="{FF2B5EF4-FFF2-40B4-BE49-F238E27FC236}">
                    <a16:creationId xmlns:a16="http://schemas.microsoft.com/office/drawing/2014/main" id="{3E82CDD2-DB56-4E83-8292-C9A8E360C20C}"/>
                  </a:ext>
                </a:extLst>
              </p:cNvPr>
              <p:cNvSpPr>
                <a:spLocks/>
              </p:cNvSpPr>
              <p:nvPr/>
            </p:nvSpPr>
            <p:spPr bwMode="auto">
              <a:xfrm>
                <a:off x="-2133" y="297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0"/>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102">
                <a:extLst>
                  <a:ext uri="{FF2B5EF4-FFF2-40B4-BE49-F238E27FC236}">
                    <a16:creationId xmlns:a16="http://schemas.microsoft.com/office/drawing/2014/main" id="{8AF68C3B-7E65-415F-9F18-6C474F6D09B2}"/>
                  </a:ext>
                </a:extLst>
              </p:cNvPr>
              <p:cNvSpPr>
                <a:spLocks/>
              </p:cNvSpPr>
              <p:nvPr/>
            </p:nvSpPr>
            <p:spPr bwMode="auto">
              <a:xfrm>
                <a:off x="-2078" y="2976"/>
                <a:ext cx="6" cy="1"/>
              </a:xfrm>
              <a:custGeom>
                <a:avLst/>
                <a:gdLst>
                  <a:gd name="T0" fmla="*/ 5 w 5"/>
                  <a:gd name="T1" fmla="*/ 0 h 1"/>
                  <a:gd name="T2" fmla="*/ 0 w 5"/>
                  <a:gd name="T3" fmla="*/ 1 h 1"/>
                  <a:gd name="T4" fmla="*/ 5 w 5"/>
                  <a:gd name="T5" fmla="*/ 0 h 1"/>
                </a:gdLst>
                <a:ahLst/>
                <a:cxnLst>
                  <a:cxn ang="0">
                    <a:pos x="T0" y="T1"/>
                  </a:cxn>
                  <a:cxn ang="0">
                    <a:pos x="T2" y="T3"/>
                  </a:cxn>
                  <a:cxn ang="0">
                    <a:pos x="T4" y="T5"/>
                  </a:cxn>
                </a:cxnLst>
                <a:rect l="0" t="0" r="r" b="b"/>
                <a:pathLst>
                  <a:path w="5" h="1">
                    <a:moveTo>
                      <a:pt x="5" y="0"/>
                    </a:moveTo>
                    <a:cubicBezTo>
                      <a:pt x="4" y="1"/>
                      <a:pt x="1" y="1"/>
                      <a:pt x="0" y="1"/>
                    </a:cubicBezTo>
                    <a:cubicBezTo>
                      <a:pt x="1" y="0"/>
                      <a:pt x="3" y="1"/>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103">
                <a:extLst>
                  <a:ext uri="{FF2B5EF4-FFF2-40B4-BE49-F238E27FC236}">
                    <a16:creationId xmlns:a16="http://schemas.microsoft.com/office/drawing/2014/main" id="{EAA14CE6-FDC3-4598-A692-98E99C166E26}"/>
                  </a:ext>
                </a:extLst>
              </p:cNvPr>
              <p:cNvSpPr>
                <a:spLocks/>
              </p:cNvSpPr>
              <p:nvPr/>
            </p:nvSpPr>
            <p:spPr bwMode="auto">
              <a:xfrm>
                <a:off x="-2140" y="2976"/>
                <a:ext cx="5" cy="3"/>
              </a:xfrm>
              <a:custGeom>
                <a:avLst/>
                <a:gdLst>
                  <a:gd name="T0" fmla="*/ 5 w 5"/>
                  <a:gd name="T1" fmla="*/ 1 h 3"/>
                  <a:gd name="T2" fmla="*/ 0 w 5"/>
                  <a:gd name="T3" fmla="*/ 3 h 3"/>
                  <a:gd name="T4" fmla="*/ 0 w 5"/>
                  <a:gd name="T5" fmla="*/ 3 h 3"/>
                  <a:gd name="T6" fmla="*/ 2 w 5"/>
                  <a:gd name="T7" fmla="*/ 1 h 3"/>
                  <a:gd name="T8" fmla="*/ 5 w 5"/>
                  <a:gd name="T9" fmla="*/ 1 h 3"/>
                </a:gdLst>
                <a:ahLst/>
                <a:cxnLst>
                  <a:cxn ang="0">
                    <a:pos x="T0" y="T1"/>
                  </a:cxn>
                  <a:cxn ang="0">
                    <a:pos x="T2" y="T3"/>
                  </a:cxn>
                  <a:cxn ang="0">
                    <a:pos x="T4" y="T5"/>
                  </a:cxn>
                  <a:cxn ang="0">
                    <a:pos x="T6" y="T7"/>
                  </a:cxn>
                  <a:cxn ang="0">
                    <a:pos x="T8" y="T9"/>
                  </a:cxn>
                </a:cxnLst>
                <a:rect l="0" t="0" r="r" b="b"/>
                <a:pathLst>
                  <a:path w="5" h="3">
                    <a:moveTo>
                      <a:pt x="5" y="1"/>
                    </a:moveTo>
                    <a:cubicBezTo>
                      <a:pt x="4" y="2"/>
                      <a:pt x="2" y="3"/>
                      <a:pt x="0" y="3"/>
                    </a:cubicBezTo>
                    <a:cubicBezTo>
                      <a:pt x="0" y="3"/>
                      <a:pt x="0" y="3"/>
                      <a:pt x="0" y="3"/>
                    </a:cubicBezTo>
                    <a:cubicBezTo>
                      <a:pt x="0" y="1"/>
                      <a:pt x="3" y="3"/>
                      <a:pt x="2" y="1"/>
                    </a:cubicBezTo>
                    <a:cubicBezTo>
                      <a:pt x="3" y="1"/>
                      <a:pt x="4" y="0"/>
                      <a:pt x="5"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104">
                <a:extLst>
                  <a:ext uri="{FF2B5EF4-FFF2-40B4-BE49-F238E27FC236}">
                    <a16:creationId xmlns:a16="http://schemas.microsoft.com/office/drawing/2014/main" id="{1CE291EC-DD23-4D15-8CD0-F3E43FB814F1}"/>
                  </a:ext>
                </a:extLst>
              </p:cNvPr>
              <p:cNvSpPr>
                <a:spLocks/>
              </p:cNvSpPr>
              <p:nvPr/>
            </p:nvSpPr>
            <p:spPr bwMode="auto">
              <a:xfrm>
                <a:off x="-2101" y="2977"/>
                <a:ext cx="7" cy="2"/>
              </a:xfrm>
              <a:custGeom>
                <a:avLst/>
                <a:gdLst>
                  <a:gd name="T0" fmla="*/ 6 w 6"/>
                  <a:gd name="T1" fmla="*/ 0 h 2"/>
                  <a:gd name="T2" fmla="*/ 1 w 6"/>
                  <a:gd name="T3" fmla="*/ 2 h 2"/>
                  <a:gd name="T4" fmla="*/ 0 w 6"/>
                  <a:gd name="T5" fmla="*/ 1 h 2"/>
                  <a:gd name="T6" fmla="*/ 6 w 6"/>
                  <a:gd name="T7" fmla="*/ 0 h 2"/>
                </a:gdLst>
                <a:ahLst/>
                <a:cxnLst>
                  <a:cxn ang="0">
                    <a:pos x="T0" y="T1"/>
                  </a:cxn>
                  <a:cxn ang="0">
                    <a:pos x="T2" y="T3"/>
                  </a:cxn>
                  <a:cxn ang="0">
                    <a:pos x="T4" y="T5"/>
                  </a:cxn>
                  <a:cxn ang="0">
                    <a:pos x="T6" y="T7"/>
                  </a:cxn>
                </a:cxnLst>
                <a:rect l="0" t="0" r="r" b="b"/>
                <a:pathLst>
                  <a:path w="6" h="2">
                    <a:moveTo>
                      <a:pt x="6" y="0"/>
                    </a:moveTo>
                    <a:cubicBezTo>
                      <a:pt x="6" y="1"/>
                      <a:pt x="2" y="0"/>
                      <a:pt x="1" y="2"/>
                    </a:cubicBezTo>
                    <a:cubicBezTo>
                      <a:pt x="1" y="2"/>
                      <a:pt x="1" y="1"/>
                      <a:pt x="0" y="1"/>
                    </a:cubicBezTo>
                    <a:cubicBezTo>
                      <a:pt x="2" y="0"/>
                      <a:pt x="4" y="0"/>
                      <a:pt x="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105">
                <a:extLst>
                  <a:ext uri="{FF2B5EF4-FFF2-40B4-BE49-F238E27FC236}">
                    <a16:creationId xmlns:a16="http://schemas.microsoft.com/office/drawing/2014/main" id="{9E6632A7-8CD3-41EF-AB7A-EABF5DAAF078}"/>
                  </a:ext>
                </a:extLst>
              </p:cNvPr>
              <p:cNvSpPr>
                <a:spLocks/>
              </p:cNvSpPr>
              <p:nvPr/>
            </p:nvSpPr>
            <p:spPr bwMode="auto">
              <a:xfrm>
                <a:off x="-2081" y="2977"/>
                <a:ext cx="2" cy="2"/>
              </a:xfrm>
              <a:custGeom>
                <a:avLst/>
                <a:gdLst>
                  <a:gd name="T0" fmla="*/ 0 w 2"/>
                  <a:gd name="T1" fmla="*/ 1 h 2"/>
                  <a:gd name="T2" fmla="*/ 1 w 2"/>
                  <a:gd name="T3" fmla="*/ 1 h 2"/>
                  <a:gd name="T4" fmla="*/ 0 w 2"/>
                  <a:gd name="T5" fmla="*/ 1 h 2"/>
                </a:gdLst>
                <a:ahLst/>
                <a:cxnLst>
                  <a:cxn ang="0">
                    <a:pos x="T0" y="T1"/>
                  </a:cxn>
                  <a:cxn ang="0">
                    <a:pos x="T2" y="T3"/>
                  </a:cxn>
                  <a:cxn ang="0">
                    <a:pos x="T4" y="T5"/>
                  </a:cxn>
                </a:cxnLst>
                <a:rect l="0" t="0" r="r" b="b"/>
                <a:pathLst>
                  <a:path w="2" h="2">
                    <a:moveTo>
                      <a:pt x="0" y="1"/>
                    </a:moveTo>
                    <a:cubicBezTo>
                      <a:pt x="0" y="0"/>
                      <a:pt x="2" y="1"/>
                      <a:pt x="1" y="1"/>
                    </a:cubicBezTo>
                    <a:cubicBezTo>
                      <a:pt x="1" y="2"/>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106">
                <a:extLst>
                  <a:ext uri="{FF2B5EF4-FFF2-40B4-BE49-F238E27FC236}">
                    <a16:creationId xmlns:a16="http://schemas.microsoft.com/office/drawing/2014/main" id="{B9875C89-B0A8-46DB-95AF-CA8A3690D4DC}"/>
                  </a:ext>
                </a:extLst>
              </p:cNvPr>
              <p:cNvSpPr>
                <a:spLocks/>
              </p:cNvSpPr>
              <p:nvPr/>
            </p:nvSpPr>
            <p:spPr bwMode="auto">
              <a:xfrm>
                <a:off x="-2122" y="2978"/>
                <a:ext cx="21" cy="8"/>
              </a:xfrm>
              <a:custGeom>
                <a:avLst/>
                <a:gdLst>
                  <a:gd name="T0" fmla="*/ 18 w 18"/>
                  <a:gd name="T1" fmla="*/ 0 h 7"/>
                  <a:gd name="T2" fmla="*/ 18 w 18"/>
                  <a:gd name="T3" fmla="*/ 1 h 7"/>
                  <a:gd name="T4" fmla="*/ 1 w 18"/>
                  <a:gd name="T5" fmla="*/ 7 h 7"/>
                  <a:gd name="T6" fmla="*/ 0 w 18"/>
                  <a:gd name="T7" fmla="*/ 5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18" y="0"/>
                      <a:pt x="18" y="1"/>
                      <a:pt x="18" y="1"/>
                    </a:cubicBezTo>
                    <a:cubicBezTo>
                      <a:pt x="12" y="2"/>
                      <a:pt x="6" y="5"/>
                      <a:pt x="1" y="7"/>
                    </a:cubicBezTo>
                    <a:cubicBezTo>
                      <a:pt x="0" y="6"/>
                      <a:pt x="0" y="5"/>
                      <a:pt x="0" y="5"/>
                    </a:cubicBezTo>
                    <a:cubicBezTo>
                      <a:pt x="7" y="4"/>
                      <a:pt x="11" y="1"/>
                      <a:pt x="18"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107">
                <a:extLst>
                  <a:ext uri="{FF2B5EF4-FFF2-40B4-BE49-F238E27FC236}">
                    <a16:creationId xmlns:a16="http://schemas.microsoft.com/office/drawing/2014/main" id="{C733FA8F-8A43-4070-B639-93716767026C}"/>
                  </a:ext>
                </a:extLst>
              </p:cNvPr>
              <p:cNvSpPr>
                <a:spLocks/>
              </p:cNvSpPr>
              <p:nvPr/>
            </p:nvSpPr>
            <p:spPr bwMode="auto">
              <a:xfrm>
                <a:off x="-2061" y="2978"/>
                <a:ext cx="3" cy="1"/>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3" y="1"/>
                      <a:pt x="1" y="1"/>
                      <a:pt x="0" y="1"/>
                    </a:cubicBezTo>
                    <a:cubicBezTo>
                      <a:pt x="0" y="0"/>
                      <a:pt x="2"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108">
                <a:extLst>
                  <a:ext uri="{FF2B5EF4-FFF2-40B4-BE49-F238E27FC236}">
                    <a16:creationId xmlns:a16="http://schemas.microsoft.com/office/drawing/2014/main" id="{058AA18A-961A-44E2-9EE6-80EE66149F0B}"/>
                  </a:ext>
                </a:extLst>
              </p:cNvPr>
              <p:cNvSpPr>
                <a:spLocks/>
              </p:cNvSpPr>
              <p:nvPr/>
            </p:nvSpPr>
            <p:spPr bwMode="auto">
              <a:xfrm>
                <a:off x="-2085" y="2979"/>
                <a:ext cx="3" cy="2"/>
              </a:xfrm>
              <a:custGeom>
                <a:avLst/>
                <a:gdLst>
                  <a:gd name="T0" fmla="*/ 1 w 2"/>
                  <a:gd name="T1" fmla="*/ 0 h 1"/>
                  <a:gd name="T2" fmla="*/ 2 w 2"/>
                  <a:gd name="T3" fmla="*/ 0 h 1"/>
                  <a:gd name="T4" fmla="*/ 1 w 2"/>
                  <a:gd name="T5" fmla="*/ 0 h 1"/>
                </a:gdLst>
                <a:ahLst/>
                <a:cxnLst>
                  <a:cxn ang="0">
                    <a:pos x="T0" y="T1"/>
                  </a:cxn>
                  <a:cxn ang="0">
                    <a:pos x="T2" y="T3"/>
                  </a:cxn>
                  <a:cxn ang="0">
                    <a:pos x="T4" y="T5"/>
                  </a:cxn>
                </a:cxnLst>
                <a:rect l="0" t="0" r="r" b="b"/>
                <a:pathLst>
                  <a:path w="2" h="1">
                    <a:moveTo>
                      <a:pt x="1" y="0"/>
                    </a:moveTo>
                    <a:cubicBezTo>
                      <a:pt x="1" y="0"/>
                      <a:pt x="2" y="0"/>
                      <a:pt x="2" y="0"/>
                    </a:cubicBezTo>
                    <a:cubicBezTo>
                      <a:pt x="1" y="0"/>
                      <a:pt x="0"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109">
                <a:extLst>
                  <a:ext uri="{FF2B5EF4-FFF2-40B4-BE49-F238E27FC236}">
                    <a16:creationId xmlns:a16="http://schemas.microsoft.com/office/drawing/2014/main" id="{72CEC412-44CC-46F9-AF07-25127F8DA6B9}"/>
                  </a:ext>
                </a:extLst>
              </p:cNvPr>
              <p:cNvSpPr>
                <a:spLocks/>
              </p:cNvSpPr>
              <p:nvPr/>
            </p:nvSpPr>
            <p:spPr bwMode="auto">
              <a:xfrm>
                <a:off x="-2094" y="2979"/>
                <a:ext cx="9" cy="4"/>
              </a:xfrm>
              <a:custGeom>
                <a:avLst/>
                <a:gdLst>
                  <a:gd name="T0" fmla="*/ 8 w 8"/>
                  <a:gd name="T1" fmla="*/ 0 h 3"/>
                  <a:gd name="T2" fmla="*/ 0 w 8"/>
                  <a:gd name="T3" fmla="*/ 3 h 3"/>
                  <a:gd name="T4" fmla="*/ 0 w 8"/>
                  <a:gd name="T5" fmla="*/ 2 h 3"/>
                  <a:gd name="T6" fmla="*/ 8 w 8"/>
                  <a:gd name="T7" fmla="*/ 0 h 3"/>
                </a:gdLst>
                <a:ahLst/>
                <a:cxnLst>
                  <a:cxn ang="0">
                    <a:pos x="T0" y="T1"/>
                  </a:cxn>
                  <a:cxn ang="0">
                    <a:pos x="T2" y="T3"/>
                  </a:cxn>
                  <a:cxn ang="0">
                    <a:pos x="T4" y="T5"/>
                  </a:cxn>
                  <a:cxn ang="0">
                    <a:pos x="T6" y="T7"/>
                  </a:cxn>
                </a:cxnLst>
                <a:rect l="0" t="0" r="r" b="b"/>
                <a:pathLst>
                  <a:path w="8" h="3">
                    <a:moveTo>
                      <a:pt x="8" y="0"/>
                    </a:moveTo>
                    <a:cubicBezTo>
                      <a:pt x="6" y="2"/>
                      <a:pt x="3" y="2"/>
                      <a:pt x="0" y="3"/>
                    </a:cubicBezTo>
                    <a:cubicBezTo>
                      <a:pt x="0" y="3"/>
                      <a:pt x="0" y="2"/>
                      <a:pt x="0" y="2"/>
                    </a:cubicBezTo>
                    <a:cubicBezTo>
                      <a:pt x="3" y="1"/>
                      <a:pt x="6" y="0"/>
                      <a:pt x="8"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110">
                <a:extLst>
                  <a:ext uri="{FF2B5EF4-FFF2-40B4-BE49-F238E27FC236}">
                    <a16:creationId xmlns:a16="http://schemas.microsoft.com/office/drawing/2014/main" id="{CBC90343-F5E2-4ECE-9C05-32BFDEF52395}"/>
                  </a:ext>
                </a:extLst>
              </p:cNvPr>
              <p:cNvSpPr>
                <a:spLocks/>
              </p:cNvSpPr>
              <p:nvPr/>
            </p:nvSpPr>
            <p:spPr bwMode="auto">
              <a:xfrm>
                <a:off x="-1600" y="2981"/>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0" y="0"/>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111">
                <a:extLst>
                  <a:ext uri="{FF2B5EF4-FFF2-40B4-BE49-F238E27FC236}">
                    <a16:creationId xmlns:a16="http://schemas.microsoft.com/office/drawing/2014/main" id="{7E63B48B-1D27-4C5A-B6A8-E9A4C58A076C}"/>
                  </a:ext>
                </a:extLst>
              </p:cNvPr>
              <p:cNvSpPr>
                <a:spLocks/>
              </p:cNvSpPr>
              <p:nvPr/>
            </p:nvSpPr>
            <p:spPr bwMode="auto">
              <a:xfrm>
                <a:off x="-1529" y="2981"/>
                <a:ext cx="5" cy="1"/>
              </a:xfrm>
              <a:custGeom>
                <a:avLst/>
                <a:gdLst>
                  <a:gd name="T0" fmla="*/ 4 w 5"/>
                  <a:gd name="T1" fmla="*/ 0 h 1"/>
                  <a:gd name="T2" fmla="*/ 2 w 5"/>
                  <a:gd name="T3" fmla="*/ 0 h 1"/>
                  <a:gd name="T4" fmla="*/ 4 w 5"/>
                  <a:gd name="T5" fmla="*/ 0 h 1"/>
                </a:gdLst>
                <a:ahLst/>
                <a:cxnLst>
                  <a:cxn ang="0">
                    <a:pos x="T0" y="T1"/>
                  </a:cxn>
                  <a:cxn ang="0">
                    <a:pos x="T2" y="T3"/>
                  </a:cxn>
                  <a:cxn ang="0">
                    <a:pos x="T4" y="T5"/>
                  </a:cxn>
                </a:cxnLst>
                <a:rect l="0" t="0" r="r" b="b"/>
                <a:pathLst>
                  <a:path w="5" h="1">
                    <a:moveTo>
                      <a:pt x="4" y="0"/>
                    </a:moveTo>
                    <a:cubicBezTo>
                      <a:pt x="5" y="1"/>
                      <a:pt x="0" y="0"/>
                      <a:pt x="2" y="0"/>
                    </a:cubicBezTo>
                    <a:cubicBezTo>
                      <a:pt x="3" y="0"/>
                      <a:pt x="3" y="0"/>
                      <a:pt x="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112">
                <a:extLst>
                  <a:ext uri="{FF2B5EF4-FFF2-40B4-BE49-F238E27FC236}">
                    <a16:creationId xmlns:a16="http://schemas.microsoft.com/office/drawing/2014/main" id="{9AC95533-B68E-4759-A9F0-643A39EF8BBB}"/>
                  </a:ext>
                </a:extLst>
              </p:cNvPr>
              <p:cNvSpPr>
                <a:spLocks/>
              </p:cNvSpPr>
              <p:nvPr/>
            </p:nvSpPr>
            <p:spPr bwMode="auto">
              <a:xfrm>
                <a:off x="-1532" y="2982"/>
                <a:ext cx="3" cy="1"/>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1"/>
                      <a:pt x="1" y="0"/>
                      <a:pt x="0" y="0"/>
                    </a:cubicBezTo>
                    <a:cubicBezTo>
                      <a:pt x="0" y="0"/>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Freeform 113">
                <a:extLst>
                  <a:ext uri="{FF2B5EF4-FFF2-40B4-BE49-F238E27FC236}">
                    <a16:creationId xmlns:a16="http://schemas.microsoft.com/office/drawing/2014/main" id="{7E5EE19E-74DB-4B58-92E0-80EC675A6DA3}"/>
                  </a:ext>
                </a:extLst>
              </p:cNvPr>
              <p:cNvSpPr>
                <a:spLocks/>
              </p:cNvSpPr>
              <p:nvPr/>
            </p:nvSpPr>
            <p:spPr bwMode="auto">
              <a:xfrm>
                <a:off x="-1538" y="2982"/>
                <a:ext cx="6" cy="2"/>
              </a:xfrm>
              <a:custGeom>
                <a:avLst/>
                <a:gdLst>
                  <a:gd name="T0" fmla="*/ 4 w 5"/>
                  <a:gd name="T1" fmla="*/ 0 h 2"/>
                  <a:gd name="T2" fmla="*/ 0 w 5"/>
                  <a:gd name="T3" fmla="*/ 2 h 2"/>
                  <a:gd name="T4" fmla="*/ 0 w 5"/>
                  <a:gd name="T5" fmla="*/ 0 h 2"/>
                  <a:gd name="T6" fmla="*/ 4 w 5"/>
                  <a:gd name="T7" fmla="*/ 0 h 2"/>
                </a:gdLst>
                <a:ahLst/>
                <a:cxnLst>
                  <a:cxn ang="0">
                    <a:pos x="T0" y="T1"/>
                  </a:cxn>
                  <a:cxn ang="0">
                    <a:pos x="T2" y="T3"/>
                  </a:cxn>
                  <a:cxn ang="0">
                    <a:pos x="T4" y="T5"/>
                  </a:cxn>
                  <a:cxn ang="0">
                    <a:pos x="T6" y="T7"/>
                  </a:cxn>
                </a:cxnLst>
                <a:rect l="0" t="0" r="r" b="b"/>
                <a:pathLst>
                  <a:path w="5" h="2">
                    <a:moveTo>
                      <a:pt x="4" y="0"/>
                    </a:moveTo>
                    <a:cubicBezTo>
                      <a:pt x="5" y="2"/>
                      <a:pt x="1" y="1"/>
                      <a:pt x="0" y="2"/>
                    </a:cubicBezTo>
                    <a:cubicBezTo>
                      <a:pt x="0" y="1"/>
                      <a:pt x="0" y="1"/>
                      <a:pt x="0" y="0"/>
                    </a:cubicBezTo>
                    <a:cubicBezTo>
                      <a:pt x="2" y="1"/>
                      <a:pt x="4" y="1"/>
                      <a:pt x="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114">
                <a:extLst>
                  <a:ext uri="{FF2B5EF4-FFF2-40B4-BE49-F238E27FC236}">
                    <a16:creationId xmlns:a16="http://schemas.microsoft.com/office/drawing/2014/main" id="{1B7B8B13-1C64-4565-BAE0-855C1216F0E0}"/>
                  </a:ext>
                </a:extLst>
              </p:cNvPr>
              <p:cNvSpPr>
                <a:spLocks/>
              </p:cNvSpPr>
              <p:nvPr/>
            </p:nvSpPr>
            <p:spPr bwMode="auto">
              <a:xfrm>
                <a:off x="-2116" y="2982"/>
                <a:ext cx="21" cy="9"/>
              </a:xfrm>
              <a:custGeom>
                <a:avLst/>
                <a:gdLst>
                  <a:gd name="T0" fmla="*/ 18 w 18"/>
                  <a:gd name="T1" fmla="*/ 1 h 8"/>
                  <a:gd name="T2" fmla="*/ 1 w 18"/>
                  <a:gd name="T3" fmla="*/ 8 h 8"/>
                  <a:gd name="T4" fmla="*/ 0 w 18"/>
                  <a:gd name="T5" fmla="*/ 7 h 8"/>
                  <a:gd name="T6" fmla="*/ 5 w 18"/>
                  <a:gd name="T7" fmla="*/ 5 h 8"/>
                  <a:gd name="T8" fmla="*/ 16 w 18"/>
                  <a:gd name="T9" fmla="*/ 2 h 8"/>
                  <a:gd name="T10" fmla="*/ 18 w 18"/>
                  <a:gd name="T11" fmla="*/ 1 h 8"/>
                </a:gdLst>
                <a:ahLst/>
                <a:cxnLst>
                  <a:cxn ang="0">
                    <a:pos x="T0" y="T1"/>
                  </a:cxn>
                  <a:cxn ang="0">
                    <a:pos x="T2" y="T3"/>
                  </a:cxn>
                  <a:cxn ang="0">
                    <a:pos x="T4" y="T5"/>
                  </a:cxn>
                  <a:cxn ang="0">
                    <a:pos x="T6" y="T7"/>
                  </a:cxn>
                  <a:cxn ang="0">
                    <a:pos x="T8" y="T9"/>
                  </a:cxn>
                  <a:cxn ang="0">
                    <a:pos x="T10" y="T11"/>
                  </a:cxn>
                </a:cxnLst>
                <a:rect l="0" t="0" r="r" b="b"/>
                <a:pathLst>
                  <a:path w="18" h="8">
                    <a:moveTo>
                      <a:pt x="18" y="1"/>
                    </a:moveTo>
                    <a:cubicBezTo>
                      <a:pt x="13" y="3"/>
                      <a:pt x="7" y="5"/>
                      <a:pt x="1" y="8"/>
                    </a:cubicBezTo>
                    <a:cubicBezTo>
                      <a:pt x="1" y="7"/>
                      <a:pt x="0" y="7"/>
                      <a:pt x="0" y="7"/>
                    </a:cubicBezTo>
                    <a:cubicBezTo>
                      <a:pt x="1" y="5"/>
                      <a:pt x="4" y="5"/>
                      <a:pt x="5" y="5"/>
                    </a:cubicBezTo>
                    <a:cubicBezTo>
                      <a:pt x="8" y="3"/>
                      <a:pt x="13" y="2"/>
                      <a:pt x="16" y="2"/>
                    </a:cubicBezTo>
                    <a:cubicBezTo>
                      <a:pt x="16" y="0"/>
                      <a:pt x="18" y="1"/>
                      <a:pt x="18"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115">
                <a:extLst>
                  <a:ext uri="{FF2B5EF4-FFF2-40B4-BE49-F238E27FC236}">
                    <a16:creationId xmlns:a16="http://schemas.microsoft.com/office/drawing/2014/main" id="{4FB3A04D-2484-41D3-B191-7FC33EE89987}"/>
                  </a:ext>
                </a:extLst>
              </p:cNvPr>
              <p:cNvSpPr>
                <a:spLocks/>
              </p:cNvSpPr>
              <p:nvPr/>
            </p:nvSpPr>
            <p:spPr bwMode="auto">
              <a:xfrm>
                <a:off x="-2009" y="2983"/>
                <a:ext cx="9" cy="2"/>
              </a:xfrm>
              <a:custGeom>
                <a:avLst/>
                <a:gdLst>
                  <a:gd name="T0" fmla="*/ 7 w 8"/>
                  <a:gd name="T1" fmla="*/ 0 h 2"/>
                  <a:gd name="T2" fmla="*/ 4 w 8"/>
                  <a:gd name="T3" fmla="*/ 1 h 2"/>
                  <a:gd name="T4" fmla="*/ 0 w 8"/>
                  <a:gd name="T5" fmla="*/ 2 h 2"/>
                  <a:gd name="T6" fmla="*/ 7 w 8"/>
                  <a:gd name="T7" fmla="*/ 0 h 2"/>
                </a:gdLst>
                <a:ahLst/>
                <a:cxnLst>
                  <a:cxn ang="0">
                    <a:pos x="T0" y="T1"/>
                  </a:cxn>
                  <a:cxn ang="0">
                    <a:pos x="T2" y="T3"/>
                  </a:cxn>
                  <a:cxn ang="0">
                    <a:pos x="T4" y="T5"/>
                  </a:cxn>
                  <a:cxn ang="0">
                    <a:pos x="T6" y="T7"/>
                  </a:cxn>
                </a:cxnLst>
                <a:rect l="0" t="0" r="r" b="b"/>
                <a:pathLst>
                  <a:path w="8" h="2">
                    <a:moveTo>
                      <a:pt x="7" y="0"/>
                    </a:moveTo>
                    <a:cubicBezTo>
                      <a:pt x="8" y="1"/>
                      <a:pt x="5" y="1"/>
                      <a:pt x="4" y="1"/>
                    </a:cubicBezTo>
                    <a:cubicBezTo>
                      <a:pt x="3" y="2"/>
                      <a:pt x="0" y="2"/>
                      <a:pt x="0" y="2"/>
                    </a:cubicBezTo>
                    <a:cubicBezTo>
                      <a:pt x="2" y="1"/>
                      <a:pt x="5" y="0"/>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116">
                <a:extLst>
                  <a:ext uri="{FF2B5EF4-FFF2-40B4-BE49-F238E27FC236}">
                    <a16:creationId xmlns:a16="http://schemas.microsoft.com/office/drawing/2014/main" id="{D821598C-73B1-4DB8-AF6D-B0770D85EC6C}"/>
                  </a:ext>
                </a:extLst>
              </p:cNvPr>
              <p:cNvSpPr>
                <a:spLocks/>
              </p:cNvSpPr>
              <p:nvPr/>
            </p:nvSpPr>
            <p:spPr bwMode="auto">
              <a:xfrm>
                <a:off x="-1966" y="2983"/>
                <a:ext cx="3" cy="2"/>
              </a:xfrm>
              <a:custGeom>
                <a:avLst/>
                <a:gdLst>
                  <a:gd name="T0" fmla="*/ 3 w 3"/>
                  <a:gd name="T1" fmla="*/ 2 h 2"/>
                  <a:gd name="T2" fmla="*/ 0 w 3"/>
                  <a:gd name="T3" fmla="*/ 2 h 2"/>
                  <a:gd name="T4" fmla="*/ 3 w 3"/>
                  <a:gd name="T5" fmla="*/ 2 h 2"/>
                </a:gdLst>
                <a:ahLst/>
                <a:cxnLst>
                  <a:cxn ang="0">
                    <a:pos x="T0" y="T1"/>
                  </a:cxn>
                  <a:cxn ang="0">
                    <a:pos x="T2" y="T3"/>
                  </a:cxn>
                  <a:cxn ang="0">
                    <a:pos x="T4" y="T5"/>
                  </a:cxn>
                </a:cxnLst>
                <a:rect l="0" t="0" r="r" b="b"/>
                <a:pathLst>
                  <a:path w="3" h="2">
                    <a:moveTo>
                      <a:pt x="3" y="2"/>
                    </a:moveTo>
                    <a:cubicBezTo>
                      <a:pt x="2" y="1"/>
                      <a:pt x="1" y="2"/>
                      <a:pt x="0" y="2"/>
                    </a:cubicBezTo>
                    <a:cubicBezTo>
                      <a:pt x="0" y="1"/>
                      <a:pt x="3" y="0"/>
                      <a:pt x="3"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117">
                <a:extLst>
                  <a:ext uri="{FF2B5EF4-FFF2-40B4-BE49-F238E27FC236}">
                    <a16:creationId xmlns:a16="http://schemas.microsoft.com/office/drawing/2014/main" id="{D0F05D80-3135-40D8-A6EF-107512A054CD}"/>
                  </a:ext>
                </a:extLst>
              </p:cNvPr>
              <p:cNvSpPr>
                <a:spLocks/>
              </p:cNvSpPr>
              <p:nvPr/>
            </p:nvSpPr>
            <p:spPr bwMode="auto">
              <a:xfrm>
                <a:off x="-1591" y="2984"/>
                <a:ext cx="13" cy="5"/>
              </a:xfrm>
              <a:custGeom>
                <a:avLst/>
                <a:gdLst>
                  <a:gd name="T0" fmla="*/ 5 w 11"/>
                  <a:gd name="T1" fmla="*/ 1 h 4"/>
                  <a:gd name="T2" fmla="*/ 5 w 11"/>
                  <a:gd name="T3" fmla="*/ 1 h 4"/>
                  <a:gd name="T4" fmla="*/ 11 w 11"/>
                  <a:gd name="T5" fmla="*/ 2 h 4"/>
                  <a:gd name="T6" fmla="*/ 4 w 11"/>
                  <a:gd name="T7" fmla="*/ 3 h 4"/>
                  <a:gd name="T8" fmla="*/ 0 w 11"/>
                  <a:gd name="T9" fmla="*/ 2 h 4"/>
                  <a:gd name="T10" fmla="*/ 5 w 11"/>
                  <a:gd name="T11" fmla="*/ 1 h 4"/>
                </a:gdLst>
                <a:ahLst/>
                <a:cxnLst>
                  <a:cxn ang="0">
                    <a:pos x="T0" y="T1"/>
                  </a:cxn>
                  <a:cxn ang="0">
                    <a:pos x="T2" y="T3"/>
                  </a:cxn>
                  <a:cxn ang="0">
                    <a:pos x="T4" y="T5"/>
                  </a:cxn>
                  <a:cxn ang="0">
                    <a:pos x="T6" y="T7"/>
                  </a:cxn>
                  <a:cxn ang="0">
                    <a:pos x="T8" y="T9"/>
                  </a:cxn>
                  <a:cxn ang="0">
                    <a:pos x="T10" y="T11"/>
                  </a:cxn>
                </a:cxnLst>
                <a:rect l="0" t="0" r="r" b="b"/>
                <a:pathLst>
                  <a:path w="11" h="4">
                    <a:moveTo>
                      <a:pt x="5" y="1"/>
                    </a:moveTo>
                    <a:cubicBezTo>
                      <a:pt x="5" y="1"/>
                      <a:pt x="5" y="1"/>
                      <a:pt x="5" y="1"/>
                    </a:cubicBezTo>
                    <a:cubicBezTo>
                      <a:pt x="7" y="1"/>
                      <a:pt x="10" y="0"/>
                      <a:pt x="11" y="2"/>
                    </a:cubicBezTo>
                    <a:cubicBezTo>
                      <a:pt x="9" y="3"/>
                      <a:pt x="5" y="1"/>
                      <a:pt x="4" y="3"/>
                    </a:cubicBezTo>
                    <a:cubicBezTo>
                      <a:pt x="2" y="3"/>
                      <a:pt x="0" y="4"/>
                      <a:pt x="0" y="2"/>
                    </a:cubicBezTo>
                    <a:cubicBezTo>
                      <a:pt x="2" y="2"/>
                      <a:pt x="3" y="1"/>
                      <a:pt x="5"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118">
                <a:extLst>
                  <a:ext uri="{FF2B5EF4-FFF2-40B4-BE49-F238E27FC236}">
                    <a16:creationId xmlns:a16="http://schemas.microsoft.com/office/drawing/2014/main" id="{D94E6D3F-2015-42AC-9E79-BC6C0126D83E}"/>
                  </a:ext>
                </a:extLst>
              </p:cNvPr>
              <p:cNvSpPr>
                <a:spLocks/>
              </p:cNvSpPr>
              <p:nvPr/>
            </p:nvSpPr>
            <p:spPr bwMode="auto">
              <a:xfrm>
                <a:off x="-2011" y="2985"/>
                <a:ext cx="2" cy="1"/>
              </a:xfrm>
              <a:custGeom>
                <a:avLst/>
                <a:gdLst>
                  <a:gd name="T0" fmla="*/ 1 w 2"/>
                  <a:gd name="T1" fmla="*/ 0 h 1"/>
                  <a:gd name="T2" fmla="*/ 2 w 2"/>
                  <a:gd name="T3" fmla="*/ 1 h 1"/>
                  <a:gd name="T4" fmla="*/ 0 w 2"/>
                  <a:gd name="T5" fmla="*/ 1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2" y="0"/>
                      <a:pt x="1" y="0"/>
                      <a:pt x="2" y="1"/>
                    </a:cubicBezTo>
                    <a:cubicBezTo>
                      <a:pt x="1" y="1"/>
                      <a:pt x="1" y="1"/>
                      <a:pt x="0" y="1"/>
                    </a:cubicBezTo>
                    <a:cubicBezTo>
                      <a:pt x="0" y="0"/>
                      <a:pt x="0" y="0"/>
                      <a:pt x="1" y="0"/>
                    </a:cubicBezTo>
                    <a:cubicBezTo>
                      <a:pt x="1"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119">
                <a:extLst>
                  <a:ext uri="{FF2B5EF4-FFF2-40B4-BE49-F238E27FC236}">
                    <a16:creationId xmlns:a16="http://schemas.microsoft.com/office/drawing/2014/main" id="{821A233F-FAD1-476E-9C0A-60633E186D55}"/>
                  </a:ext>
                </a:extLst>
              </p:cNvPr>
              <p:cNvSpPr>
                <a:spLocks/>
              </p:cNvSpPr>
              <p:nvPr/>
            </p:nvSpPr>
            <p:spPr bwMode="auto">
              <a:xfrm>
                <a:off x="-1993" y="2985"/>
                <a:ext cx="5" cy="3"/>
              </a:xfrm>
              <a:custGeom>
                <a:avLst/>
                <a:gdLst>
                  <a:gd name="T0" fmla="*/ 3 w 4"/>
                  <a:gd name="T1" fmla="*/ 0 h 2"/>
                  <a:gd name="T2" fmla="*/ 4 w 4"/>
                  <a:gd name="T3" fmla="*/ 0 h 2"/>
                  <a:gd name="T4" fmla="*/ 1 w 4"/>
                  <a:gd name="T5" fmla="*/ 2 h 2"/>
                  <a:gd name="T6" fmla="*/ 1 w 4"/>
                  <a:gd name="T7" fmla="*/ 1 h 2"/>
                  <a:gd name="T8" fmla="*/ 3 w 4"/>
                  <a:gd name="T9" fmla="*/ 0 h 2"/>
                </a:gdLst>
                <a:ahLst/>
                <a:cxnLst>
                  <a:cxn ang="0">
                    <a:pos x="T0" y="T1"/>
                  </a:cxn>
                  <a:cxn ang="0">
                    <a:pos x="T2" y="T3"/>
                  </a:cxn>
                  <a:cxn ang="0">
                    <a:pos x="T4" y="T5"/>
                  </a:cxn>
                  <a:cxn ang="0">
                    <a:pos x="T6" y="T7"/>
                  </a:cxn>
                  <a:cxn ang="0">
                    <a:pos x="T8" y="T9"/>
                  </a:cxn>
                </a:cxnLst>
                <a:rect l="0" t="0" r="r" b="b"/>
                <a:pathLst>
                  <a:path w="4" h="2">
                    <a:moveTo>
                      <a:pt x="3" y="0"/>
                    </a:moveTo>
                    <a:cubicBezTo>
                      <a:pt x="3" y="0"/>
                      <a:pt x="3" y="0"/>
                      <a:pt x="4" y="0"/>
                    </a:cubicBezTo>
                    <a:cubicBezTo>
                      <a:pt x="4" y="2"/>
                      <a:pt x="2" y="2"/>
                      <a:pt x="1" y="2"/>
                    </a:cubicBezTo>
                    <a:cubicBezTo>
                      <a:pt x="0" y="1"/>
                      <a:pt x="2" y="1"/>
                      <a:pt x="1" y="1"/>
                    </a:cubicBezTo>
                    <a:cubicBezTo>
                      <a:pt x="2" y="0"/>
                      <a:pt x="3" y="2"/>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20">
                <a:extLst>
                  <a:ext uri="{FF2B5EF4-FFF2-40B4-BE49-F238E27FC236}">
                    <a16:creationId xmlns:a16="http://schemas.microsoft.com/office/drawing/2014/main" id="{FF6F91BB-3509-4CF4-844A-AE2B7B3F15B3}"/>
                  </a:ext>
                </a:extLst>
              </p:cNvPr>
              <p:cNvSpPr>
                <a:spLocks/>
              </p:cNvSpPr>
              <p:nvPr/>
            </p:nvSpPr>
            <p:spPr bwMode="auto">
              <a:xfrm>
                <a:off x="-1698" y="2985"/>
                <a:ext cx="5" cy="3"/>
              </a:xfrm>
              <a:custGeom>
                <a:avLst/>
                <a:gdLst>
                  <a:gd name="T0" fmla="*/ 1 w 4"/>
                  <a:gd name="T1" fmla="*/ 0 h 2"/>
                  <a:gd name="T2" fmla="*/ 4 w 4"/>
                  <a:gd name="T3" fmla="*/ 1 h 2"/>
                  <a:gd name="T4" fmla="*/ 0 w 4"/>
                  <a:gd name="T5" fmla="*/ 2 h 2"/>
                  <a:gd name="T6" fmla="*/ 1 w 4"/>
                  <a:gd name="T7" fmla="*/ 0 h 2"/>
                </a:gdLst>
                <a:ahLst/>
                <a:cxnLst>
                  <a:cxn ang="0">
                    <a:pos x="T0" y="T1"/>
                  </a:cxn>
                  <a:cxn ang="0">
                    <a:pos x="T2" y="T3"/>
                  </a:cxn>
                  <a:cxn ang="0">
                    <a:pos x="T4" y="T5"/>
                  </a:cxn>
                  <a:cxn ang="0">
                    <a:pos x="T6" y="T7"/>
                  </a:cxn>
                </a:cxnLst>
                <a:rect l="0" t="0" r="r" b="b"/>
                <a:pathLst>
                  <a:path w="4" h="2">
                    <a:moveTo>
                      <a:pt x="1" y="0"/>
                    </a:moveTo>
                    <a:cubicBezTo>
                      <a:pt x="3" y="1"/>
                      <a:pt x="3" y="0"/>
                      <a:pt x="4" y="1"/>
                    </a:cubicBezTo>
                    <a:cubicBezTo>
                      <a:pt x="3" y="2"/>
                      <a:pt x="1" y="0"/>
                      <a:pt x="0" y="2"/>
                    </a:cubicBezTo>
                    <a:cubicBezTo>
                      <a:pt x="0" y="0"/>
                      <a:pt x="2"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121">
                <a:extLst>
                  <a:ext uri="{FF2B5EF4-FFF2-40B4-BE49-F238E27FC236}">
                    <a16:creationId xmlns:a16="http://schemas.microsoft.com/office/drawing/2014/main" id="{11A0ADCC-44D3-4DD1-B012-56AB29DD49F9}"/>
                  </a:ext>
                </a:extLst>
              </p:cNvPr>
              <p:cNvSpPr>
                <a:spLocks/>
              </p:cNvSpPr>
              <p:nvPr/>
            </p:nvSpPr>
            <p:spPr bwMode="auto">
              <a:xfrm>
                <a:off x="-1978" y="2985"/>
                <a:ext cx="8" cy="3"/>
              </a:xfrm>
              <a:custGeom>
                <a:avLst/>
                <a:gdLst>
                  <a:gd name="T0" fmla="*/ 7 w 7"/>
                  <a:gd name="T1" fmla="*/ 0 h 2"/>
                  <a:gd name="T2" fmla="*/ 5 w 7"/>
                  <a:gd name="T3" fmla="*/ 1 h 2"/>
                  <a:gd name="T4" fmla="*/ 0 w 7"/>
                  <a:gd name="T5" fmla="*/ 2 h 2"/>
                  <a:gd name="T6" fmla="*/ 7 w 7"/>
                  <a:gd name="T7" fmla="*/ 0 h 2"/>
                </a:gdLst>
                <a:ahLst/>
                <a:cxnLst>
                  <a:cxn ang="0">
                    <a:pos x="T0" y="T1"/>
                  </a:cxn>
                  <a:cxn ang="0">
                    <a:pos x="T2" y="T3"/>
                  </a:cxn>
                  <a:cxn ang="0">
                    <a:pos x="T4" y="T5"/>
                  </a:cxn>
                  <a:cxn ang="0">
                    <a:pos x="T6" y="T7"/>
                  </a:cxn>
                </a:cxnLst>
                <a:rect l="0" t="0" r="r" b="b"/>
                <a:pathLst>
                  <a:path w="7" h="2">
                    <a:moveTo>
                      <a:pt x="7" y="0"/>
                    </a:moveTo>
                    <a:cubicBezTo>
                      <a:pt x="7" y="1"/>
                      <a:pt x="5" y="2"/>
                      <a:pt x="5" y="1"/>
                    </a:cubicBezTo>
                    <a:cubicBezTo>
                      <a:pt x="4" y="2"/>
                      <a:pt x="2" y="2"/>
                      <a:pt x="0" y="2"/>
                    </a:cubicBezTo>
                    <a:cubicBezTo>
                      <a:pt x="1" y="1"/>
                      <a:pt x="4" y="1"/>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122">
                <a:extLst>
                  <a:ext uri="{FF2B5EF4-FFF2-40B4-BE49-F238E27FC236}">
                    <a16:creationId xmlns:a16="http://schemas.microsoft.com/office/drawing/2014/main" id="{3D92F61F-66E5-475A-9699-26E2288B7659}"/>
                  </a:ext>
                </a:extLst>
              </p:cNvPr>
              <p:cNvSpPr>
                <a:spLocks/>
              </p:cNvSpPr>
              <p:nvPr/>
            </p:nvSpPr>
            <p:spPr bwMode="auto">
              <a:xfrm>
                <a:off x="-1705" y="2986"/>
                <a:ext cx="4" cy="3"/>
              </a:xfrm>
              <a:custGeom>
                <a:avLst/>
                <a:gdLst>
                  <a:gd name="T0" fmla="*/ 3 w 3"/>
                  <a:gd name="T1" fmla="*/ 1 h 2"/>
                  <a:gd name="T2" fmla="*/ 1 w 3"/>
                  <a:gd name="T3" fmla="*/ 2 h 2"/>
                  <a:gd name="T4" fmla="*/ 0 w 3"/>
                  <a:gd name="T5" fmla="*/ 1 h 2"/>
                  <a:gd name="T6" fmla="*/ 3 w 3"/>
                  <a:gd name="T7" fmla="*/ 1 h 2"/>
                </a:gdLst>
                <a:ahLst/>
                <a:cxnLst>
                  <a:cxn ang="0">
                    <a:pos x="T0" y="T1"/>
                  </a:cxn>
                  <a:cxn ang="0">
                    <a:pos x="T2" y="T3"/>
                  </a:cxn>
                  <a:cxn ang="0">
                    <a:pos x="T4" y="T5"/>
                  </a:cxn>
                  <a:cxn ang="0">
                    <a:pos x="T6" y="T7"/>
                  </a:cxn>
                </a:cxnLst>
                <a:rect l="0" t="0" r="r" b="b"/>
                <a:pathLst>
                  <a:path w="3" h="2">
                    <a:moveTo>
                      <a:pt x="3" y="1"/>
                    </a:moveTo>
                    <a:cubicBezTo>
                      <a:pt x="2" y="1"/>
                      <a:pt x="1" y="1"/>
                      <a:pt x="1" y="2"/>
                    </a:cubicBezTo>
                    <a:cubicBezTo>
                      <a:pt x="1" y="1"/>
                      <a:pt x="0" y="2"/>
                      <a:pt x="0" y="1"/>
                    </a:cubicBezTo>
                    <a:cubicBezTo>
                      <a:pt x="1" y="1"/>
                      <a:pt x="1" y="0"/>
                      <a:pt x="3"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123">
                <a:extLst>
                  <a:ext uri="{FF2B5EF4-FFF2-40B4-BE49-F238E27FC236}">
                    <a16:creationId xmlns:a16="http://schemas.microsoft.com/office/drawing/2014/main" id="{EADC88C5-9723-4062-BC77-2F6F9D26C6A1}"/>
                  </a:ext>
                </a:extLst>
              </p:cNvPr>
              <p:cNvSpPr>
                <a:spLocks/>
              </p:cNvSpPr>
              <p:nvPr/>
            </p:nvSpPr>
            <p:spPr bwMode="auto">
              <a:xfrm>
                <a:off x="-1719" y="2988"/>
                <a:ext cx="13" cy="3"/>
              </a:xfrm>
              <a:custGeom>
                <a:avLst/>
                <a:gdLst>
                  <a:gd name="T0" fmla="*/ 11 w 11"/>
                  <a:gd name="T1" fmla="*/ 0 h 3"/>
                  <a:gd name="T2" fmla="*/ 1 w 11"/>
                  <a:gd name="T3" fmla="*/ 3 h 3"/>
                  <a:gd name="T4" fmla="*/ 4 w 11"/>
                  <a:gd name="T5" fmla="*/ 1 h 3"/>
                  <a:gd name="T6" fmla="*/ 11 w 11"/>
                  <a:gd name="T7" fmla="*/ 0 h 3"/>
                </a:gdLst>
                <a:ahLst/>
                <a:cxnLst>
                  <a:cxn ang="0">
                    <a:pos x="T0" y="T1"/>
                  </a:cxn>
                  <a:cxn ang="0">
                    <a:pos x="T2" y="T3"/>
                  </a:cxn>
                  <a:cxn ang="0">
                    <a:pos x="T4" y="T5"/>
                  </a:cxn>
                  <a:cxn ang="0">
                    <a:pos x="T6" y="T7"/>
                  </a:cxn>
                </a:cxnLst>
                <a:rect l="0" t="0" r="r" b="b"/>
                <a:pathLst>
                  <a:path w="11" h="3">
                    <a:moveTo>
                      <a:pt x="11" y="0"/>
                    </a:moveTo>
                    <a:cubicBezTo>
                      <a:pt x="8" y="1"/>
                      <a:pt x="5" y="2"/>
                      <a:pt x="1" y="3"/>
                    </a:cubicBezTo>
                    <a:cubicBezTo>
                      <a:pt x="0" y="1"/>
                      <a:pt x="3" y="1"/>
                      <a:pt x="4" y="1"/>
                    </a:cubicBezTo>
                    <a:cubicBezTo>
                      <a:pt x="6" y="0"/>
                      <a:pt x="9" y="1"/>
                      <a:pt x="1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124">
                <a:extLst>
                  <a:ext uri="{FF2B5EF4-FFF2-40B4-BE49-F238E27FC236}">
                    <a16:creationId xmlns:a16="http://schemas.microsoft.com/office/drawing/2014/main" id="{4F67D8BA-8E01-4032-B07C-7E2C35F5B522}"/>
                  </a:ext>
                </a:extLst>
              </p:cNvPr>
              <p:cNvSpPr>
                <a:spLocks/>
              </p:cNvSpPr>
              <p:nvPr/>
            </p:nvSpPr>
            <p:spPr bwMode="auto">
              <a:xfrm>
                <a:off x="-1895" y="2989"/>
                <a:ext cx="4" cy="1"/>
              </a:xfrm>
              <a:custGeom>
                <a:avLst/>
                <a:gdLst>
                  <a:gd name="T0" fmla="*/ 4 w 4"/>
                  <a:gd name="T1" fmla="*/ 0 h 1"/>
                  <a:gd name="T2" fmla="*/ 1 w 4"/>
                  <a:gd name="T3" fmla="*/ 1 h 1"/>
                  <a:gd name="T4" fmla="*/ 4 w 4"/>
                  <a:gd name="T5" fmla="*/ 0 h 1"/>
                </a:gdLst>
                <a:ahLst/>
                <a:cxnLst>
                  <a:cxn ang="0">
                    <a:pos x="T0" y="T1"/>
                  </a:cxn>
                  <a:cxn ang="0">
                    <a:pos x="T2" y="T3"/>
                  </a:cxn>
                  <a:cxn ang="0">
                    <a:pos x="T4" y="T5"/>
                  </a:cxn>
                </a:cxnLst>
                <a:rect l="0" t="0" r="r" b="b"/>
                <a:pathLst>
                  <a:path w="4" h="1">
                    <a:moveTo>
                      <a:pt x="4" y="0"/>
                    </a:moveTo>
                    <a:cubicBezTo>
                      <a:pt x="4" y="1"/>
                      <a:pt x="2" y="1"/>
                      <a:pt x="1" y="1"/>
                    </a:cubicBezTo>
                    <a:cubicBezTo>
                      <a:pt x="0" y="0"/>
                      <a:pt x="3" y="0"/>
                      <a:pt x="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125">
                <a:extLst>
                  <a:ext uri="{FF2B5EF4-FFF2-40B4-BE49-F238E27FC236}">
                    <a16:creationId xmlns:a16="http://schemas.microsoft.com/office/drawing/2014/main" id="{0173DE45-2EEA-499C-BF3F-F4B9DB8788FE}"/>
                  </a:ext>
                </a:extLst>
              </p:cNvPr>
              <p:cNvSpPr>
                <a:spLocks/>
              </p:cNvSpPr>
              <p:nvPr/>
            </p:nvSpPr>
            <p:spPr bwMode="auto">
              <a:xfrm>
                <a:off x="-1935" y="2989"/>
                <a:ext cx="4" cy="2"/>
              </a:xfrm>
              <a:custGeom>
                <a:avLst/>
                <a:gdLst>
                  <a:gd name="T0" fmla="*/ 3 w 3"/>
                  <a:gd name="T1" fmla="*/ 1 h 2"/>
                  <a:gd name="T2" fmla="*/ 1 w 3"/>
                  <a:gd name="T3" fmla="*/ 2 h 2"/>
                  <a:gd name="T4" fmla="*/ 1 w 3"/>
                  <a:gd name="T5" fmla="*/ 2 h 2"/>
                  <a:gd name="T6" fmla="*/ 3 w 3"/>
                  <a:gd name="T7" fmla="*/ 1 h 2"/>
                </a:gdLst>
                <a:ahLst/>
                <a:cxnLst>
                  <a:cxn ang="0">
                    <a:pos x="T0" y="T1"/>
                  </a:cxn>
                  <a:cxn ang="0">
                    <a:pos x="T2" y="T3"/>
                  </a:cxn>
                  <a:cxn ang="0">
                    <a:pos x="T4" y="T5"/>
                  </a:cxn>
                  <a:cxn ang="0">
                    <a:pos x="T6" y="T7"/>
                  </a:cxn>
                </a:cxnLst>
                <a:rect l="0" t="0" r="r" b="b"/>
                <a:pathLst>
                  <a:path w="3" h="2">
                    <a:moveTo>
                      <a:pt x="3" y="1"/>
                    </a:moveTo>
                    <a:cubicBezTo>
                      <a:pt x="3" y="2"/>
                      <a:pt x="2" y="2"/>
                      <a:pt x="1" y="2"/>
                    </a:cubicBezTo>
                    <a:cubicBezTo>
                      <a:pt x="1" y="2"/>
                      <a:pt x="1" y="2"/>
                      <a:pt x="1" y="2"/>
                    </a:cubicBezTo>
                    <a:cubicBezTo>
                      <a:pt x="0" y="1"/>
                      <a:pt x="2" y="0"/>
                      <a:pt x="3"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126">
                <a:extLst>
                  <a:ext uri="{FF2B5EF4-FFF2-40B4-BE49-F238E27FC236}">
                    <a16:creationId xmlns:a16="http://schemas.microsoft.com/office/drawing/2014/main" id="{0686D64F-2144-4996-9BE3-2B73439CF6DC}"/>
                  </a:ext>
                </a:extLst>
              </p:cNvPr>
              <p:cNvSpPr>
                <a:spLocks/>
              </p:cNvSpPr>
              <p:nvPr/>
            </p:nvSpPr>
            <p:spPr bwMode="auto">
              <a:xfrm>
                <a:off x="-1474" y="2989"/>
                <a:ext cx="5" cy="2"/>
              </a:xfrm>
              <a:custGeom>
                <a:avLst/>
                <a:gdLst>
                  <a:gd name="T0" fmla="*/ 4 w 4"/>
                  <a:gd name="T1" fmla="*/ 1 h 2"/>
                  <a:gd name="T2" fmla="*/ 0 w 4"/>
                  <a:gd name="T3" fmla="*/ 2 h 2"/>
                  <a:gd name="T4" fmla="*/ 4 w 4"/>
                  <a:gd name="T5" fmla="*/ 1 h 2"/>
                </a:gdLst>
                <a:ahLst/>
                <a:cxnLst>
                  <a:cxn ang="0">
                    <a:pos x="T0" y="T1"/>
                  </a:cxn>
                  <a:cxn ang="0">
                    <a:pos x="T2" y="T3"/>
                  </a:cxn>
                  <a:cxn ang="0">
                    <a:pos x="T4" y="T5"/>
                  </a:cxn>
                </a:cxnLst>
                <a:rect l="0" t="0" r="r" b="b"/>
                <a:pathLst>
                  <a:path w="4" h="2">
                    <a:moveTo>
                      <a:pt x="4" y="1"/>
                    </a:moveTo>
                    <a:cubicBezTo>
                      <a:pt x="3" y="2"/>
                      <a:pt x="2" y="1"/>
                      <a:pt x="0" y="2"/>
                    </a:cubicBezTo>
                    <a:cubicBezTo>
                      <a:pt x="0" y="0"/>
                      <a:pt x="3" y="1"/>
                      <a:pt x="4"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127">
                <a:extLst>
                  <a:ext uri="{FF2B5EF4-FFF2-40B4-BE49-F238E27FC236}">
                    <a16:creationId xmlns:a16="http://schemas.microsoft.com/office/drawing/2014/main" id="{21234862-9B0B-4383-816A-FCF7CDEBF6B9}"/>
                  </a:ext>
                </a:extLst>
              </p:cNvPr>
              <p:cNvSpPr>
                <a:spLocks/>
              </p:cNvSpPr>
              <p:nvPr/>
            </p:nvSpPr>
            <p:spPr bwMode="auto">
              <a:xfrm>
                <a:off x="-1814" y="2992"/>
                <a:ext cx="2" cy="1"/>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1" y="0"/>
                      <a:pt x="2" y="0"/>
                      <a:pt x="2" y="0"/>
                    </a:cubicBezTo>
                    <a:cubicBezTo>
                      <a:pt x="2" y="1"/>
                      <a:pt x="1"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128">
                <a:extLst>
                  <a:ext uri="{FF2B5EF4-FFF2-40B4-BE49-F238E27FC236}">
                    <a16:creationId xmlns:a16="http://schemas.microsoft.com/office/drawing/2014/main" id="{D3A8AC9E-367C-4988-AA9E-359C1F554590}"/>
                  </a:ext>
                </a:extLst>
              </p:cNvPr>
              <p:cNvSpPr>
                <a:spLocks/>
              </p:cNvSpPr>
              <p:nvPr/>
            </p:nvSpPr>
            <p:spPr bwMode="auto">
              <a:xfrm>
                <a:off x="-1931" y="2992"/>
                <a:ext cx="7" cy="4"/>
              </a:xfrm>
              <a:custGeom>
                <a:avLst/>
                <a:gdLst>
                  <a:gd name="T0" fmla="*/ 6 w 6"/>
                  <a:gd name="T1" fmla="*/ 1 h 3"/>
                  <a:gd name="T2" fmla="*/ 0 w 6"/>
                  <a:gd name="T3" fmla="*/ 3 h 3"/>
                  <a:gd name="T4" fmla="*/ 6 w 6"/>
                  <a:gd name="T5" fmla="*/ 1 h 3"/>
                </a:gdLst>
                <a:ahLst/>
                <a:cxnLst>
                  <a:cxn ang="0">
                    <a:pos x="T0" y="T1"/>
                  </a:cxn>
                  <a:cxn ang="0">
                    <a:pos x="T2" y="T3"/>
                  </a:cxn>
                  <a:cxn ang="0">
                    <a:pos x="T4" y="T5"/>
                  </a:cxn>
                </a:cxnLst>
                <a:rect l="0" t="0" r="r" b="b"/>
                <a:pathLst>
                  <a:path w="6" h="3">
                    <a:moveTo>
                      <a:pt x="6" y="1"/>
                    </a:moveTo>
                    <a:cubicBezTo>
                      <a:pt x="4" y="2"/>
                      <a:pt x="2" y="3"/>
                      <a:pt x="0" y="3"/>
                    </a:cubicBezTo>
                    <a:cubicBezTo>
                      <a:pt x="1" y="2"/>
                      <a:pt x="4" y="0"/>
                      <a:pt x="6"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129">
                <a:extLst>
                  <a:ext uri="{FF2B5EF4-FFF2-40B4-BE49-F238E27FC236}">
                    <a16:creationId xmlns:a16="http://schemas.microsoft.com/office/drawing/2014/main" id="{04F78059-C9D4-478E-B517-2B40D7FCFE0A}"/>
                  </a:ext>
                </a:extLst>
              </p:cNvPr>
              <p:cNvSpPr>
                <a:spLocks/>
              </p:cNvSpPr>
              <p:nvPr/>
            </p:nvSpPr>
            <p:spPr bwMode="auto">
              <a:xfrm>
                <a:off x="-1817" y="2993"/>
                <a:ext cx="2" cy="2"/>
              </a:xfrm>
              <a:custGeom>
                <a:avLst/>
                <a:gdLst>
                  <a:gd name="T0" fmla="*/ 2 w 2"/>
                  <a:gd name="T1" fmla="*/ 0 h 1"/>
                  <a:gd name="T2" fmla="*/ 1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0"/>
                      <a:pt x="1" y="1"/>
                    </a:cubicBezTo>
                    <a:cubicBezTo>
                      <a:pt x="1" y="0"/>
                      <a:pt x="1" y="1"/>
                      <a:pt x="0" y="1"/>
                    </a:cubicBezTo>
                    <a:cubicBezTo>
                      <a:pt x="0" y="0"/>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130">
                <a:extLst>
                  <a:ext uri="{FF2B5EF4-FFF2-40B4-BE49-F238E27FC236}">
                    <a16:creationId xmlns:a16="http://schemas.microsoft.com/office/drawing/2014/main" id="{B105CAF9-7AE0-4F3F-A335-AB611647C33D}"/>
                  </a:ext>
                </a:extLst>
              </p:cNvPr>
              <p:cNvSpPr>
                <a:spLocks/>
              </p:cNvSpPr>
              <p:nvPr/>
            </p:nvSpPr>
            <p:spPr bwMode="auto">
              <a:xfrm>
                <a:off x="-1683" y="2993"/>
                <a:ext cx="7" cy="4"/>
              </a:xfrm>
              <a:custGeom>
                <a:avLst/>
                <a:gdLst>
                  <a:gd name="T0" fmla="*/ 6 w 6"/>
                  <a:gd name="T1" fmla="*/ 0 h 3"/>
                  <a:gd name="T2" fmla="*/ 0 w 6"/>
                  <a:gd name="T3" fmla="*/ 3 h 3"/>
                  <a:gd name="T4" fmla="*/ 0 w 6"/>
                  <a:gd name="T5" fmla="*/ 1 h 3"/>
                  <a:gd name="T6" fmla="*/ 6 w 6"/>
                  <a:gd name="T7" fmla="*/ 0 h 3"/>
                </a:gdLst>
                <a:ahLst/>
                <a:cxnLst>
                  <a:cxn ang="0">
                    <a:pos x="T0" y="T1"/>
                  </a:cxn>
                  <a:cxn ang="0">
                    <a:pos x="T2" y="T3"/>
                  </a:cxn>
                  <a:cxn ang="0">
                    <a:pos x="T4" y="T5"/>
                  </a:cxn>
                  <a:cxn ang="0">
                    <a:pos x="T6" y="T7"/>
                  </a:cxn>
                </a:cxnLst>
                <a:rect l="0" t="0" r="r" b="b"/>
                <a:pathLst>
                  <a:path w="6" h="3">
                    <a:moveTo>
                      <a:pt x="6" y="0"/>
                    </a:moveTo>
                    <a:cubicBezTo>
                      <a:pt x="5" y="2"/>
                      <a:pt x="2" y="2"/>
                      <a:pt x="0" y="3"/>
                    </a:cubicBezTo>
                    <a:cubicBezTo>
                      <a:pt x="0" y="2"/>
                      <a:pt x="0" y="1"/>
                      <a:pt x="0" y="1"/>
                    </a:cubicBezTo>
                    <a:cubicBezTo>
                      <a:pt x="3" y="1"/>
                      <a:pt x="3" y="0"/>
                      <a:pt x="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131">
                <a:extLst>
                  <a:ext uri="{FF2B5EF4-FFF2-40B4-BE49-F238E27FC236}">
                    <a16:creationId xmlns:a16="http://schemas.microsoft.com/office/drawing/2014/main" id="{061F47CA-8B35-46E0-AA97-068A4AD90B7E}"/>
                  </a:ext>
                </a:extLst>
              </p:cNvPr>
              <p:cNvSpPr>
                <a:spLocks/>
              </p:cNvSpPr>
              <p:nvPr/>
            </p:nvSpPr>
            <p:spPr bwMode="auto">
              <a:xfrm>
                <a:off x="-1886" y="2993"/>
                <a:ext cx="3" cy="2"/>
              </a:xfrm>
              <a:custGeom>
                <a:avLst/>
                <a:gdLst>
                  <a:gd name="T0" fmla="*/ 3 w 3"/>
                  <a:gd name="T1" fmla="*/ 0 h 1"/>
                  <a:gd name="T2" fmla="*/ 1 w 3"/>
                  <a:gd name="T3" fmla="*/ 1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cubicBezTo>
                      <a:pt x="3" y="1"/>
                      <a:pt x="1" y="0"/>
                      <a:pt x="1" y="1"/>
                    </a:cubicBezTo>
                    <a:cubicBezTo>
                      <a:pt x="1" y="1"/>
                      <a:pt x="1" y="1"/>
                      <a:pt x="0" y="1"/>
                    </a:cubicBezTo>
                    <a:cubicBezTo>
                      <a:pt x="1" y="0"/>
                      <a:pt x="1"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132">
                <a:extLst>
                  <a:ext uri="{FF2B5EF4-FFF2-40B4-BE49-F238E27FC236}">
                    <a16:creationId xmlns:a16="http://schemas.microsoft.com/office/drawing/2014/main" id="{D6B29FA5-F11C-46DD-8922-524A45E39708}"/>
                  </a:ext>
                </a:extLst>
              </p:cNvPr>
              <p:cNvSpPr>
                <a:spLocks/>
              </p:cNvSpPr>
              <p:nvPr/>
            </p:nvSpPr>
            <p:spPr bwMode="auto">
              <a:xfrm>
                <a:off x="-1934" y="2996"/>
                <a:ext cx="3" cy="1"/>
              </a:xfrm>
              <a:custGeom>
                <a:avLst/>
                <a:gdLst>
                  <a:gd name="T0" fmla="*/ 0 w 2"/>
                  <a:gd name="T1" fmla="*/ 0 h 1"/>
                  <a:gd name="T2" fmla="*/ 2 w 2"/>
                  <a:gd name="T3" fmla="*/ 0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2" y="0"/>
                      <a:pt x="2" y="0"/>
                    </a:cubicBezTo>
                    <a:cubicBezTo>
                      <a:pt x="2" y="1"/>
                      <a:pt x="0" y="0"/>
                      <a:pt x="0" y="1"/>
                    </a:cubicBezTo>
                    <a:cubicBezTo>
                      <a:pt x="0" y="0"/>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133">
                <a:extLst>
                  <a:ext uri="{FF2B5EF4-FFF2-40B4-BE49-F238E27FC236}">
                    <a16:creationId xmlns:a16="http://schemas.microsoft.com/office/drawing/2014/main" id="{764D44D1-60DF-45E8-A707-FC90051A26D5}"/>
                  </a:ext>
                </a:extLst>
              </p:cNvPr>
              <p:cNvSpPr>
                <a:spLocks/>
              </p:cNvSpPr>
              <p:nvPr/>
            </p:nvSpPr>
            <p:spPr bwMode="auto">
              <a:xfrm>
                <a:off x="-1872" y="2996"/>
                <a:ext cx="7" cy="3"/>
              </a:xfrm>
              <a:custGeom>
                <a:avLst/>
                <a:gdLst>
                  <a:gd name="T0" fmla="*/ 6 w 6"/>
                  <a:gd name="T1" fmla="*/ 0 h 3"/>
                  <a:gd name="T2" fmla="*/ 0 w 6"/>
                  <a:gd name="T3" fmla="*/ 3 h 3"/>
                  <a:gd name="T4" fmla="*/ 2 w 6"/>
                  <a:gd name="T5" fmla="*/ 2 h 3"/>
                  <a:gd name="T6" fmla="*/ 6 w 6"/>
                  <a:gd name="T7" fmla="*/ 0 h 3"/>
                </a:gdLst>
                <a:ahLst/>
                <a:cxnLst>
                  <a:cxn ang="0">
                    <a:pos x="T0" y="T1"/>
                  </a:cxn>
                  <a:cxn ang="0">
                    <a:pos x="T2" y="T3"/>
                  </a:cxn>
                  <a:cxn ang="0">
                    <a:pos x="T4" y="T5"/>
                  </a:cxn>
                  <a:cxn ang="0">
                    <a:pos x="T6" y="T7"/>
                  </a:cxn>
                </a:cxnLst>
                <a:rect l="0" t="0" r="r" b="b"/>
                <a:pathLst>
                  <a:path w="6" h="3">
                    <a:moveTo>
                      <a:pt x="6" y="0"/>
                    </a:moveTo>
                    <a:cubicBezTo>
                      <a:pt x="4" y="2"/>
                      <a:pt x="2" y="2"/>
                      <a:pt x="0" y="3"/>
                    </a:cubicBezTo>
                    <a:cubicBezTo>
                      <a:pt x="0" y="2"/>
                      <a:pt x="1" y="2"/>
                      <a:pt x="2" y="2"/>
                    </a:cubicBezTo>
                    <a:cubicBezTo>
                      <a:pt x="3" y="0"/>
                      <a:pt x="5" y="1"/>
                      <a:pt x="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134">
                <a:extLst>
                  <a:ext uri="{FF2B5EF4-FFF2-40B4-BE49-F238E27FC236}">
                    <a16:creationId xmlns:a16="http://schemas.microsoft.com/office/drawing/2014/main" id="{2FE65F09-2EC7-4460-B357-BD98E9C38AEC}"/>
                  </a:ext>
                </a:extLst>
              </p:cNvPr>
              <p:cNvSpPr>
                <a:spLocks/>
              </p:cNvSpPr>
              <p:nvPr/>
            </p:nvSpPr>
            <p:spPr bwMode="auto">
              <a:xfrm>
                <a:off x="-1879" y="2998"/>
                <a:ext cx="6" cy="2"/>
              </a:xfrm>
              <a:custGeom>
                <a:avLst/>
                <a:gdLst>
                  <a:gd name="T0" fmla="*/ 5 w 5"/>
                  <a:gd name="T1" fmla="*/ 0 h 2"/>
                  <a:gd name="T2" fmla="*/ 2 w 5"/>
                  <a:gd name="T3" fmla="*/ 2 h 2"/>
                  <a:gd name="T4" fmla="*/ 5 w 5"/>
                  <a:gd name="T5" fmla="*/ 0 h 2"/>
                </a:gdLst>
                <a:ahLst/>
                <a:cxnLst>
                  <a:cxn ang="0">
                    <a:pos x="T0" y="T1"/>
                  </a:cxn>
                  <a:cxn ang="0">
                    <a:pos x="T2" y="T3"/>
                  </a:cxn>
                  <a:cxn ang="0">
                    <a:pos x="T4" y="T5"/>
                  </a:cxn>
                </a:cxnLst>
                <a:rect l="0" t="0" r="r" b="b"/>
                <a:pathLst>
                  <a:path w="5" h="2">
                    <a:moveTo>
                      <a:pt x="5" y="0"/>
                    </a:moveTo>
                    <a:cubicBezTo>
                      <a:pt x="5" y="2"/>
                      <a:pt x="2" y="1"/>
                      <a:pt x="2" y="2"/>
                    </a:cubicBezTo>
                    <a:cubicBezTo>
                      <a:pt x="0" y="1"/>
                      <a:pt x="4" y="1"/>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135">
                <a:extLst>
                  <a:ext uri="{FF2B5EF4-FFF2-40B4-BE49-F238E27FC236}">
                    <a16:creationId xmlns:a16="http://schemas.microsoft.com/office/drawing/2014/main" id="{D7AE01FB-19B2-41AE-A22E-96058D27A068}"/>
                  </a:ext>
                </a:extLst>
              </p:cNvPr>
              <p:cNvSpPr>
                <a:spLocks/>
              </p:cNvSpPr>
              <p:nvPr/>
            </p:nvSpPr>
            <p:spPr bwMode="auto">
              <a:xfrm>
                <a:off x="-1737" y="3008"/>
                <a:ext cx="5" cy="3"/>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1"/>
                      <a:pt x="2" y="1"/>
                      <a:pt x="0" y="2"/>
                    </a:cubicBezTo>
                    <a:cubicBezTo>
                      <a:pt x="1" y="1"/>
                      <a:pt x="4" y="1"/>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136">
                <a:extLst>
                  <a:ext uri="{FF2B5EF4-FFF2-40B4-BE49-F238E27FC236}">
                    <a16:creationId xmlns:a16="http://schemas.microsoft.com/office/drawing/2014/main" id="{9B12FE72-A408-450D-8E6E-C85C4CD9D582}"/>
                  </a:ext>
                </a:extLst>
              </p:cNvPr>
              <p:cNvSpPr>
                <a:spLocks/>
              </p:cNvSpPr>
              <p:nvPr/>
            </p:nvSpPr>
            <p:spPr bwMode="auto">
              <a:xfrm>
                <a:off x="-1756" y="3010"/>
                <a:ext cx="1" cy="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0"/>
                      <a:pt x="0" y="0"/>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137">
                <a:extLst>
                  <a:ext uri="{FF2B5EF4-FFF2-40B4-BE49-F238E27FC236}">
                    <a16:creationId xmlns:a16="http://schemas.microsoft.com/office/drawing/2014/main" id="{E83F0EB6-C6AD-43DB-BEEB-6069F747984C}"/>
                  </a:ext>
                </a:extLst>
              </p:cNvPr>
              <p:cNvSpPr>
                <a:spLocks/>
              </p:cNvSpPr>
              <p:nvPr/>
            </p:nvSpPr>
            <p:spPr bwMode="auto">
              <a:xfrm>
                <a:off x="-1773" y="3010"/>
                <a:ext cx="1" cy="1"/>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1"/>
                      <a:pt x="1" y="1"/>
                    </a:cubicBezTo>
                    <a:cubicBezTo>
                      <a:pt x="1" y="1"/>
                      <a:pt x="1" y="1"/>
                      <a:pt x="0" y="1"/>
                    </a:cubicBezTo>
                    <a:cubicBezTo>
                      <a:pt x="0" y="0"/>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138">
                <a:extLst>
                  <a:ext uri="{FF2B5EF4-FFF2-40B4-BE49-F238E27FC236}">
                    <a16:creationId xmlns:a16="http://schemas.microsoft.com/office/drawing/2014/main" id="{8B326291-DEBE-4AB0-8E3D-5132E16E177D}"/>
                  </a:ext>
                </a:extLst>
              </p:cNvPr>
              <p:cNvSpPr>
                <a:spLocks/>
              </p:cNvSpPr>
              <p:nvPr/>
            </p:nvSpPr>
            <p:spPr bwMode="auto">
              <a:xfrm>
                <a:off x="-1758" y="301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0"/>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139">
                <a:extLst>
                  <a:ext uri="{FF2B5EF4-FFF2-40B4-BE49-F238E27FC236}">
                    <a16:creationId xmlns:a16="http://schemas.microsoft.com/office/drawing/2014/main" id="{53B08A31-1DC0-4387-B22C-7F0EFE76DE3E}"/>
                  </a:ext>
                </a:extLst>
              </p:cNvPr>
              <p:cNvSpPr>
                <a:spLocks/>
              </p:cNvSpPr>
              <p:nvPr/>
            </p:nvSpPr>
            <p:spPr bwMode="auto">
              <a:xfrm>
                <a:off x="-1780" y="3012"/>
                <a:ext cx="2" cy="1"/>
              </a:xfrm>
              <a:custGeom>
                <a:avLst/>
                <a:gdLst>
                  <a:gd name="T0" fmla="*/ 2 w 2"/>
                  <a:gd name="T1" fmla="*/ 0 h 1"/>
                  <a:gd name="T2" fmla="*/ 1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1"/>
                      <a:pt x="1" y="1"/>
                    </a:cubicBezTo>
                    <a:cubicBezTo>
                      <a:pt x="1" y="1"/>
                      <a:pt x="0" y="1"/>
                      <a:pt x="0" y="1"/>
                    </a:cubicBezTo>
                    <a:cubicBezTo>
                      <a:pt x="1" y="0"/>
                      <a:pt x="1"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140">
                <a:extLst>
                  <a:ext uri="{FF2B5EF4-FFF2-40B4-BE49-F238E27FC236}">
                    <a16:creationId xmlns:a16="http://schemas.microsoft.com/office/drawing/2014/main" id="{FCB7DF18-1FA6-442B-ABD6-F375CE99179F}"/>
                  </a:ext>
                </a:extLst>
              </p:cNvPr>
              <p:cNvSpPr>
                <a:spLocks/>
              </p:cNvSpPr>
              <p:nvPr/>
            </p:nvSpPr>
            <p:spPr bwMode="auto">
              <a:xfrm>
                <a:off x="-1786" y="3013"/>
                <a:ext cx="5" cy="2"/>
              </a:xfrm>
              <a:custGeom>
                <a:avLst/>
                <a:gdLst>
                  <a:gd name="T0" fmla="*/ 4 w 4"/>
                  <a:gd name="T1" fmla="*/ 0 h 2"/>
                  <a:gd name="T2" fmla="*/ 0 w 4"/>
                  <a:gd name="T3" fmla="*/ 1 h 2"/>
                  <a:gd name="T4" fmla="*/ 4 w 4"/>
                  <a:gd name="T5" fmla="*/ 0 h 2"/>
                </a:gdLst>
                <a:ahLst/>
                <a:cxnLst>
                  <a:cxn ang="0">
                    <a:pos x="T0" y="T1"/>
                  </a:cxn>
                  <a:cxn ang="0">
                    <a:pos x="T2" y="T3"/>
                  </a:cxn>
                  <a:cxn ang="0">
                    <a:pos x="T4" y="T5"/>
                  </a:cxn>
                </a:cxnLst>
                <a:rect l="0" t="0" r="r" b="b"/>
                <a:pathLst>
                  <a:path w="4" h="2">
                    <a:moveTo>
                      <a:pt x="4" y="0"/>
                    </a:moveTo>
                    <a:cubicBezTo>
                      <a:pt x="3" y="1"/>
                      <a:pt x="1" y="2"/>
                      <a:pt x="0" y="1"/>
                    </a:cubicBezTo>
                    <a:cubicBezTo>
                      <a:pt x="1" y="1"/>
                      <a:pt x="3" y="0"/>
                      <a:pt x="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141">
                <a:extLst>
                  <a:ext uri="{FF2B5EF4-FFF2-40B4-BE49-F238E27FC236}">
                    <a16:creationId xmlns:a16="http://schemas.microsoft.com/office/drawing/2014/main" id="{34FFBB94-B4C9-4D73-B01F-D998EC9C21EB}"/>
                  </a:ext>
                </a:extLst>
              </p:cNvPr>
              <p:cNvSpPr>
                <a:spLocks/>
              </p:cNvSpPr>
              <p:nvPr/>
            </p:nvSpPr>
            <p:spPr bwMode="auto">
              <a:xfrm>
                <a:off x="-1792" y="3015"/>
                <a:ext cx="4" cy="2"/>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3" y="1"/>
                      <a:pt x="1" y="1"/>
                      <a:pt x="0" y="1"/>
                    </a:cubicBezTo>
                    <a:cubicBezTo>
                      <a:pt x="0" y="0"/>
                      <a:pt x="2"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142">
                <a:extLst>
                  <a:ext uri="{FF2B5EF4-FFF2-40B4-BE49-F238E27FC236}">
                    <a16:creationId xmlns:a16="http://schemas.microsoft.com/office/drawing/2014/main" id="{7845884D-57F4-43D9-AA4F-2653CE488512}"/>
                  </a:ext>
                </a:extLst>
              </p:cNvPr>
              <p:cNvSpPr>
                <a:spLocks/>
              </p:cNvSpPr>
              <p:nvPr/>
            </p:nvSpPr>
            <p:spPr bwMode="auto">
              <a:xfrm>
                <a:off x="-1828" y="3018"/>
                <a:ext cx="2" cy="2"/>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2" y="1"/>
                      <a:pt x="0" y="2"/>
                      <a:pt x="0" y="0"/>
                    </a:cubicBezTo>
                    <a:cubicBezTo>
                      <a:pt x="0"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143">
                <a:extLst>
                  <a:ext uri="{FF2B5EF4-FFF2-40B4-BE49-F238E27FC236}">
                    <a16:creationId xmlns:a16="http://schemas.microsoft.com/office/drawing/2014/main" id="{C5F7C009-6533-4A6A-99DA-7DE691CD48E8}"/>
                  </a:ext>
                </a:extLst>
              </p:cNvPr>
              <p:cNvSpPr>
                <a:spLocks/>
              </p:cNvSpPr>
              <p:nvPr/>
            </p:nvSpPr>
            <p:spPr bwMode="auto">
              <a:xfrm>
                <a:off x="-1634" y="3020"/>
                <a:ext cx="223" cy="52"/>
              </a:xfrm>
              <a:custGeom>
                <a:avLst/>
                <a:gdLst>
                  <a:gd name="T0" fmla="*/ 192 w 192"/>
                  <a:gd name="T1" fmla="*/ 2 h 45"/>
                  <a:gd name="T2" fmla="*/ 178 w 192"/>
                  <a:gd name="T3" fmla="*/ 4 h 45"/>
                  <a:gd name="T4" fmla="*/ 176 w 192"/>
                  <a:gd name="T5" fmla="*/ 5 h 45"/>
                  <a:gd name="T6" fmla="*/ 159 w 192"/>
                  <a:gd name="T7" fmla="*/ 8 h 45"/>
                  <a:gd name="T8" fmla="*/ 152 w 192"/>
                  <a:gd name="T9" fmla="*/ 10 h 45"/>
                  <a:gd name="T10" fmla="*/ 147 w 192"/>
                  <a:gd name="T11" fmla="*/ 10 h 45"/>
                  <a:gd name="T12" fmla="*/ 146 w 192"/>
                  <a:gd name="T13" fmla="*/ 11 h 45"/>
                  <a:gd name="T14" fmla="*/ 139 w 192"/>
                  <a:gd name="T15" fmla="*/ 12 h 45"/>
                  <a:gd name="T16" fmla="*/ 128 w 192"/>
                  <a:gd name="T17" fmla="*/ 14 h 45"/>
                  <a:gd name="T18" fmla="*/ 122 w 192"/>
                  <a:gd name="T19" fmla="*/ 16 h 45"/>
                  <a:gd name="T20" fmla="*/ 116 w 192"/>
                  <a:gd name="T21" fmla="*/ 18 h 45"/>
                  <a:gd name="T22" fmla="*/ 109 w 192"/>
                  <a:gd name="T23" fmla="*/ 19 h 45"/>
                  <a:gd name="T24" fmla="*/ 57 w 192"/>
                  <a:gd name="T25" fmla="*/ 31 h 45"/>
                  <a:gd name="T26" fmla="*/ 10 w 192"/>
                  <a:gd name="T27" fmla="*/ 41 h 45"/>
                  <a:gd name="T28" fmla="*/ 0 w 192"/>
                  <a:gd name="T29" fmla="*/ 44 h 45"/>
                  <a:gd name="T30" fmla="*/ 0 w 192"/>
                  <a:gd name="T31" fmla="*/ 42 h 45"/>
                  <a:gd name="T32" fmla="*/ 45 w 192"/>
                  <a:gd name="T33" fmla="*/ 32 h 45"/>
                  <a:gd name="T34" fmla="*/ 68 w 192"/>
                  <a:gd name="T35" fmla="*/ 27 h 45"/>
                  <a:gd name="T36" fmla="*/ 138 w 192"/>
                  <a:gd name="T37" fmla="*/ 11 h 45"/>
                  <a:gd name="T38" fmla="*/ 149 w 192"/>
                  <a:gd name="T39" fmla="*/ 8 h 45"/>
                  <a:gd name="T40" fmla="*/ 161 w 192"/>
                  <a:gd name="T41" fmla="*/ 6 h 45"/>
                  <a:gd name="T42" fmla="*/ 186 w 192"/>
                  <a:gd name="T43" fmla="*/ 1 h 45"/>
                  <a:gd name="T44" fmla="*/ 192 w 192"/>
                  <a:gd name="T45"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45">
                    <a:moveTo>
                      <a:pt x="192" y="2"/>
                    </a:moveTo>
                    <a:cubicBezTo>
                      <a:pt x="189" y="6"/>
                      <a:pt x="184" y="4"/>
                      <a:pt x="178" y="4"/>
                    </a:cubicBezTo>
                    <a:cubicBezTo>
                      <a:pt x="177" y="4"/>
                      <a:pt x="177" y="5"/>
                      <a:pt x="176" y="5"/>
                    </a:cubicBezTo>
                    <a:cubicBezTo>
                      <a:pt x="170" y="6"/>
                      <a:pt x="165" y="6"/>
                      <a:pt x="159" y="8"/>
                    </a:cubicBezTo>
                    <a:cubicBezTo>
                      <a:pt x="157" y="8"/>
                      <a:pt x="154" y="9"/>
                      <a:pt x="152" y="10"/>
                    </a:cubicBezTo>
                    <a:cubicBezTo>
                      <a:pt x="151" y="10"/>
                      <a:pt x="149" y="10"/>
                      <a:pt x="147" y="10"/>
                    </a:cubicBezTo>
                    <a:cubicBezTo>
                      <a:pt x="147" y="10"/>
                      <a:pt x="147" y="11"/>
                      <a:pt x="146" y="11"/>
                    </a:cubicBezTo>
                    <a:cubicBezTo>
                      <a:pt x="144" y="11"/>
                      <a:pt x="141" y="11"/>
                      <a:pt x="139" y="12"/>
                    </a:cubicBezTo>
                    <a:cubicBezTo>
                      <a:pt x="135" y="13"/>
                      <a:pt x="132" y="14"/>
                      <a:pt x="128" y="14"/>
                    </a:cubicBezTo>
                    <a:cubicBezTo>
                      <a:pt x="127" y="15"/>
                      <a:pt x="123" y="17"/>
                      <a:pt x="122" y="16"/>
                    </a:cubicBezTo>
                    <a:cubicBezTo>
                      <a:pt x="121" y="17"/>
                      <a:pt x="117" y="18"/>
                      <a:pt x="116" y="18"/>
                    </a:cubicBezTo>
                    <a:cubicBezTo>
                      <a:pt x="114" y="19"/>
                      <a:pt x="111" y="19"/>
                      <a:pt x="109" y="19"/>
                    </a:cubicBezTo>
                    <a:cubicBezTo>
                      <a:pt x="92" y="24"/>
                      <a:pt x="75" y="27"/>
                      <a:pt x="57" y="31"/>
                    </a:cubicBezTo>
                    <a:cubicBezTo>
                      <a:pt x="42" y="34"/>
                      <a:pt x="24" y="39"/>
                      <a:pt x="10" y="41"/>
                    </a:cubicBezTo>
                    <a:cubicBezTo>
                      <a:pt x="7" y="42"/>
                      <a:pt x="3" y="45"/>
                      <a:pt x="0" y="44"/>
                    </a:cubicBezTo>
                    <a:cubicBezTo>
                      <a:pt x="0" y="43"/>
                      <a:pt x="0" y="43"/>
                      <a:pt x="0" y="42"/>
                    </a:cubicBezTo>
                    <a:cubicBezTo>
                      <a:pt x="13" y="37"/>
                      <a:pt x="29" y="36"/>
                      <a:pt x="45" y="32"/>
                    </a:cubicBezTo>
                    <a:cubicBezTo>
                      <a:pt x="53" y="30"/>
                      <a:pt x="60" y="29"/>
                      <a:pt x="68" y="27"/>
                    </a:cubicBezTo>
                    <a:cubicBezTo>
                      <a:pt x="91" y="22"/>
                      <a:pt x="116" y="17"/>
                      <a:pt x="138" y="11"/>
                    </a:cubicBezTo>
                    <a:cubicBezTo>
                      <a:pt x="142" y="10"/>
                      <a:pt x="146" y="9"/>
                      <a:pt x="149" y="8"/>
                    </a:cubicBezTo>
                    <a:cubicBezTo>
                      <a:pt x="153" y="7"/>
                      <a:pt x="157" y="6"/>
                      <a:pt x="161" y="6"/>
                    </a:cubicBezTo>
                    <a:cubicBezTo>
                      <a:pt x="169" y="4"/>
                      <a:pt x="178" y="3"/>
                      <a:pt x="186" y="1"/>
                    </a:cubicBezTo>
                    <a:cubicBezTo>
                      <a:pt x="188" y="0"/>
                      <a:pt x="190" y="0"/>
                      <a:pt x="19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144">
                <a:extLst>
                  <a:ext uri="{FF2B5EF4-FFF2-40B4-BE49-F238E27FC236}">
                    <a16:creationId xmlns:a16="http://schemas.microsoft.com/office/drawing/2014/main" id="{1026F26D-708B-4C79-9778-6CC7F3C12731}"/>
                  </a:ext>
                </a:extLst>
              </p:cNvPr>
              <p:cNvSpPr>
                <a:spLocks/>
              </p:cNvSpPr>
              <p:nvPr/>
            </p:nvSpPr>
            <p:spPr bwMode="auto">
              <a:xfrm>
                <a:off x="-1680" y="3021"/>
                <a:ext cx="4" cy="1"/>
              </a:xfrm>
              <a:custGeom>
                <a:avLst/>
                <a:gdLst>
                  <a:gd name="T0" fmla="*/ 4 w 4"/>
                  <a:gd name="T1" fmla="*/ 0 h 1"/>
                  <a:gd name="T2" fmla="*/ 2 w 4"/>
                  <a:gd name="T3" fmla="*/ 1 h 1"/>
                  <a:gd name="T4" fmla="*/ 1 w 4"/>
                  <a:gd name="T5" fmla="*/ 1 h 1"/>
                  <a:gd name="T6" fmla="*/ 4 w 4"/>
                  <a:gd name="T7" fmla="*/ 0 h 1"/>
                </a:gdLst>
                <a:ahLst/>
                <a:cxnLst>
                  <a:cxn ang="0">
                    <a:pos x="T0" y="T1"/>
                  </a:cxn>
                  <a:cxn ang="0">
                    <a:pos x="T2" y="T3"/>
                  </a:cxn>
                  <a:cxn ang="0">
                    <a:pos x="T4" y="T5"/>
                  </a:cxn>
                  <a:cxn ang="0">
                    <a:pos x="T6" y="T7"/>
                  </a:cxn>
                </a:cxnLst>
                <a:rect l="0" t="0" r="r" b="b"/>
                <a:pathLst>
                  <a:path w="4" h="1">
                    <a:moveTo>
                      <a:pt x="4" y="0"/>
                    </a:moveTo>
                    <a:cubicBezTo>
                      <a:pt x="4" y="1"/>
                      <a:pt x="3" y="0"/>
                      <a:pt x="2" y="1"/>
                    </a:cubicBezTo>
                    <a:cubicBezTo>
                      <a:pt x="1" y="1"/>
                      <a:pt x="1" y="0"/>
                      <a:pt x="1" y="1"/>
                    </a:cubicBezTo>
                    <a:cubicBezTo>
                      <a:pt x="0" y="0"/>
                      <a:pt x="3" y="0"/>
                      <a:pt x="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145">
                <a:extLst>
                  <a:ext uri="{FF2B5EF4-FFF2-40B4-BE49-F238E27FC236}">
                    <a16:creationId xmlns:a16="http://schemas.microsoft.com/office/drawing/2014/main" id="{46D5A107-4E66-4E8B-9433-7E9C80714D15}"/>
                  </a:ext>
                </a:extLst>
              </p:cNvPr>
              <p:cNvSpPr>
                <a:spLocks/>
              </p:cNvSpPr>
              <p:nvPr/>
            </p:nvSpPr>
            <p:spPr bwMode="auto">
              <a:xfrm>
                <a:off x="-1732" y="3021"/>
                <a:ext cx="4"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3" y="1"/>
                      <a:pt x="1" y="1"/>
                      <a:pt x="0" y="1"/>
                    </a:cubicBezTo>
                    <a:cubicBezTo>
                      <a:pt x="1" y="1"/>
                      <a:pt x="2"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146">
                <a:extLst>
                  <a:ext uri="{FF2B5EF4-FFF2-40B4-BE49-F238E27FC236}">
                    <a16:creationId xmlns:a16="http://schemas.microsoft.com/office/drawing/2014/main" id="{407804AB-03A0-48A5-93ED-05C235AB0AFE}"/>
                  </a:ext>
                </a:extLst>
              </p:cNvPr>
              <p:cNvSpPr>
                <a:spLocks/>
              </p:cNvSpPr>
              <p:nvPr/>
            </p:nvSpPr>
            <p:spPr bwMode="auto">
              <a:xfrm>
                <a:off x="-1685" y="3022"/>
                <a:ext cx="2" cy="3"/>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0" y="2"/>
                      <a:pt x="0" y="1"/>
                    </a:cubicBezTo>
                    <a:cubicBezTo>
                      <a:pt x="0" y="1"/>
                      <a:pt x="1" y="0"/>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147">
                <a:extLst>
                  <a:ext uri="{FF2B5EF4-FFF2-40B4-BE49-F238E27FC236}">
                    <a16:creationId xmlns:a16="http://schemas.microsoft.com/office/drawing/2014/main" id="{D4C1B76D-1952-44ED-92E4-F48F5650222C}"/>
                  </a:ext>
                </a:extLst>
              </p:cNvPr>
              <p:cNvSpPr>
                <a:spLocks/>
              </p:cNvSpPr>
              <p:nvPr/>
            </p:nvSpPr>
            <p:spPr bwMode="auto">
              <a:xfrm>
                <a:off x="-1696" y="3022"/>
                <a:ext cx="9" cy="4"/>
              </a:xfrm>
              <a:custGeom>
                <a:avLst/>
                <a:gdLst>
                  <a:gd name="T0" fmla="*/ 7 w 7"/>
                  <a:gd name="T1" fmla="*/ 2 h 3"/>
                  <a:gd name="T2" fmla="*/ 4 w 7"/>
                  <a:gd name="T3" fmla="*/ 3 h 3"/>
                  <a:gd name="T4" fmla="*/ 0 w 7"/>
                  <a:gd name="T5" fmla="*/ 3 h 3"/>
                  <a:gd name="T6" fmla="*/ 7 w 7"/>
                  <a:gd name="T7" fmla="*/ 2 h 3"/>
                </a:gdLst>
                <a:ahLst/>
                <a:cxnLst>
                  <a:cxn ang="0">
                    <a:pos x="T0" y="T1"/>
                  </a:cxn>
                  <a:cxn ang="0">
                    <a:pos x="T2" y="T3"/>
                  </a:cxn>
                  <a:cxn ang="0">
                    <a:pos x="T4" y="T5"/>
                  </a:cxn>
                  <a:cxn ang="0">
                    <a:pos x="T6" y="T7"/>
                  </a:cxn>
                </a:cxnLst>
                <a:rect l="0" t="0" r="r" b="b"/>
                <a:pathLst>
                  <a:path w="7" h="3">
                    <a:moveTo>
                      <a:pt x="7" y="2"/>
                    </a:moveTo>
                    <a:cubicBezTo>
                      <a:pt x="6" y="3"/>
                      <a:pt x="5" y="2"/>
                      <a:pt x="4" y="3"/>
                    </a:cubicBezTo>
                    <a:cubicBezTo>
                      <a:pt x="2" y="2"/>
                      <a:pt x="1" y="3"/>
                      <a:pt x="0" y="3"/>
                    </a:cubicBezTo>
                    <a:cubicBezTo>
                      <a:pt x="2" y="2"/>
                      <a:pt x="6" y="0"/>
                      <a:pt x="7"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148">
                <a:extLst>
                  <a:ext uri="{FF2B5EF4-FFF2-40B4-BE49-F238E27FC236}">
                    <a16:creationId xmlns:a16="http://schemas.microsoft.com/office/drawing/2014/main" id="{6472289F-60F5-47E7-99E9-AAEB0490A83F}"/>
                  </a:ext>
                </a:extLst>
              </p:cNvPr>
              <p:cNvSpPr>
                <a:spLocks/>
              </p:cNvSpPr>
              <p:nvPr/>
            </p:nvSpPr>
            <p:spPr bwMode="auto">
              <a:xfrm>
                <a:off x="-1480" y="3033"/>
                <a:ext cx="90" cy="21"/>
              </a:xfrm>
              <a:custGeom>
                <a:avLst/>
                <a:gdLst>
                  <a:gd name="T0" fmla="*/ 77 w 77"/>
                  <a:gd name="T1" fmla="*/ 1 h 18"/>
                  <a:gd name="T2" fmla="*/ 77 w 77"/>
                  <a:gd name="T3" fmla="*/ 2 h 18"/>
                  <a:gd name="T4" fmla="*/ 72 w 77"/>
                  <a:gd name="T5" fmla="*/ 4 h 18"/>
                  <a:gd name="T6" fmla="*/ 68 w 77"/>
                  <a:gd name="T7" fmla="*/ 4 h 18"/>
                  <a:gd name="T8" fmla="*/ 41 w 77"/>
                  <a:gd name="T9" fmla="*/ 10 h 18"/>
                  <a:gd name="T10" fmla="*/ 15 w 77"/>
                  <a:gd name="T11" fmla="*/ 15 h 18"/>
                  <a:gd name="T12" fmla="*/ 7 w 77"/>
                  <a:gd name="T13" fmla="*/ 16 h 18"/>
                  <a:gd name="T14" fmla="*/ 1 w 77"/>
                  <a:gd name="T15" fmla="*/ 18 h 18"/>
                  <a:gd name="T16" fmla="*/ 0 w 77"/>
                  <a:gd name="T17" fmla="*/ 17 h 18"/>
                  <a:gd name="T18" fmla="*/ 9 w 77"/>
                  <a:gd name="T19" fmla="*/ 14 h 18"/>
                  <a:gd name="T20" fmla="*/ 23 w 77"/>
                  <a:gd name="T21" fmla="*/ 11 h 18"/>
                  <a:gd name="T22" fmla="*/ 63 w 77"/>
                  <a:gd name="T23" fmla="*/ 3 h 18"/>
                  <a:gd name="T24" fmla="*/ 66 w 77"/>
                  <a:gd name="T25" fmla="*/ 2 h 18"/>
                  <a:gd name="T26" fmla="*/ 77 w 77"/>
                  <a:gd name="T2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8">
                    <a:moveTo>
                      <a:pt x="77" y="1"/>
                    </a:moveTo>
                    <a:cubicBezTo>
                      <a:pt x="77" y="2"/>
                      <a:pt x="77" y="2"/>
                      <a:pt x="77" y="2"/>
                    </a:cubicBezTo>
                    <a:cubicBezTo>
                      <a:pt x="77" y="4"/>
                      <a:pt x="73" y="3"/>
                      <a:pt x="72" y="4"/>
                    </a:cubicBezTo>
                    <a:cubicBezTo>
                      <a:pt x="70" y="4"/>
                      <a:pt x="69" y="4"/>
                      <a:pt x="68" y="4"/>
                    </a:cubicBezTo>
                    <a:cubicBezTo>
                      <a:pt x="59" y="6"/>
                      <a:pt x="50" y="8"/>
                      <a:pt x="41" y="10"/>
                    </a:cubicBezTo>
                    <a:cubicBezTo>
                      <a:pt x="32" y="12"/>
                      <a:pt x="25" y="14"/>
                      <a:pt x="15" y="15"/>
                    </a:cubicBezTo>
                    <a:cubicBezTo>
                      <a:pt x="12" y="15"/>
                      <a:pt x="10" y="16"/>
                      <a:pt x="7" y="16"/>
                    </a:cubicBezTo>
                    <a:cubicBezTo>
                      <a:pt x="5" y="17"/>
                      <a:pt x="3" y="18"/>
                      <a:pt x="1" y="18"/>
                    </a:cubicBezTo>
                    <a:cubicBezTo>
                      <a:pt x="1" y="17"/>
                      <a:pt x="1" y="17"/>
                      <a:pt x="0" y="17"/>
                    </a:cubicBezTo>
                    <a:cubicBezTo>
                      <a:pt x="2" y="14"/>
                      <a:pt x="6" y="15"/>
                      <a:pt x="9" y="14"/>
                    </a:cubicBezTo>
                    <a:cubicBezTo>
                      <a:pt x="14" y="13"/>
                      <a:pt x="19" y="12"/>
                      <a:pt x="23" y="11"/>
                    </a:cubicBezTo>
                    <a:cubicBezTo>
                      <a:pt x="37" y="10"/>
                      <a:pt x="51" y="6"/>
                      <a:pt x="63" y="3"/>
                    </a:cubicBezTo>
                    <a:cubicBezTo>
                      <a:pt x="64" y="3"/>
                      <a:pt x="66" y="3"/>
                      <a:pt x="66" y="2"/>
                    </a:cubicBezTo>
                    <a:cubicBezTo>
                      <a:pt x="69" y="3"/>
                      <a:pt x="74" y="0"/>
                      <a:pt x="77"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149">
                <a:extLst>
                  <a:ext uri="{FF2B5EF4-FFF2-40B4-BE49-F238E27FC236}">
                    <a16:creationId xmlns:a16="http://schemas.microsoft.com/office/drawing/2014/main" id="{7476E581-7FF3-4D65-8DEA-352FDEC66825}"/>
                  </a:ext>
                </a:extLst>
              </p:cNvPr>
              <p:cNvSpPr>
                <a:spLocks/>
              </p:cNvSpPr>
              <p:nvPr/>
            </p:nvSpPr>
            <p:spPr bwMode="auto">
              <a:xfrm>
                <a:off x="-1712" y="3037"/>
                <a:ext cx="3" cy="2"/>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2" y="1"/>
                      <a:pt x="1" y="1"/>
                      <a:pt x="0" y="1"/>
                    </a:cubicBezTo>
                    <a:cubicBezTo>
                      <a:pt x="0" y="0"/>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150">
                <a:extLst>
                  <a:ext uri="{FF2B5EF4-FFF2-40B4-BE49-F238E27FC236}">
                    <a16:creationId xmlns:a16="http://schemas.microsoft.com/office/drawing/2014/main" id="{FEBC2B6A-F4B0-44E1-929D-A91DB8D26D79}"/>
                  </a:ext>
                </a:extLst>
              </p:cNvPr>
              <p:cNvSpPr>
                <a:spLocks/>
              </p:cNvSpPr>
              <p:nvPr/>
            </p:nvSpPr>
            <p:spPr bwMode="auto">
              <a:xfrm>
                <a:off x="-1714" y="3039"/>
                <a:ext cx="1" cy="1"/>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1"/>
                      <a:pt x="0" y="0"/>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151">
                <a:extLst>
                  <a:ext uri="{FF2B5EF4-FFF2-40B4-BE49-F238E27FC236}">
                    <a16:creationId xmlns:a16="http://schemas.microsoft.com/office/drawing/2014/main" id="{94B5212C-3542-43B3-AA2D-7D7C2B30EE83}"/>
                  </a:ext>
                </a:extLst>
              </p:cNvPr>
              <p:cNvSpPr>
                <a:spLocks/>
              </p:cNvSpPr>
              <p:nvPr/>
            </p:nvSpPr>
            <p:spPr bwMode="auto">
              <a:xfrm>
                <a:off x="-1759" y="3059"/>
                <a:ext cx="2" cy="2"/>
              </a:xfrm>
              <a:custGeom>
                <a:avLst/>
                <a:gdLst>
                  <a:gd name="T0" fmla="*/ 2 w 2"/>
                  <a:gd name="T1" fmla="*/ 0 h 1"/>
                  <a:gd name="T2" fmla="*/ 1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1"/>
                      <a:pt x="1" y="1"/>
                    </a:cubicBezTo>
                    <a:cubicBezTo>
                      <a:pt x="1" y="1"/>
                      <a:pt x="1" y="1"/>
                      <a:pt x="0" y="1"/>
                    </a:cubicBezTo>
                    <a:cubicBezTo>
                      <a:pt x="1" y="0"/>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52">
                <a:extLst>
                  <a:ext uri="{FF2B5EF4-FFF2-40B4-BE49-F238E27FC236}">
                    <a16:creationId xmlns:a16="http://schemas.microsoft.com/office/drawing/2014/main" id="{F2424467-33A0-40C8-9A66-3D0833EFC600}"/>
                  </a:ext>
                </a:extLst>
              </p:cNvPr>
              <p:cNvSpPr>
                <a:spLocks/>
              </p:cNvSpPr>
              <p:nvPr/>
            </p:nvSpPr>
            <p:spPr bwMode="auto">
              <a:xfrm>
                <a:off x="-1771" y="3065"/>
                <a:ext cx="7" cy="4"/>
              </a:xfrm>
              <a:custGeom>
                <a:avLst/>
                <a:gdLst>
                  <a:gd name="T0" fmla="*/ 6 w 6"/>
                  <a:gd name="T1" fmla="*/ 1 h 3"/>
                  <a:gd name="T2" fmla="*/ 0 w 6"/>
                  <a:gd name="T3" fmla="*/ 2 h 3"/>
                  <a:gd name="T4" fmla="*/ 6 w 6"/>
                  <a:gd name="T5" fmla="*/ 1 h 3"/>
                </a:gdLst>
                <a:ahLst/>
                <a:cxnLst>
                  <a:cxn ang="0">
                    <a:pos x="T0" y="T1"/>
                  </a:cxn>
                  <a:cxn ang="0">
                    <a:pos x="T2" y="T3"/>
                  </a:cxn>
                  <a:cxn ang="0">
                    <a:pos x="T4" y="T5"/>
                  </a:cxn>
                </a:cxnLst>
                <a:rect l="0" t="0" r="r" b="b"/>
                <a:pathLst>
                  <a:path w="6" h="3">
                    <a:moveTo>
                      <a:pt x="6" y="1"/>
                    </a:moveTo>
                    <a:cubicBezTo>
                      <a:pt x="3" y="1"/>
                      <a:pt x="2" y="3"/>
                      <a:pt x="0" y="2"/>
                    </a:cubicBezTo>
                    <a:cubicBezTo>
                      <a:pt x="1" y="0"/>
                      <a:pt x="4" y="1"/>
                      <a:pt x="6"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153">
                <a:extLst>
                  <a:ext uri="{FF2B5EF4-FFF2-40B4-BE49-F238E27FC236}">
                    <a16:creationId xmlns:a16="http://schemas.microsoft.com/office/drawing/2014/main" id="{65E68251-38AF-4A10-BCFE-A48B95718850}"/>
                  </a:ext>
                </a:extLst>
              </p:cNvPr>
              <p:cNvSpPr>
                <a:spLocks/>
              </p:cNvSpPr>
              <p:nvPr/>
            </p:nvSpPr>
            <p:spPr bwMode="auto">
              <a:xfrm>
                <a:off x="-1809" y="3069"/>
                <a:ext cx="2" cy="2"/>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2" y="0"/>
                      <a:pt x="1" y="2"/>
                      <a:pt x="1" y="2"/>
                    </a:cubicBezTo>
                    <a:cubicBezTo>
                      <a:pt x="0" y="2"/>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154">
                <a:extLst>
                  <a:ext uri="{FF2B5EF4-FFF2-40B4-BE49-F238E27FC236}">
                    <a16:creationId xmlns:a16="http://schemas.microsoft.com/office/drawing/2014/main" id="{9250D469-7E15-4221-8D58-50AF5C1ACCD0}"/>
                  </a:ext>
                </a:extLst>
              </p:cNvPr>
              <p:cNvSpPr>
                <a:spLocks/>
              </p:cNvSpPr>
              <p:nvPr/>
            </p:nvSpPr>
            <p:spPr bwMode="auto">
              <a:xfrm>
                <a:off x="-2275" y="3078"/>
                <a:ext cx="13" cy="29"/>
              </a:xfrm>
              <a:custGeom>
                <a:avLst/>
                <a:gdLst>
                  <a:gd name="T0" fmla="*/ 2 w 11"/>
                  <a:gd name="T1" fmla="*/ 0 h 25"/>
                  <a:gd name="T2" fmla="*/ 2 w 11"/>
                  <a:gd name="T3" fmla="*/ 0 h 25"/>
                  <a:gd name="T4" fmla="*/ 4 w 11"/>
                  <a:gd name="T5" fmla="*/ 7 h 25"/>
                  <a:gd name="T6" fmla="*/ 6 w 11"/>
                  <a:gd name="T7" fmla="*/ 13 h 25"/>
                  <a:gd name="T8" fmla="*/ 10 w 11"/>
                  <a:gd name="T9" fmla="*/ 23 h 25"/>
                  <a:gd name="T10" fmla="*/ 10 w 11"/>
                  <a:gd name="T11" fmla="*/ 25 h 25"/>
                  <a:gd name="T12" fmla="*/ 9 w 11"/>
                  <a:gd name="T13" fmla="*/ 25 h 25"/>
                  <a:gd name="T14" fmla="*/ 2 w 11"/>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5">
                    <a:moveTo>
                      <a:pt x="2" y="0"/>
                    </a:moveTo>
                    <a:cubicBezTo>
                      <a:pt x="2" y="0"/>
                      <a:pt x="2" y="0"/>
                      <a:pt x="2" y="0"/>
                    </a:cubicBezTo>
                    <a:cubicBezTo>
                      <a:pt x="4" y="2"/>
                      <a:pt x="2" y="5"/>
                      <a:pt x="4" y="7"/>
                    </a:cubicBezTo>
                    <a:cubicBezTo>
                      <a:pt x="4" y="9"/>
                      <a:pt x="5" y="12"/>
                      <a:pt x="6" y="13"/>
                    </a:cubicBezTo>
                    <a:cubicBezTo>
                      <a:pt x="7" y="17"/>
                      <a:pt x="9" y="20"/>
                      <a:pt x="10" y="23"/>
                    </a:cubicBezTo>
                    <a:cubicBezTo>
                      <a:pt x="10" y="24"/>
                      <a:pt x="11" y="24"/>
                      <a:pt x="10" y="25"/>
                    </a:cubicBezTo>
                    <a:cubicBezTo>
                      <a:pt x="10" y="25"/>
                      <a:pt x="10" y="25"/>
                      <a:pt x="9" y="25"/>
                    </a:cubicBezTo>
                    <a:cubicBezTo>
                      <a:pt x="7" y="16"/>
                      <a:pt x="0" y="9"/>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155">
                <a:extLst>
                  <a:ext uri="{FF2B5EF4-FFF2-40B4-BE49-F238E27FC236}">
                    <a16:creationId xmlns:a16="http://schemas.microsoft.com/office/drawing/2014/main" id="{1A238332-F5AC-4300-9EC8-23E61AA2EE5D}"/>
                  </a:ext>
                </a:extLst>
              </p:cNvPr>
              <p:cNvSpPr>
                <a:spLocks/>
              </p:cNvSpPr>
              <p:nvPr/>
            </p:nvSpPr>
            <p:spPr bwMode="auto">
              <a:xfrm>
                <a:off x="-1820" y="3078"/>
                <a:ext cx="3" cy="1"/>
              </a:xfrm>
              <a:custGeom>
                <a:avLst/>
                <a:gdLst>
                  <a:gd name="T0" fmla="*/ 2 w 2"/>
                  <a:gd name="T1" fmla="*/ 0 h 1"/>
                  <a:gd name="T2" fmla="*/ 1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1" y="1"/>
                    </a:cubicBezTo>
                    <a:cubicBezTo>
                      <a:pt x="1" y="1"/>
                      <a:pt x="0" y="1"/>
                      <a:pt x="0" y="0"/>
                    </a:cubicBezTo>
                    <a:cubicBezTo>
                      <a:pt x="1"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156">
                <a:extLst>
                  <a:ext uri="{FF2B5EF4-FFF2-40B4-BE49-F238E27FC236}">
                    <a16:creationId xmlns:a16="http://schemas.microsoft.com/office/drawing/2014/main" id="{B2B6AA9B-9F0B-4E3A-94FF-BEA6B670958B}"/>
                  </a:ext>
                </a:extLst>
              </p:cNvPr>
              <p:cNvSpPr>
                <a:spLocks/>
              </p:cNvSpPr>
              <p:nvPr/>
            </p:nvSpPr>
            <p:spPr bwMode="auto">
              <a:xfrm>
                <a:off x="-1750" y="3080"/>
                <a:ext cx="6" cy="3"/>
              </a:xfrm>
              <a:custGeom>
                <a:avLst/>
                <a:gdLst>
                  <a:gd name="T0" fmla="*/ 5 w 5"/>
                  <a:gd name="T1" fmla="*/ 0 h 2"/>
                  <a:gd name="T2" fmla="*/ 1 w 5"/>
                  <a:gd name="T3" fmla="*/ 2 h 2"/>
                  <a:gd name="T4" fmla="*/ 0 w 5"/>
                  <a:gd name="T5" fmla="*/ 1 h 2"/>
                  <a:gd name="T6" fmla="*/ 5 w 5"/>
                  <a:gd name="T7" fmla="*/ 0 h 2"/>
                </a:gdLst>
                <a:ahLst/>
                <a:cxnLst>
                  <a:cxn ang="0">
                    <a:pos x="T0" y="T1"/>
                  </a:cxn>
                  <a:cxn ang="0">
                    <a:pos x="T2" y="T3"/>
                  </a:cxn>
                  <a:cxn ang="0">
                    <a:pos x="T4" y="T5"/>
                  </a:cxn>
                  <a:cxn ang="0">
                    <a:pos x="T6" y="T7"/>
                  </a:cxn>
                </a:cxnLst>
                <a:rect l="0" t="0" r="r" b="b"/>
                <a:pathLst>
                  <a:path w="5" h="2">
                    <a:moveTo>
                      <a:pt x="5" y="0"/>
                    </a:moveTo>
                    <a:cubicBezTo>
                      <a:pt x="4" y="2"/>
                      <a:pt x="2" y="0"/>
                      <a:pt x="1" y="2"/>
                    </a:cubicBezTo>
                    <a:cubicBezTo>
                      <a:pt x="1" y="2"/>
                      <a:pt x="1" y="1"/>
                      <a:pt x="0" y="1"/>
                    </a:cubicBezTo>
                    <a:cubicBezTo>
                      <a:pt x="1" y="0"/>
                      <a:pt x="3" y="0"/>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157">
                <a:extLst>
                  <a:ext uri="{FF2B5EF4-FFF2-40B4-BE49-F238E27FC236}">
                    <a16:creationId xmlns:a16="http://schemas.microsoft.com/office/drawing/2014/main" id="{C7BF6343-9AB5-4F47-93A1-94B1F8422E15}"/>
                  </a:ext>
                </a:extLst>
              </p:cNvPr>
              <p:cNvSpPr>
                <a:spLocks/>
              </p:cNvSpPr>
              <p:nvPr/>
            </p:nvSpPr>
            <p:spPr bwMode="auto">
              <a:xfrm>
                <a:off x="-1477" y="3081"/>
                <a:ext cx="68" cy="18"/>
              </a:xfrm>
              <a:custGeom>
                <a:avLst/>
                <a:gdLst>
                  <a:gd name="T0" fmla="*/ 59 w 59"/>
                  <a:gd name="T1" fmla="*/ 1 h 15"/>
                  <a:gd name="T2" fmla="*/ 56 w 59"/>
                  <a:gd name="T3" fmla="*/ 4 h 15"/>
                  <a:gd name="T4" fmla="*/ 43 w 59"/>
                  <a:gd name="T5" fmla="*/ 5 h 15"/>
                  <a:gd name="T6" fmla="*/ 43 w 59"/>
                  <a:gd name="T7" fmla="*/ 6 h 15"/>
                  <a:gd name="T8" fmla="*/ 4 w 59"/>
                  <a:gd name="T9" fmla="*/ 14 h 15"/>
                  <a:gd name="T10" fmla="*/ 0 w 59"/>
                  <a:gd name="T11" fmla="*/ 14 h 15"/>
                  <a:gd name="T12" fmla="*/ 6 w 59"/>
                  <a:gd name="T13" fmla="*/ 12 h 15"/>
                  <a:gd name="T14" fmla="*/ 6 w 59"/>
                  <a:gd name="T15" fmla="*/ 13 h 15"/>
                  <a:gd name="T16" fmla="*/ 24 w 59"/>
                  <a:gd name="T17" fmla="*/ 7 h 15"/>
                  <a:gd name="T18" fmla="*/ 34 w 59"/>
                  <a:gd name="T19" fmla="*/ 5 h 15"/>
                  <a:gd name="T20" fmla="*/ 50 w 59"/>
                  <a:gd name="T21" fmla="*/ 2 h 15"/>
                  <a:gd name="T22" fmla="*/ 59 w 59"/>
                  <a:gd name="T2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15">
                    <a:moveTo>
                      <a:pt x="59" y="1"/>
                    </a:moveTo>
                    <a:cubicBezTo>
                      <a:pt x="59" y="3"/>
                      <a:pt x="57" y="3"/>
                      <a:pt x="56" y="4"/>
                    </a:cubicBezTo>
                    <a:cubicBezTo>
                      <a:pt x="53" y="2"/>
                      <a:pt x="48" y="5"/>
                      <a:pt x="43" y="5"/>
                    </a:cubicBezTo>
                    <a:cubicBezTo>
                      <a:pt x="43" y="5"/>
                      <a:pt x="42" y="5"/>
                      <a:pt x="43" y="6"/>
                    </a:cubicBezTo>
                    <a:cubicBezTo>
                      <a:pt x="30" y="7"/>
                      <a:pt x="16" y="12"/>
                      <a:pt x="4" y="14"/>
                    </a:cubicBezTo>
                    <a:cubicBezTo>
                      <a:pt x="3" y="15"/>
                      <a:pt x="1" y="14"/>
                      <a:pt x="0" y="14"/>
                    </a:cubicBezTo>
                    <a:cubicBezTo>
                      <a:pt x="0" y="11"/>
                      <a:pt x="3" y="13"/>
                      <a:pt x="6" y="12"/>
                    </a:cubicBezTo>
                    <a:cubicBezTo>
                      <a:pt x="6" y="12"/>
                      <a:pt x="6" y="12"/>
                      <a:pt x="6" y="13"/>
                    </a:cubicBezTo>
                    <a:cubicBezTo>
                      <a:pt x="9" y="9"/>
                      <a:pt x="19" y="10"/>
                      <a:pt x="24" y="7"/>
                    </a:cubicBezTo>
                    <a:cubicBezTo>
                      <a:pt x="27" y="7"/>
                      <a:pt x="31" y="6"/>
                      <a:pt x="34" y="5"/>
                    </a:cubicBezTo>
                    <a:cubicBezTo>
                      <a:pt x="38" y="5"/>
                      <a:pt x="44" y="3"/>
                      <a:pt x="50" y="2"/>
                    </a:cubicBezTo>
                    <a:cubicBezTo>
                      <a:pt x="53" y="2"/>
                      <a:pt x="57" y="0"/>
                      <a:pt x="59"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158">
                <a:extLst>
                  <a:ext uri="{FF2B5EF4-FFF2-40B4-BE49-F238E27FC236}">
                    <a16:creationId xmlns:a16="http://schemas.microsoft.com/office/drawing/2014/main" id="{AF665D21-4D07-4BE5-855B-4B8817B7E1B9}"/>
                  </a:ext>
                </a:extLst>
              </p:cNvPr>
              <p:cNvSpPr>
                <a:spLocks/>
              </p:cNvSpPr>
              <p:nvPr/>
            </p:nvSpPr>
            <p:spPr bwMode="auto">
              <a:xfrm>
                <a:off x="-2244" y="3083"/>
                <a:ext cx="10" cy="31"/>
              </a:xfrm>
              <a:custGeom>
                <a:avLst/>
                <a:gdLst>
                  <a:gd name="T0" fmla="*/ 6 w 8"/>
                  <a:gd name="T1" fmla="*/ 26 h 27"/>
                  <a:gd name="T2" fmla="*/ 2 w 8"/>
                  <a:gd name="T3" fmla="*/ 9 h 27"/>
                  <a:gd name="T4" fmla="*/ 2 w 8"/>
                  <a:gd name="T5" fmla="*/ 0 h 27"/>
                  <a:gd name="T6" fmla="*/ 2 w 8"/>
                  <a:gd name="T7" fmla="*/ 3 h 27"/>
                  <a:gd name="T8" fmla="*/ 6 w 8"/>
                  <a:gd name="T9" fmla="*/ 15 h 27"/>
                  <a:gd name="T10" fmla="*/ 8 w 8"/>
                  <a:gd name="T11" fmla="*/ 25 h 27"/>
                  <a:gd name="T12" fmla="*/ 6 w 8"/>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6" y="26"/>
                    </a:moveTo>
                    <a:cubicBezTo>
                      <a:pt x="6" y="22"/>
                      <a:pt x="4" y="14"/>
                      <a:pt x="2" y="9"/>
                    </a:cubicBezTo>
                    <a:cubicBezTo>
                      <a:pt x="1" y="5"/>
                      <a:pt x="0" y="3"/>
                      <a:pt x="2" y="0"/>
                    </a:cubicBezTo>
                    <a:cubicBezTo>
                      <a:pt x="3" y="1"/>
                      <a:pt x="2" y="2"/>
                      <a:pt x="2" y="3"/>
                    </a:cubicBezTo>
                    <a:cubicBezTo>
                      <a:pt x="2" y="7"/>
                      <a:pt x="4" y="11"/>
                      <a:pt x="6" y="15"/>
                    </a:cubicBezTo>
                    <a:cubicBezTo>
                      <a:pt x="7" y="19"/>
                      <a:pt x="7" y="23"/>
                      <a:pt x="8" y="25"/>
                    </a:cubicBezTo>
                    <a:cubicBezTo>
                      <a:pt x="8" y="26"/>
                      <a:pt x="8" y="27"/>
                      <a:pt x="6" y="2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159">
                <a:extLst>
                  <a:ext uri="{FF2B5EF4-FFF2-40B4-BE49-F238E27FC236}">
                    <a16:creationId xmlns:a16="http://schemas.microsoft.com/office/drawing/2014/main" id="{6F957405-CB27-42EC-BBA3-BFA490575169}"/>
                  </a:ext>
                </a:extLst>
              </p:cNvPr>
              <p:cNvSpPr>
                <a:spLocks/>
              </p:cNvSpPr>
              <p:nvPr/>
            </p:nvSpPr>
            <p:spPr bwMode="auto">
              <a:xfrm>
                <a:off x="-1398" y="3084"/>
                <a:ext cx="1" cy="2"/>
              </a:xfrm>
              <a:custGeom>
                <a:avLst/>
                <a:gdLst>
                  <a:gd name="T0" fmla="*/ 1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1" y="2"/>
                    </a:cubicBezTo>
                    <a:cubicBezTo>
                      <a:pt x="1" y="1"/>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160">
                <a:extLst>
                  <a:ext uri="{FF2B5EF4-FFF2-40B4-BE49-F238E27FC236}">
                    <a16:creationId xmlns:a16="http://schemas.microsoft.com/office/drawing/2014/main" id="{7BDB9D63-D9B4-4693-A056-D5731FEAE1C5}"/>
                  </a:ext>
                </a:extLst>
              </p:cNvPr>
              <p:cNvSpPr>
                <a:spLocks/>
              </p:cNvSpPr>
              <p:nvPr/>
            </p:nvSpPr>
            <p:spPr bwMode="auto">
              <a:xfrm>
                <a:off x="-1761" y="3085"/>
                <a:ext cx="112" cy="30"/>
              </a:xfrm>
              <a:custGeom>
                <a:avLst/>
                <a:gdLst>
                  <a:gd name="T0" fmla="*/ 95 w 96"/>
                  <a:gd name="T1" fmla="*/ 2 h 26"/>
                  <a:gd name="T2" fmla="*/ 95 w 96"/>
                  <a:gd name="T3" fmla="*/ 4 h 26"/>
                  <a:gd name="T4" fmla="*/ 75 w 96"/>
                  <a:gd name="T5" fmla="*/ 8 h 26"/>
                  <a:gd name="T6" fmla="*/ 72 w 96"/>
                  <a:gd name="T7" fmla="*/ 9 h 26"/>
                  <a:gd name="T8" fmla="*/ 48 w 96"/>
                  <a:gd name="T9" fmla="*/ 15 h 26"/>
                  <a:gd name="T10" fmla="*/ 26 w 96"/>
                  <a:gd name="T11" fmla="*/ 20 h 26"/>
                  <a:gd name="T12" fmla="*/ 11 w 96"/>
                  <a:gd name="T13" fmla="*/ 23 h 26"/>
                  <a:gd name="T14" fmla="*/ 10 w 96"/>
                  <a:gd name="T15" fmla="*/ 23 h 26"/>
                  <a:gd name="T16" fmla="*/ 0 w 96"/>
                  <a:gd name="T17" fmla="*/ 25 h 26"/>
                  <a:gd name="T18" fmla="*/ 0 w 96"/>
                  <a:gd name="T19" fmla="*/ 23 h 26"/>
                  <a:gd name="T20" fmla="*/ 15 w 96"/>
                  <a:gd name="T21" fmla="*/ 20 h 26"/>
                  <a:gd name="T22" fmla="*/ 24 w 96"/>
                  <a:gd name="T23" fmla="*/ 18 h 26"/>
                  <a:gd name="T24" fmla="*/ 31 w 96"/>
                  <a:gd name="T25" fmla="*/ 17 h 26"/>
                  <a:gd name="T26" fmla="*/ 68 w 96"/>
                  <a:gd name="T27" fmla="*/ 8 h 26"/>
                  <a:gd name="T28" fmla="*/ 92 w 96"/>
                  <a:gd name="T29" fmla="*/ 2 h 26"/>
                  <a:gd name="T30" fmla="*/ 95 w 96"/>
                  <a:gd name="T3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6">
                    <a:moveTo>
                      <a:pt x="95" y="2"/>
                    </a:moveTo>
                    <a:cubicBezTo>
                      <a:pt x="96" y="3"/>
                      <a:pt x="94" y="3"/>
                      <a:pt x="95" y="4"/>
                    </a:cubicBezTo>
                    <a:cubicBezTo>
                      <a:pt x="88" y="4"/>
                      <a:pt x="82" y="8"/>
                      <a:pt x="75" y="8"/>
                    </a:cubicBezTo>
                    <a:cubicBezTo>
                      <a:pt x="75" y="8"/>
                      <a:pt x="74" y="9"/>
                      <a:pt x="72" y="9"/>
                    </a:cubicBezTo>
                    <a:cubicBezTo>
                      <a:pt x="65" y="11"/>
                      <a:pt x="56" y="13"/>
                      <a:pt x="48" y="15"/>
                    </a:cubicBezTo>
                    <a:cubicBezTo>
                      <a:pt x="40" y="17"/>
                      <a:pt x="33" y="19"/>
                      <a:pt x="26" y="20"/>
                    </a:cubicBezTo>
                    <a:cubicBezTo>
                      <a:pt x="21" y="21"/>
                      <a:pt x="15" y="21"/>
                      <a:pt x="11" y="23"/>
                    </a:cubicBezTo>
                    <a:cubicBezTo>
                      <a:pt x="10" y="23"/>
                      <a:pt x="11" y="23"/>
                      <a:pt x="10" y="23"/>
                    </a:cubicBezTo>
                    <a:cubicBezTo>
                      <a:pt x="8" y="24"/>
                      <a:pt x="3" y="26"/>
                      <a:pt x="0" y="25"/>
                    </a:cubicBezTo>
                    <a:cubicBezTo>
                      <a:pt x="0" y="24"/>
                      <a:pt x="0" y="23"/>
                      <a:pt x="0" y="23"/>
                    </a:cubicBezTo>
                    <a:cubicBezTo>
                      <a:pt x="5" y="21"/>
                      <a:pt x="10" y="21"/>
                      <a:pt x="15" y="20"/>
                    </a:cubicBezTo>
                    <a:cubicBezTo>
                      <a:pt x="18" y="20"/>
                      <a:pt x="21" y="19"/>
                      <a:pt x="24" y="18"/>
                    </a:cubicBezTo>
                    <a:cubicBezTo>
                      <a:pt x="26" y="18"/>
                      <a:pt x="28" y="18"/>
                      <a:pt x="31" y="17"/>
                    </a:cubicBezTo>
                    <a:cubicBezTo>
                      <a:pt x="43" y="14"/>
                      <a:pt x="55" y="11"/>
                      <a:pt x="68" y="8"/>
                    </a:cubicBezTo>
                    <a:cubicBezTo>
                      <a:pt x="76" y="6"/>
                      <a:pt x="84" y="4"/>
                      <a:pt x="92" y="2"/>
                    </a:cubicBezTo>
                    <a:cubicBezTo>
                      <a:pt x="92" y="0"/>
                      <a:pt x="95" y="1"/>
                      <a:pt x="95"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161">
                <a:extLst>
                  <a:ext uri="{FF2B5EF4-FFF2-40B4-BE49-F238E27FC236}">
                    <a16:creationId xmlns:a16="http://schemas.microsoft.com/office/drawing/2014/main" id="{0BAB0BAA-6F73-462A-9B28-9FD702F3C1AC}"/>
                  </a:ext>
                </a:extLst>
              </p:cNvPr>
              <p:cNvSpPr>
                <a:spLocks/>
              </p:cNvSpPr>
              <p:nvPr/>
            </p:nvSpPr>
            <p:spPr bwMode="auto">
              <a:xfrm>
                <a:off x="-2172" y="3098"/>
                <a:ext cx="4" cy="16"/>
              </a:xfrm>
              <a:custGeom>
                <a:avLst/>
                <a:gdLst>
                  <a:gd name="T0" fmla="*/ 0 w 3"/>
                  <a:gd name="T1" fmla="*/ 0 h 14"/>
                  <a:gd name="T2" fmla="*/ 1 w 3"/>
                  <a:gd name="T3" fmla="*/ 0 h 14"/>
                  <a:gd name="T4" fmla="*/ 1 w 3"/>
                  <a:gd name="T5" fmla="*/ 4 h 14"/>
                  <a:gd name="T6" fmla="*/ 3 w 3"/>
                  <a:gd name="T7" fmla="*/ 14 h 14"/>
                  <a:gd name="T8" fmla="*/ 2 w 3"/>
                  <a:gd name="T9" fmla="*/ 11 h 14"/>
                  <a:gd name="T10" fmla="*/ 1 w 3"/>
                  <a:gd name="T11" fmla="*/ 10 h 14"/>
                  <a:gd name="T12" fmla="*/ 0 w 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0" y="0"/>
                    </a:moveTo>
                    <a:cubicBezTo>
                      <a:pt x="0" y="0"/>
                      <a:pt x="1" y="0"/>
                      <a:pt x="1" y="0"/>
                    </a:cubicBezTo>
                    <a:cubicBezTo>
                      <a:pt x="1" y="1"/>
                      <a:pt x="2" y="4"/>
                      <a:pt x="1" y="4"/>
                    </a:cubicBezTo>
                    <a:cubicBezTo>
                      <a:pt x="2" y="8"/>
                      <a:pt x="3" y="12"/>
                      <a:pt x="3" y="14"/>
                    </a:cubicBezTo>
                    <a:cubicBezTo>
                      <a:pt x="3" y="13"/>
                      <a:pt x="1" y="12"/>
                      <a:pt x="2" y="11"/>
                    </a:cubicBezTo>
                    <a:cubicBezTo>
                      <a:pt x="2" y="10"/>
                      <a:pt x="2" y="11"/>
                      <a:pt x="1" y="10"/>
                    </a:cubicBezTo>
                    <a:cubicBezTo>
                      <a:pt x="1" y="7"/>
                      <a:pt x="0" y="3"/>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162">
                <a:extLst>
                  <a:ext uri="{FF2B5EF4-FFF2-40B4-BE49-F238E27FC236}">
                    <a16:creationId xmlns:a16="http://schemas.microsoft.com/office/drawing/2014/main" id="{509138AE-2F28-4916-91D0-9A997F511E0B}"/>
                  </a:ext>
                </a:extLst>
              </p:cNvPr>
              <p:cNvSpPr>
                <a:spLocks/>
              </p:cNvSpPr>
              <p:nvPr/>
            </p:nvSpPr>
            <p:spPr bwMode="auto">
              <a:xfrm>
                <a:off x="-1735" y="3098"/>
                <a:ext cx="3" cy="1"/>
              </a:xfrm>
              <a:custGeom>
                <a:avLst/>
                <a:gdLst>
                  <a:gd name="T0" fmla="*/ 3 w 3"/>
                  <a:gd name="T1" fmla="*/ 0 h 1"/>
                  <a:gd name="T2" fmla="*/ 2 w 3"/>
                  <a:gd name="T3" fmla="*/ 1 h 1"/>
                  <a:gd name="T4" fmla="*/ 2 w 3"/>
                  <a:gd name="T5" fmla="*/ 1 h 1"/>
                  <a:gd name="T6" fmla="*/ 0 w 3"/>
                  <a:gd name="T7" fmla="*/ 0 h 1"/>
                  <a:gd name="T8" fmla="*/ 3 w 3"/>
                  <a:gd name="T9" fmla="*/ 0 h 1"/>
                </a:gdLst>
                <a:ahLst/>
                <a:cxnLst>
                  <a:cxn ang="0">
                    <a:pos x="T0" y="T1"/>
                  </a:cxn>
                  <a:cxn ang="0">
                    <a:pos x="T2" y="T3"/>
                  </a:cxn>
                  <a:cxn ang="0">
                    <a:pos x="T4" y="T5"/>
                  </a:cxn>
                  <a:cxn ang="0">
                    <a:pos x="T6" y="T7"/>
                  </a:cxn>
                  <a:cxn ang="0">
                    <a:pos x="T8" y="T9"/>
                  </a:cxn>
                </a:cxnLst>
                <a:rect l="0" t="0" r="r" b="b"/>
                <a:pathLst>
                  <a:path w="3" h="1">
                    <a:moveTo>
                      <a:pt x="3" y="0"/>
                    </a:moveTo>
                    <a:cubicBezTo>
                      <a:pt x="3" y="1"/>
                      <a:pt x="2" y="0"/>
                      <a:pt x="2" y="1"/>
                    </a:cubicBezTo>
                    <a:cubicBezTo>
                      <a:pt x="2" y="1"/>
                      <a:pt x="2" y="0"/>
                      <a:pt x="2" y="1"/>
                    </a:cubicBezTo>
                    <a:cubicBezTo>
                      <a:pt x="1" y="1"/>
                      <a:pt x="0" y="1"/>
                      <a:pt x="0" y="0"/>
                    </a:cubicBezTo>
                    <a:cubicBezTo>
                      <a:pt x="1" y="0"/>
                      <a:pt x="3"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163">
                <a:extLst>
                  <a:ext uri="{FF2B5EF4-FFF2-40B4-BE49-F238E27FC236}">
                    <a16:creationId xmlns:a16="http://schemas.microsoft.com/office/drawing/2014/main" id="{111DF3F6-2F04-4EEC-8733-25205A38289A}"/>
                  </a:ext>
                </a:extLst>
              </p:cNvPr>
              <p:cNvSpPr>
                <a:spLocks/>
              </p:cNvSpPr>
              <p:nvPr/>
            </p:nvSpPr>
            <p:spPr bwMode="auto">
              <a:xfrm>
                <a:off x="-1817" y="3098"/>
                <a:ext cx="1" cy="1"/>
              </a:xfrm>
              <a:custGeom>
                <a:avLst/>
                <a:gdLst>
                  <a:gd name="T0" fmla="*/ 0 w 1"/>
                  <a:gd name="T1" fmla="*/ 0 h 1"/>
                  <a:gd name="T2" fmla="*/ 1 w 1"/>
                  <a:gd name="T3" fmla="*/ 0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0"/>
                    </a:cubicBezTo>
                    <a:cubicBezTo>
                      <a:pt x="1" y="1"/>
                      <a:pt x="0" y="1"/>
                      <a:pt x="0" y="1"/>
                    </a:cubicBezTo>
                    <a:cubicBezTo>
                      <a:pt x="0" y="1"/>
                      <a:pt x="0" y="1"/>
                      <a:pt x="0" y="0"/>
                    </a:cubicBezTo>
                    <a:cubicBezTo>
                      <a:pt x="0"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164">
                <a:extLst>
                  <a:ext uri="{FF2B5EF4-FFF2-40B4-BE49-F238E27FC236}">
                    <a16:creationId xmlns:a16="http://schemas.microsoft.com/office/drawing/2014/main" id="{19A7771F-D7DD-44A7-8865-2F89F7281FE3}"/>
                  </a:ext>
                </a:extLst>
              </p:cNvPr>
              <p:cNvSpPr>
                <a:spLocks/>
              </p:cNvSpPr>
              <p:nvPr/>
            </p:nvSpPr>
            <p:spPr bwMode="auto">
              <a:xfrm>
                <a:off x="-1483" y="3099"/>
                <a:ext cx="77" cy="21"/>
              </a:xfrm>
              <a:custGeom>
                <a:avLst/>
                <a:gdLst>
                  <a:gd name="T0" fmla="*/ 66 w 66"/>
                  <a:gd name="T1" fmla="*/ 2 h 18"/>
                  <a:gd name="T2" fmla="*/ 62 w 66"/>
                  <a:gd name="T3" fmla="*/ 3 h 18"/>
                  <a:gd name="T4" fmla="*/ 43 w 66"/>
                  <a:gd name="T5" fmla="*/ 7 h 18"/>
                  <a:gd name="T6" fmla="*/ 24 w 66"/>
                  <a:gd name="T7" fmla="*/ 12 h 18"/>
                  <a:gd name="T8" fmla="*/ 12 w 66"/>
                  <a:gd name="T9" fmla="*/ 15 h 18"/>
                  <a:gd name="T10" fmla="*/ 0 w 66"/>
                  <a:gd name="T11" fmla="*/ 17 h 18"/>
                  <a:gd name="T12" fmla="*/ 6 w 66"/>
                  <a:gd name="T13" fmla="*/ 14 h 18"/>
                  <a:gd name="T14" fmla="*/ 40 w 66"/>
                  <a:gd name="T15" fmla="*/ 6 h 18"/>
                  <a:gd name="T16" fmla="*/ 41 w 66"/>
                  <a:gd name="T17" fmla="*/ 5 h 18"/>
                  <a:gd name="T18" fmla="*/ 50 w 66"/>
                  <a:gd name="T19" fmla="*/ 4 h 18"/>
                  <a:gd name="T20" fmla="*/ 55 w 66"/>
                  <a:gd name="T21" fmla="*/ 2 h 18"/>
                  <a:gd name="T22" fmla="*/ 56 w 66"/>
                  <a:gd name="T23" fmla="*/ 3 h 18"/>
                  <a:gd name="T24" fmla="*/ 66 w 66"/>
                  <a:gd name="T2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8">
                    <a:moveTo>
                      <a:pt x="66" y="2"/>
                    </a:moveTo>
                    <a:cubicBezTo>
                      <a:pt x="65" y="4"/>
                      <a:pt x="64" y="3"/>
                      <a:pt x="62" y="3"/>
                    </a:cubicBezTo>
                    <a:cubicBezTo>
                      <a:pt x="56" y="4"/>
                      <a:pt x="49" y="6"/>
                      <a:pt x="43" y="7"/>
                    </a:cubicBezTo>
                    <a:cubicBezTo>
                      <a:pt x="36" y="9"/>
                      <a:pt x="30" y="11"/>
                      <a:pt x="24" y="12"/>
                    </a:cubicBezTo>
                    <a:cubicBezTo>
                      <a:pt x="20" y="13"/>
                      <a:pt x="16" y="14"/>
                      <a:pt x="12" y="15"/>
                    </a:cubicBezTo>
                    <a:cubicBezTo>
                      <a:pt x="8" y="16"/>
                      <a:pt x="4" y="18"/>
                      <a:pt x="0" y="17"/>
                    </a:cubicBezTo>
                    <a:cubicBezTo>
                      <a:pt x="0" y="14"/>
                      <a:pt x="4" y="15"/>
                      <a:pt x="6" y="14"/>
                    </a:cubicBezTo>
                    <a:cubicBezTo>
                      <a:pt x="17" y="12"/>
                      <a:pt x="30" y="8"/>
                      <a:pt x="40" y="6"/>
                    </a:cubicBezTo>
                    <a:cubicBezTo>
                      <a:pt x="41" y="6"/>
                      <a:pt x="41" y="6"/>
                      <a:pt x="41" y="5"/>
                    </a:cubicBezTo>
                    <a:cubicBezTo>
                      <a:pt x="44" y="6"/>
                      <a:pt x="47" y="5"/>
                      <a:pt x="50" y="4"/>
                    </a:cubicBezTo>
                    <a:cubicBezTo>
                      <a:pt x="52" y="4"/>
                      <a:pt x="53" y="3"/>
                      <a:pt x="55" y="2"/>
                    </a:cubicBezTo>
                    <a:cubicBezTo>
                      <a:pt x="55" y="2"/>
                      <a:pt x="56" y="3"/>
                      <a:pt x="56" y="3"/>
                    </a:cubicBezTo>
                    <a:cubicBezTo>
                      <a:pt x="59" y="3"/>
                      <a:pt x="63" y="0"/>
                      <a:pt x="66"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165">
                <a:extLst>
                  <a:ext uri="{FF2B5EF4-FFF2-40B4-BE49-F238E27FC236}">
                    <a16:creationId xmlns:a16="http://schemas.microsoft.com/office/drawing/2014/main" id="{4F9AFCA2-7076-4E03-ABBB-B9506CB30B6E}"/>
                  </a:ext>
                </a:extLst>
              </p:cNvPr>
              <p:cNvSpPr>
                <a:spLocks/>
              </p:cNvSpPr>
              <p:nvPr/>
            </p:nvSpPr>
            <p:spPr bwMode="auto">
              <a:xfrm>
                <a:off x="-2028" y="3105"/>
                <a:ext cx="4" cy="5"/>
              </a:xfrm>
              <a:custGeom>
                <a:avLst/>
                <a:gdLst>
                  <a:gd name="T0" fmla="*/ 1 w 3"/>
                  <a:gd name="T1" fmla="*/ 1 h 5"/>
                  <a:gd name="T2" fmla="*/ 1 w 3"/>
                  <a:gd name="T3" fmla="*/ 1 h 5"/>
                  <a:gd name="T4" fmla="*/ 2 w 3"/>
                  <a:gd name="T5" fmla="*/ 4 h 5"/>
                  <a:gd name="T6" fmla="*/ 1 w 3"/>
                  <a:gd name="T7" fmla="*/ 4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1" y="0"/>
                      <a:pt x="1" y="1"/>
                      <a:pt x="1" y="1"/>
                    </a:cubicBezTo>
                    <a:cubicBezTo>
                      <a:pt x="3" y="1"/>
                      <a:pt x="1" y="3"/>
                      <a:pt x="2" y="4"/>
                    </a:cubicBezTo>
                    <a:cubicBezTo>
                      <a:pt x="1" y="5"/>
                      <a:pt x="1" y="3"/>
                      <a:pt x="1" y="4"/>
                    </a:cubicBezTo>
                    <a:cubicBezTo>
                      <a:pt x="1" y="3"/>
                      <a:pt x="0" y="2"/>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166">
                <a:extLst>
                  <a:ext uri="{FF2B5EF4-FFF2-40B4-BE49-F238E27FC236}">
                    <a16:creationId xmlns:a16="http://schemas.microsoft.com/office/drawing/2014/main" id="{8B99A6EC-47DB-4251-952B-DF83C4ACBEC7}"/>
                  </a:ext>
                </a:extLst>
              </p:cNvPr>
              <p:cNvSpPr>
                <a:spLocks/>
              </p:cNvSpPr>
              <p:nvPr/>
            </p:nvSpPr>
            <p:spPr bwMode="auto">
              <a:xfrm>
                <a:off x="-2125" y="3106"/>
                <a:ext cx="8" cy="32"/>
              </a:xfrm>
              <a:custGeom>
                <a:avLst/>
                <a:gdLst>
                  <a:gd name="T0" fmla="*/ 2 w 7"/>
                  <a:gd name="T1" fmla="*/ 0 h 28"/>
                  <a:gd name="T2" fmla="*/ 3 w 7"/>
                  <a:gd name="T3" fmla="*/ 0 h 28"/>
                  <a:gd name="T4" fmla="*/ 3 w 7"/>
                  <a:gd name="T5" fmla="*/ 7 h 28"/>
                  <a:gd name="T6" fmla="*/ 4 w 7"/>
                  <a:gd name="T7" fmla="*/ 15 h 28"/>
                  <a:gd name="T8" fmla="*/ 5 w 7"/>
                  <a:gd name="T9" fmla="*/ 17 h 28"/>
                  <a:gd name="T10" fmla="*/ 7 w 7"/>
                  <a:gd name="T11" fmla="*/ 28 h 28"/>
                  <a:gd name="T12" fmla="*/ 5 w 7"/>
                  <a:gd name="T13" fmla="*/ 25 h 28"/>
                  <a:gd name="T14" fmla="*/ 6 w 7"/>
                  <a:gd name="T15" fmla="*/ 24 h 28"/>
                  <a:gd name="T16" fmla="*/ 5 w 7"/>
                  <a:gd name="T17" fmla="*/ 22 h 28"/>
                  <a:gd name="T18" fmla="*/ 2 w 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28">
                    <a:moveTo>
                      <a:pt x="2" y="0"/>
                    </a:moveTo>
                    <a:cubicBezTo>
                      <a:pt x="2" y="0"/>
                      <a:pt x="3" y="0"/>
                      <a:pt x="3" y="0"/>
                    </a:cubicBezTo>
                    <a:cubicBezTo>
                      <a:pt x="4" y="2"/>
                      <a:pt x="3" y="5"/>
                      <a:pt x="3" y="7"/>
                    </a:cubicBezTo>
                    <a:cubicBezTo>
                      <a:pt x="3" y="8"/>
                      <a:pt x="3" y="12"/>
                      <a:pt x="4" y="15"/>
                    </a:cubicBezTo>
                    <a:cubicBezTo>
                      <a:pt x="4" y="16"/>
                      <a:pt x="5" y="16"/>
                      <a:pt x="5" y="17"/>
                    </a:cubicBezTo>
                    <a:cubicBezTo>
                      <a:pt x="5" y="20"/>
                      <a:pt x="7" y="24"/>
                      <a:pt x="7" y="28"/>
                    </a:cubicBezTo>
                    <a:cubicBezTo>
                      <a:pt x="6" y="28"/>
                      <a:pt x="5" y="26"/>
                      <a:pt x="5" y="25"/>
                    </a:cubicBezTo>
                    <a:cubicBezTo>
                      <a:pt x="5" y="25"/>
                      <a:pt x="6" y="25"/>
                      <a:pt x="6" y="24"/>
                    </a:cubicBezTo>
                    <a:cubicBezTo>
                      <a:pt x="6" y="24"/>
                      <a:pt x="4" y="22"/>
                      <a:pt x="5" y="22"/>
                    </a:cubicBezTo>
                    <a:cubicBezTo>
                      <a:pt x="3" y="16"/>
                      <a:pt x="0" y="7"/>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167">
                <a:extLst>
                  <a:ext uri="{FF2B5EF4-FFF2-40B4-BE49-F238E27FC236}">
                    <a16:creationId xmlns:a16="http://schemas.microsoft.com/office/drawing/2014/main" id="{421DDA53-D7EF-4505-95D7-0EDE98AFC41C}"/>
                  </a:ext>
                </a:extLst>
              </p:cNvPr>
              <p:cNvSpPr>
                <a:spLocks/>
              </p:cNvSpPr>
              <p:nvPr/>
            </p:nvSpPr>
            <p:spPr bwMode="auto">
              <a:xfrm>
                <a:off x="-1349" y="3109"/>
                <a:ext cx="2" cy="1"/>
              </a:xfrm>
              <a:custGeom>
                <a:avLst/>
                <a:gdLst>
                  <a:gd name="T0" fmla="*/ 1 w 2"/>
                  <a:gd name="T1" fmla="*/ 0 h 1"/>
                  <a:gd name="T2" fmla="*/ 2 w 2"/>
                  <a:gd name="T3" fmla="*/ 1 h 1"/>
                  <a:gd name="T4" fmla="*/ 2 w 2"/>
                  <a:gd name="T5" fmla="*/ 1 h 1"/>
                  <a:gd name="T6" fmla="*/ 0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2" y="0"/>
                      <a:pt x="2" y="1"/>
                      <a:pt x="2" y="1"/>
                    </a:cubicBezTo>
                    <a:cubicBezTo>
                      <a:pt x="2" y="1"/>
                      <a:pt x="2" y="1"/>
                      <a:pt x="2" y="1"/>
                    </a:cubicBezTo>
                    <a:cubicBezTo>
                      <a:pt x="1" y="1"/>
                      <a:pt x="1" y="1"/>
                      <a:pt x="0" y="1"/>
                    </a:cubicBezTo>
                    <a:cubicBezTo>
                      <a:pt x="0" y="0"/>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168">
                <a:extLst>
                  <a:ext uri="{FF2B5EF4-FFF2-40B4-BE49-F238E27FC236}">
                    <a16:creationId xmlns:a16="http://schemas.microsoft.com/office/drawing/2014/main" id="{DF44E405-778F-46FC-A6B7-6C9C4417A99A}"/>
                  </a:ext>
                </a:extLst>
              </p:cNvPr>
              <p:cNvSpPr>
                <a:spLocks/>
              </p:cNvSpPr>
              <p:nvPr/>
            </p:nvSpPr>
            <p:spPr bwMode="auto">
              <a:xfrm>
                <a:off x="-1312" y="3109"/>
                <a:ext cx="1" cy="3"/>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2"/>
                      <a:pt x="1" y="2"/>
                    </a:cubicBezTo>
                    <a:cubicBezTo>
                      <a:pt x="0" y="2"/>
                      <a:pt x="0" y="1"/>
                      <a:pt x="0" y="0"/>
                    </a:cubicBezTo>
                    <a:cubicBezTo>
                      <a:pt x="1" y="1"/>
                      <a:pt x="1" y="1"/>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169">
                <a:extLst>
                  <a:ext uri="{FF2B5EF4-FFF2-40B4-BE49-F238E27FC236}">
                    <a16:creationId xmlns:a16="http://schemas.microsoft.com/office/drawing/2014/main" id="{7337FD49-628D-4255-B23D-7CD4FA754F6F}"/>
                  </a:ext>
                </a:extLst>
              </p:cNvPr>
              <p:cNvSpPr>
                <a:spLocks/>
              </p:cNvSpPr>
              <p:nvPr/>
            </p:nvSpPr>
            <p:spPr bwMode="auto">
              <a:xfrm>
                <a:off x="-1354" y="3110"/>
                <a:ext cx="2" cy="3"/>
              </a:xfrm>
              <a:custGeom>
                <a:avLst/>
                <a:gdLst>
                  <a:gd name="T0" fmla="*/ 2 w 2"/>
                  <a:gd name="T1" fmla="*/ 1 h 2"/>
                  <a:gd name="T2" fmla="*/ 0 w 2"/>
                  <a:gd name="T3" fmla="*/ 2 h 2"/>
                  <a:gd name="T4" fmla="*/ 0 w 2"/>
                  <a:gd name="T5" fmla="*/ 1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0" y="1"/>
                      <a:pt x="0" y="2"/>
                    </a:cubicBezTo>
                    <a:cubicBezTo>
                      <a:pt x="0" y="1"/>
                      <a:pt x="0" y="1"/>
                      <a:pt x="0" y="1"/>
                    </a:cubicBezTo>
                    <a:cubicBezTo>
                      <a:pt x="1" y="0"/>
                      <a:pt x="1" y="0"/>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170">
                <a:extLst>
                  <a:ext uri="{FF2B5EF4-FFF2-40B4-BE49-F238E27FC236}">
                    <a16:creationId xmlns:a16="http://schemas.microsoft.com/office/drawing/2014/main" id="{583C1B29-37E1-4EE1-9ED1-AEB8E5FAAC43}"/>
                  </a:ext>
                </a:extLst>
              </p:cNvPr>
              <p:cNvSpPr>
                <a:spLocks/>
              </p:cNvSpPr>
              <p:nvPr/>
            </p:nvSpPr>
            <p:spPr bwMode="auto">
              <a:xfrm>
                <a:off x="-2027" y="3112"/>
                <a:ext cx="2" cy="2"/>
              </a:xfrm>
              <a:custGeom>
                <a:avLst/>
                <a:gdLst>
                  <a:gd name="T0" fmla="*/ 1 w 1"/>
                  <a:gd name="T1" fmla="*/ 0 h 2"/>
                  <a:gd name="T2" fmla="*/ 1 w 1"/>
                  <a:gd name="T3" fmla="*/ 1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1" y="1"/>
                      <a:pt x="1" y="1"/>
                    </a:cubicBezTo>
                    <a:cubicBezTo>
                      <a:pt x="1" y="1"/>
                      <a:pt x="1" y="1"/>
                      <a:pt x="1" y="2"/>
                    </a:cubicBezTo>
                    <a:cubicBezTo>
                      <a:pt x="0"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171">
                <a:extLst>
                  <a:ext uri="{FF2B5EF4-FFF2-40B4-BE49-F238E27FC236}">
                    <a16:creationId xmlns:a16="http://schemas.microsoft.com/office/drawing/2014/main" id="{882B9B3A-F377-4E79-AAE9-071ABB9D6A00}"/>
                  </a:ext>
                </a:extLst>
              </p:cNvPr>
              <p:cNvSpPr>
                <a:spLocks/>
              </p:cNvSpPr>
              <p:nvPr/>
            </p:nvSpPr>
            <p:spPr bwMode="auto">
              <a:xfrm>
                <a:off x="-1822" y="3112"/>
                <a:ext cx="1" cy="2"/>
              </a:xfrm>
              <a:custGeom>
                <a:avLst/>
                <a:gdLst>
                  <a:gd name="T0" fmla="*/ 1 w 1"/>
                  <a:gd name="T1" fmla="*/ 1 h 2"/>
                  <a:gd name="T2" fmla="*/ 1 w 1"/>
                  <a:gd name="T3" fmla="*/ 1 h 2"/>
                  <a:gd name="T4" fmla="*/ 1 w 1"/>
                  <a:gd name="T5" fmla="*/ 1 h 2"/>
                  <a:gd name="T6" fmla="*/ 0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1"/>
                    </a:cubicBezTo>
                    <a:cubicBezTo>
                      <a:pt x="1" y="1"/>
                      <a:pt x="1" y="1"/>
                      <a:pt x="1" y="1"/>
                    </a:cubicBezTo>
                    <a:cubicBezTo>
                      <a:pt x="1" y="2"/>
                      <a:pt x="1" y="1"/>
                      <a:pt x="0" y="1"/>
                    </a:cubicBezTo>
                    <a:cubicBezTo>
                      <a:pt x="0" y="1"/>
                      <a:pt x="0" y="0"/>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5" name="Freeform 172">
                <a:extLst>
                  <a:ext uri="{FF2B5EF4-FFF2-40B4-BE49-F238E27FC236}">
                    <a16:creationId xmlns:a16="http://schemas.microsoft.com/office/drawing/2014/main" id="{03610435-F022-4145-8A2D-D88CDC0BB438}"/>
                  </a:ext>
                </a:extLst>
              </p:cNvPr>
              <p:cNvSpPr>
                <a:spLocks/>
              </p:cNvSpPr>
              <p:nvPr/>
            </p:nvSpPr>
            <p:spPr bwMode="auto">
              <a:xfrm>
                <a:off x="-1817" y="3113"/>
                <a:ext cx="3" cy="1"/>
              </a:xfrm>
              <a:custGeom>
                <a:avLst/>
                <a:gdLst>
                  <a:gd name="T0" fmla="*/ 2 w 3"/>
                  <a:gd name="T1" fmla="*/ 0 h 1"/>
                  <a:gd name="T2" fmla="*/ 2 w 3"/>
                  <a:gd name="T3" fmla="*/ 1 h 1"/>
                  <a:gd name="T4" fmla="*/ 1 w 3"/>
                  <a:gd name="T5" fmla="*/ 0 h 1"/>
                  <a:gd name="T6" fmla="*/ 2 w 3"/>
                  <a:gd name="T7" fmla="*/ 0 h 1"/>
                </a:gdLst>
                <a:ahLst/>
                <a:cxnLst>
                  <a:cxn ang="0">
                    <a:pos x="T0" y="T1"/>
                  </a:cxn>
                  <a:cxn ang="0">
                    <a:pos x="T2" y="T3"/>
                  </a:cxn>
                  <a:cxn ang="0">
                    <a:pos x="T4" y="T5"/>
                  </a:cxn>
                  <a:cxn ang="0">
                    <a:pos x="T6" y="T7"/>
                  </a:cxn>
                </a:cxnLst>
                <a:rect l="0" t="0" r="r" b="b"/>
                <a:pathLst>
                  <a:path w="3" h="1">
                    <a:moveTo>
                      <a:pt x="2" y="0"/>
                    </a:moveTo>
                    <a:cubicBezTo>
                      <a:pt x="3" y="0"/>
                      <a:pt x="2" y="1"/>
                      <a:pt x="2" y="1"/>
                    </a:cubicBezTo>
                    <a:cubicBezTo>
                      <a:pt x="1" y="1"/>
                      <a:pt x="0" y="1"/>
                      <a:pt x="1" y="0"/>
                    </a:cubicBezTo>
                    <a:cubicBezTo>
                      <a:pt x="1" y="0"/>
                      <a:pt x="2"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173">
                <a:extLst>
                  <a:ext uri="{FF2B5EF4-FFF2-40B4-BE49-F238E27FC236}">
                    <a16:creationId xmlns:a16="http://schemas.microsoft.com/office/drawing/2014/main" id="{288BD90B-47B7-487A-89C9-19933AF21A28}"/>
                  </a:ext>
                </a:extLst>
              </p:cNvPr>
              <p:cNvSpPr>
                <a:spLocks/>
              </p:cNvSpPr>
              <p:nvPr/>
            </p:nvSpPr>
            <p:spPr bwMode="auto">
              <a:xfrm>
                <a:off x="-2169" y="3115"/>
                <a:ext cx="2" cy="2"/>
              </a:xfrm>
              <a:custGeom>
                <a:avLst/>
                <a:gdLst>
                  <a:gd name="T0" fmla="*/ 1 w 2"/>
                  <a:gd name="T1" fmla="*/ 0 h 2"/>
                  <a:gd name="T2" fmla="*/ 2 w 2"/>
                  <a:gd name="T3" fmla="*/ 2 h 2"/>
                  <a:gd name="T4" fmla="*/ 0 w 2"/>
                  <a:gd name="T5" fmla="*/ 1 h 2"/>
                  <a:gd name="T6" fmla="*/ 1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2" y="0"/>
                      <a:pt x="2" y="2"/>
                      <a:pt x="2" y="2"/>
                    </a:cubicBezTo>
                    <a:cubicBezTo>
                      <a:pt x="1" y="2"/>
                      <a:pt x="1" y="1"/>
                      <a:pt x="0" y="1"/>
                    </a:cubicBezTo>
                    <a:cubicBezTo>
                      <a:pt x="1" y="1"/>
                      <a:pt x="1" y="1"/>
                      <a:pt x="1" y="1"/>
                    </a:cubicBezTo>
                    <a:cubicBezTo>
                      <a:pt x="1" y="1"/>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174">
                <a:extLst>
                  <a:ext uri="{FF2B5EF4-FFF2-40B4-BE49-F238E27FC236}">
                    <a16:creationId xmlns:a16="http://schemas.microsoft.com/office/drawing/2014/main" id="{B03AF9D6-B58D-4F03-97A2-5C4767810693}"/>
                  </a:ext>
                </a:extLst>
              </p:cNvPr>
              <p:cNvSpPr>
                <a:spLocks/>
              </p:cNvSpPr>
              <p:nvPr/>
            </p:nvSpPr>
            <p:spPr bwMode="auto">
              <a:xfrm>
                <a:off x="-1742" y="3116"/>
                <a:ext cx="1" cy="1"/>
              </a:xfrm>
              <a:custGeom>
                <a:avLst/>
                <a:gdLst>
                  <a:gd name="T0" fmla="*/ 0 w 1"/>
                  <a:gd name="T1" fmla="*/ 0 h 1"/>
                  <a:gd name="T2" fmla="*/ 1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1"/>
                      <a:pt x="1" y="1"/>
                      <a:pt x="0" y="1"/>
                    </a:cubicBezTo>
                    <a:cubicBezTo>
                      <a:pt x="1"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175">
                <a:extLst>
                  <a:ext uri="{FF2B5EF4-FFF2-40B4-BE49-F238E27FC236}">
                    <a16:creationId xmlns:a16="http://schemas.microsoft.com/office/drawing/2014/main" id="{0AE0BFE4-A76C-4712-8BBA-43823184EA2C}"/>
                  </a:ext>
                </a:extLst>
              </p:cNvPr>
              <p:cNvSpPr>
                <a:spLocks/>
              </p:cNvSpPr>
              <p:nvPr/>
            </p:nvSpPr>
            <p:spPr bwMode="auto">
              <a:xfrm>
                <a:off x="-1641" y="3124"/>
                <a:ext cx="2" cy="5"/>
              </a:xfrm>
              <a:custGeom>
                <a:avLst/>
                <a:gdLst>
                  <a:gd name="T0" fmla="*/ 1 w 2"/>
                  <a:gd name="T1" fmla="*/ 0 h 4"/>
                  <a:gd name="T2" fmla="*/ 1 w 2"/>
                  <a:gd name="T3" fmla="*/ 4 h 4"/>
                  <a:gd name="T4" fmla="*/ 0 w 2"/>
                  <a:gd name="T5" fmla="*/ 3 h 4"/>
                  <a:gd name="T6" fmla="*/ 1 w 2"/>
                  <a:gd name="T7" fmla="*/ 1 h 4"/>
                  <a:gd name="T8" fmla="*/ 1 w 2"/>
                  <a:gd name="T9" fmla="*/ 0 h 4"/>
                </a:gdLst>
                <a:ahLst/>
                <a:cxnLst>
                  <a:cxn ang="0">
                    <a:pos x="T0" y="T1"/>
                  </a:cxn>
                  <a:cxn ang="0">
                    <a:pos x="T2" y="T3"/>
                  </a:cxn>
                  <a:cxn ang="0">
                    <a:pos x="T4" y="T5"/>
                  </a:cxn>
                  <a:cxn ang="0">
                    <a:pos x="T6" y="T7"/>
                  </a:cxn>
                  <a:cxn ang="0">
                    <a:pos x="T8" y="T9"/>
                  </a:cxn>
                </a:cxnLst>
                <a:rect l="0" t="0" r="r" b="b"/>
                <a:pathLst>
                  <a:path w="2" h="4">
                    <a:moveTo>
                      <a:pt x="1" y="0"/>
                    </a:moveTo>
                    <a:cubicBezTo>
                      <a:pt x="2" y="1"/>
                      <a:pt x="2" y="4"/>
                      <a:pt x="1" y="4"/>
                    </a:cubicBezTo>
                    <a:cubicBezTo>
                      <a:pt x="1" y="4"/>
                      <a:pt x="1" y="3"/>
                      <a:pt x="0" y="3"/>
                    </a:cubicBezTo>
                    <a:cubicBezTo>
                      <a:pt x="1" y="3"/>
                      <a:pt x="1" y="2"/>
                      <a:pt x="1" y="1"/>
                    </a:cubicBezTo>
                    <a:cubicBezTo>
                      <a:pt x="1"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176">
                <a:extLst>
                  <a:ext uri="{FF2B5EF4-FFF2-40B4-BE49-F238E27FC236}">
                    <a16:creationId xmlns:a16="http://schemas.microsoft.com/office/drawing/2014/main" id="{A90280DD-ED6B-47A1-BEA5-CAAA980C0004}"/>
                  </a:ext>
                </a:extLst>
              </p:cNvPr>
              <p:cNvSpPr>
                <a:spLocks/>
              </p:cNvSpPr>
              <p:nvPr/>
            </p:nvSpPr>
            <p:spPr bwMode="auto">
              <a:xfrm>
                <a:off x="-1751" y="3142"/>
                <a:ext cx="3" cy="2"/>
              </a:xfrm>
              <a:custGeom>
                <a:avLst/>
                <a:gdLst>
                  <a:gd name="T0" fmla="*/ 0 w 3"/>
                  <a:gd name="T1" fmla="*/ 0 h 2"/>
                  <a:gd name="T2" fmla="*/ 3 w 3"/>
                  <a:gd name="T3" fmla="*/ 1 h 2"/>
                  <a:gd name="T4" fmla="*/ 0 w 3"/>
                  <a:gd name="T5" fmla="*/ 0 h 2"/>
                </a:gdLst>
                <a:ahLst/>
                <a:cxnLst>
                  <a:cxn ang="0">
                    <a:pos x="T0" y="T1"/>
                  </a:cxn>
                  <a:cxn ang="0">
                    <a:pos x="T2" y="T3"/>
                  </a:cxn>
                  <a:cxn ang="0">
                    <a:pos x="T4" y="T5"/>
                  </a:cxn>
                </a:cxnLst>
                <a:rect l="0" t="0" r="r" b="b"/>
                <a:pathLst>
                  <a:path w="3" h="2">
                    <a:moveTo>
                      <a:pt x="0" y="0"/>
                    </a:moveTo>
                    <a:cubicBezTo>
                      <a:pt x="1" y="1"/>
                      <a:pt x="1" y="1"/>
                      <a:pt x="3" y="1"/>
                    </a:cubicBezTo>
                    <a:cubicBezTo>
                      <a:pt x="2"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0" name="Freeform 177">
                <a:extLst>
                  <a:ext uri="{FF2B5EF4-FFF2-40B4-BE49-F238E27FC236}">
                    <a16:creationId xmlns:a16="http://schemas.microsoft.com/office/drawing/2014/main" id="{E03E8644-BA46-4B82-B8C7-28DF5B17D0C8}"/>
                  </a:ext>
                </a:extLst>
              </p:cNvPr>
              <p:cNvSpPr>
                <a:spLocks/>
              </p:cNvSpPr>
              <p:nvPr/>
            </p:nvSpPr>
            <p:spPr bwMode="auto">
              <a:xfrm>
                <a:off x="-1804" y="3146"/>
                <a:ext cx="2" cy="2"/>
              </a:xfrm>
              <a:custGeom>
                <a:avLst/>
                <a:gdLst>
                  <a:gd name="T0" fmla="*/ 0 w 1"/>
                  <a:gd name="T1" fmla="*/ 0 h 1"/>
                  <a:gd name="T2" fmla="*/ 1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0"/>
                      <a:pt x="1" y="0"/>
                    </a:cubicBezTo>
                    <a:cubicBezTo>
                      <a:pt x="1" y="0"/>
                      <a:pt x="1" y="1"/>
                      <a:pt x="0" y="1"/>
                    </a:cubicBezTo>
                    <a:cubicBezTo>
                      <a:pt x="0" y="0"/>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1" name="Freeform 178">
                <a:extLst>
                  <a:ext uri="{FF2B5EF4-FFF2-40B4-BE49-F238E27FC236}">
                    <a16:creationId xmlns:a16="http://schemas.microsoft.com/office/drawing/2014/main" id="{BED813E7-09BC-4E26-A6B8-E4800EC4476A}"/>
                  </a:ext>
                </a:extLst>
              </p:cNvPr>
              <p:cNvSpPr>
                <a:spLocks/>
              </p:cNvSpPr>
              <p:nvPr/>
            </p:nvSpPr>
            <p:spPr bwMode="auto">
              <a:xfrm>
                <a:off x="-1624" y="3160"/>
                <a:ext cx="3" cy="3"/>
              </a:xfrm>
              <a:custGeom>
                <a:avLst/>
                <a:gdLst>
                  <a:gd name="T0" fmla="*/ 2 w 2"/>
                  <a:gd name="T1" fmla="*/ 0 h 2"/>
                  <a:gd name="T2" fmla="*/ 0 w 2"/>
                  <a:gd name="T3" fmla="*/ 2 h 2"/>
                  <a:gd name="T4" fmla="*/ 0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2"/>
                      <a:pt x="2" y="2"/>
                      <a:pt x="0" y="2"/>
                    </a:cubicBezTo>
                    <a:cubicBezTo>
                      <a:pt x="0" y="2"/>
                      <a:pt x="0" y="2"/>
                      <a:pt x="0" y="1"/>
                    </a:cubicBezTo>
                    <a:cubicBezTo>
                      <a:pt x="1"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2" name="Freeform 179">
                <a:extLst>
                  <a:ext uri="{FF2B5EF4-FFF2-40B4-BE49-F238E27FC236}">
                    <a16:creationId xmlns:a16="http://schemas.microsoft.com/office/drawing/2014/main" id="{9DB9CEED-E4AB-4780-AAB5-59FA48B4B896}"/>
                  </a:ext>
                </a:extLst>
              </p:cNvPr>
              <p:cNvSpPr>
                <a:spLocks/>
              </p:cNvSpPr>
              <p:nvPr/>
            </p:nvSpPr>
            <p:spPr bwMode="auto">
              <a:xfrm>
                <a:off x="-1776" y="3167"/>
                <a:ext cx="1" cy="3"/>
              </a:xfrm>
              <a:custGeom>
                <a:avLst/>
                <a:gdLst>
                  <a:gd name="T0" fmla="*/ 0 w 1"/>
                  <a:gd name="T1" fmla="*/ 0 h 2"/>
                  <a:gd name="T2" fmla="*/ 1 w 1"/>
                  <a:gd name="T3" fmla="*/ 0 h 2"/>
                  <a:gd name="T4" fmla="*/ 1 w 1"/>
                  <a:gd name="T5" fmla="*/ 2 h 2"/>
                  <a:gd name="T6" fmla="*/ 0 w 1"/>
                  <a:gd name="T7" fmla="*/ 0 h 2"/>
                  <a:gd name="T8" fmla="*/ 1 w 1"/>
                  <a:gd name="T9" fmla="*/ 0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1"/>
                      <a:pt x="1" y="0"/>
                      <a:pt x="1" y="0"/>
                    </a:cubicBezTo>
                    <a:cubicBezTo>
                      <a:pt x="1" y="0"/>
                      <a:pt x="1" y="2"/>
                      <a:pt x="1" y="2"/>
                    </a:cubicBezTo>
                    <a:cubicBezTo>
                      <a:pt x="0" y="2"/>
                      <a:pt x="0" y="1"/>
                      <a:pt x="0" y="0"/>
                    </a:cubicBezTo>
                    <a:cubicBezTo>
                      <a:pt x="0" y="0"/>
                      <a:pt x="0" y="0"/>
                      <a:pt x="1" y="0"/>
                    </a:cubicBezTo>
                    <a:cubicBezTo>
                      <a:pt x="1" y="0"/>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3" name="Freeform 180">
                <a:extLst>
                  <a:ext uri="{FF2B5EF4-FFF2-40B4-BE49-F238E27FC236}">
                    <a16:creationId xmlns:a16="http://schemas.microsoft.com/office/drawing/2014/main" id="{C30F35B8-6982-4673-9194-F2EBEE0CCD0E}"/>
                  </a:ext>
                </a:extLst>
              </p:cNvPr>
              <p:cNvSpPr>
                <a:spLocks/>
              </p:cNvSpPr>
              <p:nvPr/>
            </p:nvSpPr>
            <p:spPr bwMode="auto">
              <a:xfrm>
                <a:off x="-1809" y="3167"/>
                <a:ext cx="2" cy="1"/>
              </a:xfrm>
              <a:custGeom>
                <a:avLst/>
                <a:gdLst>
                  <a:gd name="T0" fmla="*/ 1 w 2"/>
                  <a:gd name="T1" fmla="*/ 0 h 1"/>
                  <a:gd name="T2" fmla="*/ 2 w 2"/>
                  <a:gd name="T3" fmla="*/ 0 h 1"/>
                  <a:gd name="T4" fmla="*/ 1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2" y="0"/>
                      <a:pt x="2" y="0"/>
                    </a:cubicBezTo>
                    <a:cubicBezTo>
                      <a:pt x="2" y="1"/>
                      <a:pt x="1" y="1"/>
                      <a:pt x="1" y="1"/>
                    </a:cubicBezTo>
                    <a:cubicBezTo>
                      <a:pt x="0" y="1"/>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4" name="Freeform 181">
                <a:extLst>
                  <a:ext uri="{FF2B5EF4-FFF2-40B4-BE49-F238E27FC236}">
                    <a16:creationId xmlns:a16="http://schemas.microsoft.com/office/drawing/2014/main" id="{CF76680D-B5D9-4167-8340-EDBFB7E94520}"/>
                  </a:ext>
                </a:extLst>
              </p:cNvPr>
              <p:cNvSpPr>
                <a:spLocks/>
              </p:cNvSpPr>
              <p:nvPr/>
            </p:nvSpPr>
            <p:spPr bwMode="auto">
              <a:xfrm>
                <a:off x="-2037" y="3173"/>
                <a:ext cx="2" cy="2"/>
              </a:xfrm>
              <a:custGeom>
                <a:avLst/>
                <a:gdLst>
                  <a:gd name="T0" fmla="*/ 2 w 2"/>
                  <a:gd name="T1" fmla="*/ 0 h 2"/>
                  <a:gd name="T2" fmla="*/ 1 w 2"/>
                  <a:gd name="T3" fmla="*/ 2 h 2"/>
                  <a:gd name="T4" fmla="*/ 1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1" y="2"/>
                    </a:cubicBezTo>
                    <a:cubicBezTo>
                      <a:pt x="0" y="2"/>
                      <a:pt x="1" y="1"/>
                      <a:pt x="1" y="1"/>
                    </a:cubicBezTo>
                    <a:cubicBezTo>
                      <a:pt x="1" y="0"/>
                      <a:pt x="2"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182">
                <a:extLst>
                  <a:ext uri="{FF2B5EF4-FFF2-40B4-BE49-F238E27FC236}">
                    <a16:creationId xmlns:a16="http://schemas.microsoft.com/office/drawing/2014/main" id="{302785EE-35DA-4526-936C-005CCFAC1F8E}"/>
                  </a:ext>
                </a:extLst>
              </p:cNvPr>
              <p:cNvSpPr>
                <a:spLocks/>
              </p:cNvSpPr>
              <p:nvPr/>
            </p:nvSpPr>
            <p:spPr bwMode="auto">
              <a:xfrm>
                <a:off x="-2208" y="3178"/>
                <a:ext cx="89" cy="55"/>
              </a:xfrm>
              <a:custGeom>
                <a:avLst/>
                <a:gdLst>
                  <a:gd name="T0" fmla="*/ 75 w 76"/>
                  <a:gd name="T1" fmla="*/ 48 h 48"/>
                  <a:gd name="T2" fmla="*/ 65 w 76"/>
                  <a:gd name="T3" fmla="*/ 44 h 48"/>
                  <a:gd name="T4" fmla="*/ 50 w 76"/>
                  <a:gd name="T5" fmla="*/ 34 h 48"/>
                  <a:gd name="T6" fmla="*/ 35 w 76"/>
                  <a:gd name="T7" fmla="*/ 24 h 48"/>
                  <a:gd name="T8" fmla="*/ 5 w 76"/>
                  <a:gd name="T9" fmla="*/ 4 h 48"/>
                  <a:gd name="T10" fmla="*/ 3 w 76"/>
                  <a:gd name="T11" fmla="*/ 5 h 48"/>
                  <a:gd name="T12" fmla="*/ 0 w 76"/>
                  <a:gd name="T13" fmla="*/ 2 h 48"/>
                  <a:gd name="T14" fmla="*/ 1 w 76"/>
                  <a:gd name="T15" fmla="*/ 0 h 48"/>
                  <a:gd name="T16" fmla="*/ 5 w 76"/>
                  <a:gd name="T17" fmla="*/ 1 h 48"/>
                  <a:gd name="T18" fmla="*/ 12 w 76"/>
                  <a:gd name="T19" fmla="*/ 7 h 48"/>
                  <a:gd name="T20" fmla="*/ 27 w 76"/>
                  <a:gd name="T21" fmla="*/ 17 h 48"/>
                  <a:gd name="T22" fmla="*/ 57 w 76"/>
                  <a:gd name="T23" fmla="*/ 36 h 48"/>
                  <a:gd name="T24" fmla="*/ 65 w 76"/>
                  <a:gd name="T25" fmla="*/ 40 h 48"/>
                  <a:gd name="T26" fmla="*/ 72 w 76"/>
                  <a:gd name="T27" fmla="*/ 45 h 48"/>
                  <a:gd name="T28" fmla="*/ 75 w 76"/>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48">
                    <a:moveTo>
                      <a:pt x="75" y="48"/>
                    </a:moveTo>
                    <a:cubicBezTo>
                      <a:pt x="72" y="48"/>
                      <a:pt x="68" y="45"/>
                      <a:pt x="65" y="44"/>
                    </a:cubicBezTo>
                    <a:cubicBezTo>
                      <a:pt x="61" y="40"/>
                      <a:pt x="55" y="37"/>
                      <a:pt x="50" y="34"/>
                    </a:cubicBezTo>
                    <a:cubicBezTo>
                      <a:pt x="44" y="31"/>
                      <a:pt x="40" y="27"/>
                      <a:pt x="35" y="24"/>
                    </a:cubicBezTo>
                    <a:cubicBezTo>
                      <a:pt x="25" y="17"/>
                      <a:pt x="15" y="10"/>
                      <a:pt x="5" y="4"/>
                    </a:cubicBezTo>
                    <a:cubicBezTo>
                      <a:pt x="4" y="4"/>
                      <a:pt x="4" y="4"/>
                      <a:pt x="3" y="5"/>
                    </a:cubicBezTo>
                    <a:cubicBezTo>
                      <a:pt x="2" y="4"/>
                      <a:pt x="1" y="2"/>
                      <a:pt x="0" y="2"/>
                    </a:cubicBezTo>
                    <a:cubicBezTo>
                      <a:pt x="0" y="1"/>
                      <a:pt x="0" y="1"/>
                      <a:pt x="1" y="0"/>
                    </a:cubicBezTo>
                    <a:cubicBezTo>
                      <a:pt x="2" y="0"/>
                      <a:pt x="2" y="2"/>
                      <a:pt x="5" y="1"/>
                    </a:cubicBezTo>
                    <a:cubicBezTo>
                      <a:pt x="7" y="4"/>
                      <a:pt x="10" y="5"/>
                      <a:pt x="12" y="7"/>
                    </a:cubicBezTo>
                    <a:cubicBezTo>
                      <a:pt x="17" y="10"/>
                      <a:pt x="22" y="13"/>
                      <a:pt x="27" y="17"/>
                    </a:cubicBezTo>
                    <a:cubicBezTo>
                      <a:pt x="37" y="24"/>
                      <a:pt x="46" y="30"/>
                      <a:pt x="57" y="36"/>
                    </a:cubicBezTo>
                    <a:cubicBezTo>
                      <a:pt x="59" y="37"/>
                      <a:pt x="62" y="39"/>
                      <a:pt x="65" y="40"/>
                    </a:cubicBezTo>
                    <a:cubicBezTo>
                      <a:pt x="67" y="42"/>
                      <a:pt x="70" y="44"/>
                      <a:pt x="72" y="45"/>
                    </a:cubicBezTo>
                    <a:cubicBezTo>
                      <a:pt x="73" y="46"/>
                      <a:pt x="76" y="45"/>
                      <a:pt x="75" y="4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183">
                <a:extLst>
                  <a:ext uri="{FF2B5EF4-FFF2-40B4-BE49-F238E27FC236}">
                    <a16:creationId xmlns:a16="http://schemas.microsoft.com/office/drawing/2014/main" id="{3AF93A41-0333-4C7F-83D7-84B1B3743F9E}"/>
                  </a:ext>
                </a:extLst>
              </p:cNvPr>
              <p:cNvSpPr>
                <a:spLocks/>
              </p:cNvSpPr>
              <p:nvPr/>
            </p:nvSpPr>
            <p:spPr bwMode="auto">
              <a:xfrm>
                <a:off x="-2137" y="3186"/>
                <a:ext cx="59" cy="42"/>
              </a:xfrm>
              <a:custGeom>
                <a:avLst/>
                <a:gdLst>
                  <a:gd name="T0" fmla="*/ 51 w 51"/>
                  <a:gd name="T1" fmla="*/ 34 h 36"/>
                  <a:gd name="T2" fmla="*/ 48 w 51"/>
                  <a:gd name="T3" fmla="*/ 33 h 36"/>
                  <a:gd name="T4" fmla="*/ 37 w 51"/>
                  <a:gd name="T5" fmla="*/ 26 h 36"/>
                  <a:gd name="T6" fmla="*/ 16 w 51"/>
                  <a:gd name="T7" fmla="*/ 11 h 36"/>
                  <a:gd name="T8" fmla="*/ 5 w 51"/>
                  <a:gd name="T9" fmla="*/ 3 h 36"/>
                  <a:gd name="T10" fmla="*/ 0 w 51"/>
                  <a:gd name="T11" fmla="*/ 0 h 36"/>
                  <a:gd name="T12" fmla="*/ 1 w 51"/>
                  <a:gd name="T13" fmla="*/ 0 h 36"/>
                  <a:gd name="T14" fmla="*/ 15 w 51"/>
                  <a:gd name="T15" fmla="*/ 8 h 36"/>
                  <a:gd name="T16" fmla="*/ 45 w 51"/>
                  <a:gd name="T17" fmla="*/ 30 h 36"/>
                  <a:gd name="T18" fmla="*/ 51 w 51"/>
                  <a:gd name="T19"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6">
                    <a:moveTo>
                      <a:pt x="51" y="34"/>
                    </a:moveTo>
                    <a:cubicBezTo>
                      <a:pt x="49" y="36"/>
                      <a:pt x="48" y="34"/>
                      <a:pt x="48" y="33"/>
                    </a:cubicBezTo>
                    <a:cubicBezTo>
                      <a:pt x="45" y="30"/>
                      <a:pt x="40" y="28"/>
                      <a:pt x="37" y="26"/>
                    </a:cubicBezTo>
                    <a:cubicBezTo>
                      <a:pt x="30" y="21"/>
                      <a:pt x="23" y="16"/>
                      <a:pt x="16" y="11"/>
                    </a:cubicBezTo>
                    <a:cubicBezTo>
                      <a:pt x="12" y="8"/>
                      <a:pt x="9" y="5"/>
                      <a:pt x="5" y="3"/>
                    </a:cubicBezTo>
                    <a:cubicBezTo>
                      <a:pt x="3" y="2"/>
                      <a:pt x="1" y="2"/>
                      <a:pt x="0" y="0"/>
                    </a:cubicBezTo>
                    <a:cubicBezTo>
                      <a:pt x="0" y="0"/>
                      <a:pt x="0" y="0"/>
                      <a:pt x="1" y="0"/>
                    </a:cubicBezTo>
                    <a:cubicBezTo>
                      <a:pt x="5" y="0"/>
                      <a:pt x="10" y="5"/>
                      <a:pt x="15" y="8"/>
                    </a:cubicBezTo>
                    <a:cubicBezTo>
                      <a:pt x="25" y="15"/>
                      <a:pt x="35" y="22"/>
                      <a:pt x="45" y="30"/>
                    </a:cubicBezTo>
                    <a:cubicBezTo>
                      <a:pt x="47" y="31"/>
                      <a:pt x="50" y="32"/>
                      <a:pt x="51" y="3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184">
                <a:extLst>
                  <a:ext uri="{FF2B5EF4-FFF2-40B4-BE49-F238E27FC236}">
                    <a16:creationId xmlns:a16="http://schemas.microsoft.com/office/drawing/2014/main" id="{FA39512F-EB72-436F-B363-849FD55F36E9}"/>
                  </a:ext>
                </a:extLst>
              </p:cNvPr>
              <p:cNvSpPr>
                <a:spLocks/>
              </p:cNvSpPr>
              <p:nvPr/>
            </p:nvSpPr>
            <p:spPr bwMode="auto">
              <a:xfrm>
                <a:off x="-1478" y="3186"/>
                <a:ext cx="5" cy="33"/>
              </a:xfrm>
              <a:custGeom>
                <a:avLst/>
                <a:gdLst>
                  <a:gd name="T0" fmla="*/ 2 w 5"/>
                  <a:gd name="T1" fmla="*/ 0 h 29"/>
                  <a:gd name="T2" fmla="*/ 5 w 5"/>
                  <a:gd name="T3" fmla="*/ 28 h 29"/>
                  <a:gd name="T4" fmla="*/ 2 w 5"/>
                  <a:gd name="T5" fmla="*/ 29 h 29"/>
                  <a:gd name="T6" fmla="*/ 0 w 5"/>
                  <a:gd name="T7" fmla="*/ 2 h 29"/>
                  <a:gd name="T8" fmla="*/ 1 w 5"/>
                  <a:gd name="T9" fmla="*/ 0 h 29"/>
                  <a:gd name="T10" fmla="*/ 2 w 5"/>
                  <a:gd name="T11" fmla="*/ 0 h 29"/>
                </a:gdLst>
                <a:ahLst/>
                <a:cxnLst>
                  <a:cxn ang="0">
                    <a:pos x="T0" y="T1"/>
                  </a:cxn>
                  <a:cxn ang="0">
                    <a:pos x="T2" y="T3"/>
                  </a:cxn>
                  <a:cxn ang="0">
                    <a:pos x="T4" y="T5"/>
                  </a:cxn>
                  <a:cxn ang="0">
                    <a:pos x="T6" y="T7"/>
                  </a:cxn>
                  <a:cxn ang="0">
                    <a:pos x="T8" y="T9"/>
                  </a:cxn>
                  <a:cxn ang="0">
                    <a:pos x="T10" y="T11"/>
                  </a:cxn>
                </a:cxnLst>
                <a:rect l="0" t="0" r="r" b="b"/>
                <a:pathLst>
                  <a:path w="5" h="29">
                    <a:moveTo>
                      <a:pt x="2" y="0"/>
                    </a:moveTo>
                    <a:cubicBezTo>
                      <a:pt x="3" y="9"/>
                      <a:pt x="4" y="20"/>
                      <a:pt x="5" y="28"/>
                    </a:cubicBezTo>
                    <a:cubicBezTo>
                      <a:pt x="4" y="29"/>
                      <a:pt x="3" y="29"/>
                      <a:pt x="2" y="29"/>
                    </a:cubicBezTo>
                    <a:cubicBezTo>
                      <a:pt x="2" y="21"/>
                      <a:pt x="1" y="11"/>
                      <a:pt x="0" y="2"/>
                    </a:cubicBezTo>
                    <a:cubicBezTo>
                      <a:pt x="0" y="1"/>
                      <a:pt x="1" y="1"/>
                      <a:pt x="1" y="0"/>
                    </a:cubicBezTo>
                    <a:cubicBezTo>
                      <a:pt x="1" y="0"/>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185">
                <a:extLst>
                  <a:ext uri="{FF2B5EF4-FFF2-40B4-BE49-F238E27FC236}">
                    <a16:creationId xmlns:a16="http://schemas.microsoft.com/office/drawing/2014/main" id="{225051C8-4351-447D-80C3-B88171E31743}"/>
                  </a:ext>
                </a:extLst>
              </p:cNvPr>
              <p:cNvSpPr>
                <a:spLocks/>
              </p:cNvSpPr>
              <p:nvPr/>
            </p:nvSpPr>
            <p:spPr bwMode="auto">
              <a:xfrm>
                <a:off x="-1502" y="3189"/>
                <a:ext cx="5" cy="28"/>
              </a:xfrm>
              <a:custGeom>
                <a:avLst/>
                <a:gdLst>
                  <a:gd name="T0" fmla="*/ 0 w 4"/>
                  <a:gd name="T1" fmla="*/ 0 h 24"/>
                  <a:gd name="T2" fmla="*/ 1 w 4"/>
                  <a:gd name="T3" fmla="*/ 0 h 24"/>
                  <a:gd name="T4" fmla="*/ 4 w 4"/>
                  <a:gd name="T5" fmla="*/ 24 h 24"/>
                  <a:gd name="T6" fmla="*/ 2 w 4"/>
                  <a:gd name="T7" fmla="*/ 24 h 24"/>
                  <a:gd name="T8" fmla="*/ 0 w 4"/>
                  <a:gd name="T9" fmla="*/ 0 h 24"/>
                </a:gdLst>
                <a:ahLst/>
                <a:cxnLst>
                  <a:cxn ang="0">
                    <a:pos x="T0" y="T1"/>
                  </a:cxn>
                  <a:cxn ang="0">
                    <a:pos x="T2" y="T3"/>
                  </a:cxn>
                  <a:cxn ang="0">
                    <a:pos x="T4" y="T5"/>
                  </a:cxn>
                  <a:cxn ang="0">
                    <a:pos x="T6" y="T7"/>
                  </a:cxn>
                  <a:cxn ang="0">
                    <a:pos x="T8" y="T9"/>
                  </a:cxn>
                </a:cxnLst>
                <a:rect l="0" t="0" r="r" b="b"/>
                <a:pathLst>
                  <a:path w="4" h="24">
                    <a:moveTo>
                      <a:pt x="0" y="0"/>
                    </a:moveTo>
                    <a:cubicBezTo>
                      <a:pt x="1" y="1"/>
                      <a:pt x="1" y="0"/>
                      <a:pt x="1" y="0"/>
                    </a:cubicBezTo>
                    <a:cubicBezTo>
                      <a:pt x="3" y="6"/>
                      <a:pt x="3" y="17"/>
                      <a:pt x="4" y="24"/>
                    </a:cubicBezTo>
                    <a:cubicBezTo>
                      <a:pt x="3" y="24"/>
                      <a:pt x="3" y="24"/>
                      <a:pt x="2" y="24"/>
                    </a:cubicBezTo>
                    <a:cubicBezTo>
                      <a:pt x="1" y="16"/>
                      <a:pt x="1" y="9"/>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186">
                <a:extLst>
                  <a:ext uri="{FF2B5EF4-FFF2-40B4-BE49-F238E27FC236}">
                    <a16:creationId xmlns:a16="http://schemas.microsoft.com/office/drawing/2014/main" id="{4BD70B75-172C-4723-942B-6A33CDD1A6C6}"/>
                  </a:ext>
                </a:extLst>
              </p:cNvPr>
              <p:cNvSpPr>
                <a:spLocks/>
              </p:cNvSpPr>
              <p:nvPr/>
            </p:nvSpPr>
            <p:spPr bwMode="auto">
              <a:xfrm>
                <a:off x="-1828" y="3199"/>
                <a:ext cx="2" cy="3"/>
              </a:xfrm>
              <a:custGeom>
                <a:avLst/>
                <a:gdLst>
                  <a:gd name="T0" fmla="*/ 1 w 2"/>
                  <a:gd name="T1" fmla="*/ 0 h 3"/>
                  <a:gd name="T2" fmla="*/ 1 w 2"/>
                  <a:gd name="T3" fmla="*/ 2 h 3"/>
                  <a:gd name="T4" fmla="*/ 1 w 2"/>
                  <a:gd name="T5" fmla="*/ 1 h 3"/>
                  <a:gd name="T6" fmla="*/ 2 w 2"/>
                  <a:gd name="T7" fmla="*/ 2 h 3"/>
                  <a:gd name="T8" fmla="*/ 0 w 2"/>
                  <a:gd name="T9" fmla="*/ 3 h 3"/>
                  <a:gd name="T10" fmla="*/ 1 w 2"/>
                  <a:gd name="T11" fmla="*/ 2 h 3"/>
                  <a:gd name="T12" fmla="*/ 0 w 2"/>
                  <a:gd name="T13" fmla="*/ 2 h 3"/>
                  <a:gd name="T14" fmla="*/ 0 w 2"/>
                  <a:gd name="T15" fmla="*/ 0 h 3"/>
                  <a:gd name="T16" fmla="*/ 1 w 2"/>
                  <a:gd name="T17" fmla="*/ 0 h 3"/>
                  <a:gd name="T18" fmla="*/ 1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0" y="0"/>
                      <a:pt x="1" y="1"/>
                      <a:pt x="1" y="2"/>
                    </a:cubicBezTo>
                    <a:cubicBezTo>
                      <a:pt x="1" y="2"/>
                      <a:pt x="1" y="1"/>
                      <a:pt x="1" y="1"/>
                    </a:cubicBezTo>
                    <a:cubicBezTo>
                      <a:pt x="1" y="1"/>
                      <a:pt x="2" y="2"/>
                      <a:pt x="2" y="2"/>
                    </a:cubicBezTo>
                    <a:cubicBezTo>
                      <a:pt x="1" y="2"/>
                      <a:pt x="1" y="3"/>
                      <a:pt x="0" y="3"/>
                    </a:cubicBezTo>
                    <a:cubicBezTo>
                      <a:pt x="0" y="2"/>
                      <a:pt x="0" y="2"/>
                      <a:pt x="1" y="2"/>
                    </a:cubicBezTo>
                    <a:cubicBezTo>
                      <a:pt x="0" y="2"/>
                      <a:pt x="0" y="2"/>
                      <a:pt x="0" y="2"/>
                    </a:cubicBezTo>
                    <a:cubicBezTo>
                      <a:pt x="0" y="2"/>
                      <a:pt x="0" y="1"/>
                      <a:pt x="0" y="0"/>
                    </a:cubicBezTo>
                    <a:cubicBezTo>
                      <a:pt x="1" y="0"/>
                      <a:pt x="1" y="0"/>
                      <a:pt x="1" y="0"/>
                    </a:cubicBezTo>
                    <a:cubicBezTo>
                      <a:pt x="1"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187">
                <a:extLst>
                  <a:ext uri="{FF2B5EF4-FFF2-40B4-BE49-F238E27FC236}">
                    <a16:creationId xmlns:a16="http://schemas.microsoft.com/office/drawing/2014/main" id="{4AA48F2C-BE29-4A26-BE9D-EB2C92191F36}"/>
                  </a:ext>
                </a:extLst>
              </p:cNvPr>
              <p:cNvSpPr>
                <a:spLocks/>
              </p:cNvSpPr>
              <p:nvPr/>
            </p:nvSpPr>
            <p:spPr bwMode="auto">
              <a:xfrm>
                <a:off x="-1792" y="3200"/>
                <a:ext cx="2" cy="2"/>
              </a:xfrm>
              <a:custGeom>
                <a:avLst/>
                <a:gdLst>
                  <a:gd name="T0" fmla="*/ 1 w 2"/>
                  <a:gd name="T1" fmla="*/ 0 h 2"/>
                  <a:gd name="T2" fmla="*/ 2 w 2"/>
                  <a:gd name="T3" fmla="*/ 1 h 2"/>
                  <a:gd name="T4" fmla="*/ 0 w 2"/>
                  <a:gd name="T5" fmla="*/ 1 h 2"/>
                  <a:gd name="T6" fmla="*/ 1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1"/>
                      <a:pt x="2" y="1"/>
                    </a:cubicBezTo>
                    <a:cubicBezTo>
                      <a:pt x="1" y="2"/>
                      <a:pt x="0" y="1"/>
                      <a:pt x="0" y="1"/>
                    </a:cubicBezTo>
                    <a:cubicBezTo>
                      <a:pt x="0" y="1"/>
                      <a:pt x="0" y="1"/>
                      <a:pt x="1" y="1"/>
                    </a:cubicBezTo>
                    <a:cubicBezTo>
                      <a:pt x="1" y="1"/>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188">
                <a:extLst>
                  <a:ext uri="{FF2B5EF4-FFF2-40B4-BE49-F238E27FC236}">
                    <a16:creationId xmlns:a16="http://schemas.microsoft.com/office/drawing/2014/main" id="{A712CC4E-C330-45C4-B81A-B92A97E44B33}"/>
                  </a:ext>
                </a:extLst>
              </p:cNvPr>
              <p:cNvSpPr>
                <a:spLocks/>
              </p:cNvSpPr>
              <p:nvPr/>
            </p:nvSpPr>
            <p:spPr bwMode="auto">
              <a:xfrm>
                <a:off x="-1813" y="3203"/>
                <a:ext cx="2" cy="1"/>
              </a:xfrm>
              <a:custGeom>
                <a:avLst/>
                <a:gdLst>
                  <a:gd name="T0" fmla="*/ 0 w 2"/>
                  <a:gd name="T1" fmla="*/ 0 h 1"/>
                  <a:gd name="T2" fmla="*/ 2 w 2"/>
                  <a:gd name="T3" fmla="*/ 0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1" y="0"/>
                      <a:pt x="2" y="0"/>
                    </a:cubicBezTo>
                    <a:cubicBezTo>
                      <a:pt x="2" y="1"/>
                      <a:pt x="1" y="1"/>
                      <a:pt x="0" y="1"/>
                    </a:cubicBezTo>
                    <a:cubicBezTo>
                      <a:pt x="0" y="0"/>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189">
                <a:extLst>
                  <a:ext uri="{FF2B5EF4-FFF2-40B4-BE49-F238E27FC236}">
                    <a16:creationId xmlns:a16="http://schemas.microsoft.com/office/drawing/2014/main" id="{3F0399AD-5E4A-4AA9-BAFA-D06FDCB7FAC7}"/>
                  </a:ext>
                </a:extLst>
              </p:cNvPr>
              <p:cNvSpPr>
                <a:spLocks/>
              </p:cNvSpPr>
              <p:nvPr/>
            </p:nvSpPr>
            <p:spPr bwMode="auto">
              <a:xfrm>
                <a:off x="-1823" y="3203"/>
                <a:ext cx="1" cy="3"/>
              </a:xfrm>
              <a:custGeom>
                <a:avLst/>
                <a:gdLst>
                  <a:gd name="T0" fmla="*/ 0 w 1"/>
                  <a:gd name="T1" fmla="*/ 2 h 2"/>
                  <a:gd name="T2" fmla="*/ 0 w 1"/>
                  <a:gd name="T3" fmla="*/ 1 h 2"/>
                  <a:gd name="T4" fmla="*/ 0 w 1"/>
                  <a:gd name="T5" fmla="*/ 0 h 2"/>
                  <a:gd name="T6" fmla="*/ 1 w 1"/>
                  <a:gd name="T7" fmla="*/ 2 h 2"/>
                  <a:gd name="T8" fmla="*/ 0 w 1"/>
                  <a:gd name="T9" fmla="*/ 2 h 2"/>
                  <a:gd name="T10" fmla="*/ 0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1"/>
                      <a:pt x="0" y="1"/>
                    </a:cubicBezTo>
                    <a:cubicBezTo>
                      <a:pt x="0" y="1"/>
                      <a:pt x="0" y="1"/>
                      <a:pt x="0" y="0"/>
                    </a:cubicBezTo>
                    <a:cubicBezTo>
                      <a:pt x="0" y="1"/>
                      <a:pt x="1" y="1"/>
                      <a:pt x="1" y="2"/>
                    </a:cubicBezTo>
                    <a:cubicBezTo>
                      <a:pt x="1" y="2"/>
                      <a:pt x="1" y="2"/>
                      <a:pt x="0" y="2"/>
                    </a:cubicBezTo>
                    <a:cubicBezTo>
                      <a:pt x="0" y="2"/>
                      <a:pt x="0" y="2"/>
                      <a:pt x="0" y="2"/>
                    </a:cubicBezTo>
                    <a:cubicBezTo>
                      <a:pt x="0" y="1"/>
                      <a:pt x="0" y="2"/>
                      <a:pt x="0"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190">
                <a:extLst>
                  <a:ext uri="{FF2B5EF4-FFF2-40B4-BE49-F238E27FC236}">
                    <a16:creationId xmlns:a16="http://schemas.microsoft.com/office/drawing/2014/main" id="{CE94EC3C-DA1B-43A5-9DD2-AFA6E1D0EA1B}"/>
                  </a:ext>
                </a:extLst>
              </p:cNvPr>
              <p:cNvSpPr>
                <a:spLocks/>
              </p:cNvSpPr>
              <p:nvPr/>
            </p:nvSpPr>
            <p:spPr bwMode="auto">
              <a:xfrm>
                <a:off x="-2253" y="3211"/>
                <a:ext cx="1" cy="2"/>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1" y="1"/>
                      <a:pt x="1" y="1"/>
                      <a:pt x="0" y="1"/>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191">
                <a:extLst>
                  <a:ext uri="{FF2B5EF4-FFF2-40B4-BE49-F238E27FC236}">
                    <a16:creationId xmlns:a16="http://schemas.microsoft.com/office/drawing/2014/main" id="{881FE466-9370-4223-8DFF-300F24E2D1FF}"/>
                  </a:ext>
                </a:extLst>
              </p:cNvPr>
              <p:cNvSpPr>
                <a:spLocks/>
              </p:cNvSpPr>
              <p:nvPr/>
            </p:nvSpPr>
            <p:spPr bwMode="auto">
              <a:xfrm>
                <a:off x="-2174" y="3217"/>
                <a:ext cx="100" cy="65"/>
              </a:xfrm>
              <a:custGeom>
                <a:avLst/>
                <a:gdLst>
                  <a:gd name="T0" fmla="*/ 86 w 86"/>
                  <a:gd name="T1" fmla="*/ 55 h 56"/>
                  <a:gd name="T2" fmla="*/ 79 w 86"/>
                  <a:gd name="T3" fmla="*/ 52 h 56"/>
                  <a:gd name="T4" fmla="*/ 70 w 86"/>
                  <a:gd name="T5" fmla="*/ 47 h 56"/>
                  <a:gd name="T6" fmla="*/ 63 w 86"/>
                  <a:gd name="T7" fmla="*/ 43 h 56"/>
                  <a:gd name="T8" fmla="*/ 63 w 86"/>
                  <a:gd name="T9" fmla="*/ 41 h 56"/>
                  <a:gd name="T10" fmla="*/ 41 w 86"/>
                  <a:gd name="T11" fmla="*/ 28 h 56"/>
                  <a:gd name="T12" fmla="*/ 34 w 86"/>
                  <a:gd name="T13" fmla="*/ 23 h 56"/>
                  <a:gd name="T14" fmla="*/ 6 w 86"/>
                  <a:gd name="T15" fmla="*/ 5 h 56"/>
                  <a:gd name="T16" fmla="*/ 0 w 86"/>
                  <a:gd name="T17" fmla="*/ 0 h 56"/>
                  <a:gd name="T18" fmla="*/ 0 w 86"/>
                  <a:gd name="T19" fmla="*/ 0 h 56"/>
                  <a:gd name="T20" fmla="*/ 10 w 86"/>
                  <a:gd name="T21" fmla="*/ 5 h 56"/>
                  <a:gd name="T22" fmla="*/ 19 w 86"/>
                  <a:gd name="T23" fmla="*/ 12 h 56"/>
                  <a:gd name="T24" fmla="*/ 21 w 86"/>
                  <a:gd name="T25" fmla="*/ 13 h 56"/>
                  <a:gd name="T26" fmla="*/ 28 w 86"/>
                  <a:gd name="T27" fmla="*/ 18 h 56"/>
                  <a:gd name="T28" fmla="*/ 36 w 86"/>
                  <a:gd name="T29" fmla="*/ 23 h 56"/>
                  <a:gd name="T30" fmla="*/ 39 w 86"/>
                  <a:gd name="T31" fmla="*/ 24 h 56"/>
                  <a:gd name="T32" fmla="*/ 49 w 86"/>
                  <a:gd name="T33" fmla="*/ 30 h 56"/>
                  <a:gd name="T34" fmla="*/ 71 w 86"/>
                  <a:gd name="T35" fmla="*/ 45 h 56"/>
                  <a:gd name="T36" fmla="*/ 80 w 86"/>
                  <a:gd name="T37" fmla="*/ 50 h 56"/>
                  <a:gd name="T38" fmla="*/ 86 w 86"/>
                  <a:gd name="T39"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56">
                    <a:moveTo>
                      <a:pt x="86" y="55"/>
                    </a:moveTo>
                    <a:cubicBezTo>
                      <a:pt x="84" y="56"/>
                      <a:pt x="81" y="53"/>
                      <a:pt x="79" y="52"/>
                    </a:cubicBezTo>
                    <a:cubicBezTo>
                      <a:pt x="76" y="50"/>
                      <a:pt x="73" y="49"/>
                      <a:pt x="70" y="47"/>
                    </a:cubicBezTo>
                    <a:cubicBezTo>
                      <a:pt x="67" y="46"/>
                      <a:pt x="66" y="43"/>
                      <a:pt x="63" y="43"/>
                    </a:cubicBezTo>
                    <a:cubicBezTo>
                      <a:pt x="63" y="42"/>
                      <a:pt x="63" y="42"/>
                      <a:pt x="63" y="41"/>
                    </a:cubicBezTo>
                    <a:cubicBezTo>
                      <a:pt x="55" y="37"/>
                      <a:pt x="49" y="31"/>
                      <a:pt x="41" y="28"/>
                    </a:cubicBezTo>
                    <a:cubicBezTo>
                      <a:pt x="39" y="25"/>
                      <a:pt x="36" y="25"/>
                      <a:pt x="34" y="23"/>
                    </a:cubicBezTo>
                    <a:cubicBezTo>
                      <a:pt x="24" y="18"/>
                      <a:pt x="15" y="11"/>
                      <a:pt x="6" y="5"/>
                    </a:cubicBezTo>
                    <a:cubicBezTo>
                      <a:pt x="4" y="4"/>
                      <a:pt x="1" y="2"/>
                      <a:pt x="0" y="0"/>
                    </a:cubicBezTo>
                    <a:cubicBezTo>
                      <a:pt x="0" y="0"/>
                      <a:pt x="0" y="0"/>
                      <a:pt x="0" y="0"/>
                    </a:cubicBezTo>
                    <a:cubicBezTo>
                      <a:pt x="4" y="1"/>
                      <a:pt x="7" y="3"/>
                      <a:pt x="10" y="5"/>
                    </a:cubicBezTo>
                    <a:cubicBezTo>
                      <a:pt x="14" y="7"/>
                      <a:pt x="16" y="10"/>
                      <a:pt x="19" y="12"/>
                    </a:cubicBezTo>
                    <a:cubicBezTo>
                      <a:pt x="20" y="12"/>
                      <a:pt x="21" y="12"/>
                      <a:pt x="21" y="13"/>
                    </a:cubicBezTo>
                    <a:cubicBezTo>
                      <a:pt x="24" y="14"/>
                      <a:pt x="26" y="16"/>
                      <a:pt x="28" y="18"/>
                    </a:cubicBezTo>
                    <a:cubicBezTo>
                      <a:pt x="31" y="19"/>
                      <a:pt x="34" y="21"/>
                      <a:pt x="36" y="23"/>
                    </a:cubicBezTo>
                    <a:cubicBezTo>
                      <a:pt x="37" y="23"/>
                      <a:pt x="38" y="23"/>
                      <a:pt x="39" y="24"/>
                    </a:cubicBezTo>
                    <a:cubicBezTo>
                      <a:pt x="42" y="26"/>
                      <a:pt x="46" y="28"/>
                      <a:pt x="49" y="30"/>
                    </a:cubicBezTo>
                    <a:cubicBezTo>
                      <a:pt x="56" y="35"/>
                      <a:pt x="63" y="40"/>
                      <a:pt x="71" y="45"/>
                    </a:cubicBezTo>
                    <a:cubicBezTo>
                      <a:pt x="73" y="46"/>
                      <a:pt x="77" y="49"/>
                      <a:pt x="80" y="50"/>
                    </a:cubicBezTo>
                    <a:cubicBezTo>
                      <a:pt x="82" y="52"/>
                      <a:pt x="85" y="53"/>
                      <a:pt x="86" y="5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192">
                <a:extLst>
                  <a:ext uri="{FF2B5EF4-FFF2-40B4-BE49-F238E27FC236}">
                    <a16:creationId xmlns:a16="http://schemas.microsoft.com/office/drawing/2014/main" id="{8FE3663D-0D46-46A4-9FBE-4E202116B5C3}"/>
                  </a:ext>
                </a:extLst>
              </p:cNvPr>
              <p:cNvSpPr>
                <a:spLocks/>
              </p:cNvSpPr>
              <p:nvPr/>
            </p:nvSpPr>
            <p:spPr bwMode="auto">
              <a:xfrm>
                <a:off x="-2234" y="3218"/>
                <a:ext cx="2" cy="3"/>
              </a:xfrm>
              <a:custGeom>
                <a:avLst/>
                <a:gdLst>
                  <a:gd name="T0" fmla="*/ 1 w 2"/>
                  <a:gd name="T1" fmla="*/ 0 h 2"/>
                  <a:gd name="T2" fmla="*/ 1 w 2"/>
                  <a:gd name="T3" fmla="*/ 1 h 2"/>
                  <a:gd name="T4" fmla="*/ 2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1" y="1"/>
                    </a:cubicBezTo>
                    <a:cubicBezTo>
                      <a:pt x="2" y="1"/>
                      <a:pt x="2" y="1"/>
                      <a:pt x="2" y="2"/>
                    </a:cubicBezTo>
                    <a:cubicBezTo>
                      <a:pt x="1" y="1"/>
                      <a:pt x="1" y="1"/>
                      <a:pt x="0" y="1"/>
                    </a:cubicBezTo>
                    <a:cubicBezTo>
                      <a:pt x="0" y="0"/>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193">
                <a:extLst>
                  <a:ext uri="{FF2B5EF4-FFF2-40B4-BE49-F238E27FC236}">
                    <a16:creationId xmlns:a16="http://schemas.microsoft.com/office/drawing/2014/main" id="{D5666DA0-6E9B-4B82-9C93-06448A2D44DC}"/>
                  </a:ext>
                </a:extLst>
              </p:cNvPr>
              <p:cNvSpPr>
                <a:spLocks/>
              </p:cNvSpPr>
              <p:nvPr/>
            </p:nvSpPr>
            <p:spPr bwMode="auto">
              <a:xfrm>
                <a:off x="-2211" y="3218"/>
                <a:ext cx="2" cy="4"/>
              </a:xfrm>
              <a:custGeom>
                <a:avLst/>
                <a:gdLst>
                  <a:gd name="T0" fmla="*/ 2 w 2"/>
                  <a:gd name="T1" fmla="*/ 2 h 3"/>
                  <a:gd name="T2" fmla="*/ 0 w 2"/>
                  <a:gd name="T3" fmla="*/ 1 h 3"/>
                  <a:gd name="T4" fmla="*/ 2 w 2"/>
                  <a:gd name="T5" fmla="*/ 2 h 3"/>
                </a:gdLst>
                <a:ahLst/>
                <a:cxnLst>
                  <a:cxn ang="0">
                    <a:pos x="T0" y="T1"/>
                  </a:cxn>
                  <a:cxn ang="0">
                    <a:pos x="T2" y="T3"/>
                  </a:cxn>
                  <a:cxn ang="0">
                    <a:pos x="T4" y="T5"/>
                  </a:cxn>
                </a:cxnLst>
                <a:rect l="0" t="0" r="r" b="b"/>
                <a:pathLst>
                  <a:path w="2" h="3">
                    <a:moveTo>
                      <a:pt x="2" y="2"/>
                    </a:moveTo>
                    <a:cubicBezTo>
                      <a:pt x="1" y="3"/>
                      <a:pt x="1" y="1"/>
                      <a:pt x="0" y="1"/>
                    </a:cubicBezTo>
                    <a:cubicBezTo>
                      <a:pt x="0" y="0"/>
                      <a:pt x="2" y="1"/>
                      <a:pt x="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Freeform 194">
                <a:extLst>
                  <a:ext uri="{FF2B5EF4-FFF2-40B4-BE49-F238E27FC236}">
                    <a16:creationId xmlns:a16="http://schemas.microsoft.com/office/drawing/2014/main" id="{5E4AC729-E0B3-4445-9425-EFA5201CD076}"/>
                  </a:ext>
                </a:extLst>
              </p:cNvPr>
              <p:cNvSpPr>
                <a:spLocks/>
              </p:cNvSpPr>
              <p:nvPr/>
            </p:nvSpPr>
            <p:spPr bwMode="auto">
              <a:xfrm>
                <a:off x="-1416" y="3224"/>
                <a:ext cx="3" cy="2"/>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1" y="0"/>
                      <a:pt x="2" y="1"/>
                      <a:pt x="1" y="2"/>
                    </a:cubicBezTo>
                    <a:cubicBezTo>
                      <a:pt x="1" y="1"/>
                      <a:pt x="0"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Freeform 195">
                <a:extLst>
                  <a:ext uri="{FF2B5EF4-FFF2-40B4-BE49-F238E27FC236}">
                    <a16:creationId xmlns:a16="http://schemas.microsoft.com/office/drawing/2014/main" id="{18F65731-49DE-46FA-8C00-4FA543F313D0}"/>
                  </a:ext>
                </a:extLst>
              </p:cNvPr>
              <p:cNvSpPr>
                <a:spLocks/>
              </p:cNvSpPr>
              <p:nvPr/>
            </p:nvSpPr>
            <p:spPr bwMode="auto">
              <a:xfrm>
                <a:off x="-1632" y="3231"/>
                <a:ext cx="2" cy="2"/>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1" y="0"/>
                      <a:pt x="0" y="2"/>
                      <a:pt x="0" y="2"/>
                    </a:cubicBezTo>
                    <a:cubicBezTo>
                      <a:pt x="0" y="2"/>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196">
                <a:extLst>
                  <a:ext uri="{FF2B5EF4-FFF2-40B4-BE49-F238E27FC236}">
                    <a16:creationId xmlns:a16="http://schemas.microsoft.com/office/drawing/2014/main" id="{5EDE6229-0ACD-4BFC-A68F-5FCE02CDE457}"/>
                  </a:ext>
                </a:extLst>
              </p:cNvPr>
              <p:cNvSpPr>
                <a:spLocks/>
              </p:cNvSpPr>
              <p:nvPr/>
            </p:nvSpPr>
            <p:spPr bwMode="auto">
              <a:xfrm>
                <a:off x="-1692" y="3235"/>
                <a:ext cx="1" cy="2"/>
              </a:xfrm>
              <a:custGeom>
                <a:avLst/>
                <a:gdLst>
                  <a:gd name="T0" fmla="*/ 0 w 1"/>
                  <a:gd name="T1" fmla="*/ 0 h 2"/>
                  <a:gd name="T2" fmla="*/ 1 w 1"/>
                  <a:gd name="T3" fmla="*/ 1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1" y="1"/>
                    </a:cubicBezTo>
                    <a:cubicBezTo>
                      <a:pt x="0" y="1"/>
                      <a:pt x="0" y="1"/>
                      <a:pt x="0" y="2"/>
                    </a:cubicBezTo>
                    <a:cubicBezTo>
                      <a:pt x="0"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0" name="Freeform 197">
                <a:extLst>
                  <a:ext uri="{FF2B5EF4-FFF2-40B4-BE49-F238E27FC236}">
                    <a16:creationId xmlns:a16="http://schemas.microsoft.com/office/drawing/2014/main" id="{5A32686E-8516-4B40-B479-F67F264F179D}"/>
                  </a:ext>
                </a:extLst>
              </p:cNvPr>
              <p:cNvSpPr>
                <a:spLocks/>
              </p:cNvSpPr>
              <p:nvPr/>
            </p:nvSpPr>
            <p:spPr bwMode="auto">
              <a:xfrm>
                <a:off x="-1836" y="3236"/>
                <a:ext cx="2" cy="1"/>
              </a:xfrm>
              <a:custGeom>
                <a:avLst/>
                <a:gdLst>
                  <a:gd name="T0" fmla="*/ 1 w 2"/>
                  <a:gd name="T1" fmla="*/ 0 h 1"/>
                  <a:gd name="T2" fmla="*/ 2 w 2"/>
                  <a:gd name="T3" fmla="*/ 0 h 1"/>
                  <a:gd name="T4" fmla="*/ 1 w 2"/>
                  <a:gd name="T5" fmla="*/ 1 h 1"/>
                  <a:gd name="T6" fmla="*/ 1 w 2"/>
                  <a:gd name="T7" fmla="*/ 0 h 1"/>
                  <a:gd name="T8" fmla="*/ 0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2" y="0"/>
                    </a:cubicBezTo>
                    <a:cubicBezTo>
                      <a:pt x="1" y="0"/>
                      <a:pt x="1" y="0"/>
                      <a:pt x="1" y="1"/>
                    </a:cubicBezTo>
                    <a:cubicBezTo>
                      <a:pt x="1" y="1"/>
                      <a:pt x="1" y="1"/>
                      <a:pt x="1" y="0"/>
                    </a:cubicBezTo>
                    <a:cubicBezTo>
                      <a:pt x="1" y="0"/>
                      <a:pt x="0" y="0"/>
                      <a:pt x="0" y="0"/>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98">
                <a:extLst>
                  <a:ext uri="{FF2B5EF4-FFF2-40B4-BE49-F238E27FC236}">
                    <a16:creationId xmlns:a16="http://schemas.microsoft.com/office/drawing/2014/main" id="{0B034165-0470-462D-9110-694A961BC521}"/>
                  </a:ext>
                </a:extLst>
              </p:cNvPr>
              <p:cNvSpPr>
                <a:spLocks/>
              </p:cNvSpPr>
              <p:nvPr/>
            </p:nvSpPr>
            <p:spPr bwMode="auto">
              <a:xfrm>
                <a:off x="-2047" y="3238"/>
                <a:ext cx="9" cy="12"/>
              </a:xfrm>
              <a:custGeom>
                <a:avLst/>
                <a:gdLst>
                  <a:gd name="T0" fmla="*/ 8 w 8"/>
                  <a:gd name="T1" fmla="*/ 0 h 10"/>
                  <a:gd name="T2" fmla="*/ 1 w 8"/>
                  <a:gd name="T3" fmla="*/ 10 h 10"/>
                  <a:gd name="T4" fmla="*/ 0 w 8"/>
                  <a:gd name="T5" fmla="*/ 9 h 10"/>
                  <a:gd name="T6" fmla="*/ 7 w 8"/>
                  <a:gd name="T7" fmla="*/ 0 h 10"/>
                  <a:gd name="T8" fmla="*/ 8 w 8"/>
                  <a:gd name="T9" fmla="*/ 0 h 10"/>
                </a:gdLst>
                <a:ahLst/>
                <a:cxnLst>
                  <a:cxn ang="0">
                    <a:pos x="T0" y="T1"/>
                  </a:cxn>
                  <a:cxn ang="0">
                    <a:pos x="T2" y="T3"/>
                  </a:cxn>
                  <a:cxn ang="0">
                    <a:pos x="T4" y="T5"/>
                  </a:cxn>
                  <a:cxn ang="0">
                    <a:pos x="T6" y="T7"/>
                  </a:cxn>
                  <a:cxn ang="0">
                    <a:pos x="T8" y="T9"/>
                  </a:cxn>
                </a:cxnLst>
                <a:rect l="0" t="0" r="r" b="b"/>
                <a:pathLst>
                  <a:path w="8" h="10">
                    <a:moveTo>
                      <a:pt x="8" y="0"/>
                    </a:moveTo>
                    <a:cubicBezTo>
                      <a:pt x="6" y="4"/>
                      <a:pt x="4" y="7"/>
                      <a:pt x="1" y="10"/>
                    </a:cubicBezTo>
                    <a:cubicBezTo>
                      <a:pt x="0" y="10"/>
                      <a:pt x="0" y="9"/>
                      <a:pt x="0" y="9"/>
                    </a:cubicBezTo>
                    <a:cubicBezTo>
                      <a:pt x="2" y="6"/>
                      <a:pt x="4" y="2"/>
                      <a:pt x="7" y="0"/>
                    </a:cubicBezTo>
                    <a:cubicBezTo>
                      <a:pt x="7" y="0"/>
                      <a:pt x="8" y="0"/>
                      <a:pt x="8"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199">
                <a:extLst>
                  <a:ext uri="{FF2B5EF4-FFF2-40B4-BE49-F238E27FC236}">
                    <a16:creationId xmlns:a16="http://schemas.microsoft.com/office/drawing/2014/main" id="{C803DD55-7C75-431D-9ED3-53BEF825B785}"/>
                  </a:ext>
                </a:extLst>
              </p:cNvPr>
              <p:cNvSpPr>
                <a:spLocks/>
              </p:cNvSpPr>
              <p:nvPr/>
            </p:nvSpPr>
            <p:spPr bwMode="auto">
              <a:xfrm>
                <a:off x="-2059" y="3240"/>
                <a:ext cx="24" cy="72"/>
              </a:xfrm>
              <a:custGeom>
                <a:avLst/>
                <a:gdLst>
                  <a:gd name="T0" fmla="*/ 21 w 21"/>
                  <a:gd name="T1" fmla="*/ 1 h 62"/>
                  <a:gd name="T2" fmla="*/ 14 w 21"/>
                  <a:gd name="T3" fmla="*/ 11 h 62"/>
                  <a:gd name="T4" fmla="*/ 12 w 21"/>
                  <a:gd name="T5" fmla="*/ 13 h 62"/>
                  <a:gd name="T6" fmla="*/ 11 w 21"/>
                  <a:gd name="T7" fmla="*/ 17 h 62"/>
                  <a:gd name="T8" fmla="*/ 11 w 21"/>
                  <a:gd name="T9" fmla="*/ 16 h 62"/>
                  <a:gd name="T10" fmla="*/ 5 w 21"/>
                  <a:gd name="T11" fmla="*/ 33 h 62"/>
                  <a:gd name="T12" fmla="*/ 6 w 21"/>
                  <a:gd name="T13" fmla="*/ 33 h 62"/>
                  <a:gd name="T14" fmla="*/ 4 w 21"/>
                  <a:gd name="T15" fmla="*/ 43 h 62"/>
                  <a:gd name="T16" fmla="*/ 2 w 21"/>
                  <a:gd name="T17" fmla="*/ 62 h 62"/>
                  <a:gd name="T18" fmla="*/ 0 w 21"/>
                  <a:gd name="T19" fmla="*/ 61 h 62"/>
                  <a:gd name="T20" fmla="*/ 2 w 21"/>
                  <a:gd name="T21" fmla="*/ 52 h 62"/>
                  <a:gd name="T22" fmla="*/ 3 w 21"/>
                  <a:gd name="T23" fmla="*/ 44 h 62"/>
                  <a:gd name="T24" fmla="*/ 2 w 21"/>
                  <a:gd name="T25" fmla="*/ 43 h 62"/>
                  <a:gd name="T26" fmla="*/ 2 w 21"/>
                  <a:gd name="T27" fmla="*/ 38 h 62"/>
                  <a:gd name="T28" fmla="*/ 3 w 21"/>
                  <a:gd name="T29" fmla="*/ 37 h 62"/>
                  <a:gd name="T30" fmla="*/ 6 w 21"/>
                  <a:gd name="T31" fmla="*/ 24 h 62"/>
                  <a:gd name="T32" fmla="*/ 10 w 21"/>
                  <a:gd name="T33" fmla="*/ 14 h 62"/>
                  <a:gd name="T34" fmla="*/ 11 w 21"/>
                  <a:gd name="T35" fmla="*/ 11 h 62"/>
                  <a:gd name="T36" fmla="*/ 12 w 21"/>
                  <a:gd name="T37" fmla="*/ 9 h 62"/>
                  <a:gd name="T38" fmla="*/ 19 w 21"/>
                  <a:gd name="T39" fmla="*/ 0 h 62"/>
                  <a:gd name="T40" fmla="*/ 21 w 21"/>
                  <a:gd name="T41"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62">
                    <a:moveTo>
                      <a:pt x="21" y="1"/>
                    </a:moveTo>
                    <a:cubicBezTo>
                      <a:pt x="19" y="4"/>
                      <a:pt x="15" y="6"/>
                      <a:pt x="14" y="11"/>
                    </a:cubicBezTo>
                    <a:cubicBezTo>
                      <a:pt x="12" y="11"/>
                      <a:pt x="13" y="13"/>
                      <a:pt x="12" y="13"/>
                    </a:cubicBezTo>
                    <a:cubicBezTo>
                      <a:pt x="12" y="14"/>
                      <a:pt x="11" y="15"/>
                      <a:pt x="11" y="17"/>
                    </a:cubicBezTo>
                    <a:cubicBezTo>
                      <a:pt x="11" y="17"/>
                      <a:pt x="11" y="16"/>
                      <a:pt x="11" y="16"/>
                    </a:cubicBezTo>
                    <a:cubicBezTo>
                      <a:pt x="9" y="21"/>
                      <a:pt x="7" y="26"/>
                      <a:pt x="5" y="33"/>
                    </a:cubicBezTo>
                    <a:cubicBezTo>
                      <a:pt x="6" y="33"/>
                      <a:pt x="6" y="32"/>
                      <a:pt x="6" y="33"/>
                    </a:cubicBezTo>
                    <a:cubicBezTo>
                      <a:pt x="7" y="36"/>
                      <a:pt x="5" y="39"/>
                      <a:pt x="4" y="43"/>
                    </a:cubicBezTo>
                    <a:cubicBezTo>
                      <a:pt x="3" y="50"/>
                      <a:pt x="5" y="56"/>
                      <a:pt x="2" y="62"/>
                    </a:cubicBezTo>
                    <a:cubicBezTo>
                      <a:pt x="1" y="62"/>
                      <a:pt x="1" y="62"/>
                      <a:pt x="0" y="61"/>
                    </a:cubicBezTo>
                    <a:cubicBezTo>
                      <a:pt x="2" y="59"/>
                      <a:pt x="2" y="56"/>
                      <a:pt x="2" y="52"/>
                    </a:cubicBezTo>
                    <a:cubicBezTo>
                      <a:pt x="2" y="49"/>
                      <a:pt x="3" y="46"/>
                      <a:pt x="3" y="44"/>
                    </a:cubicBezTo>
                    <a:cubicBezTo>
                      <a:pt x="2" y="44"/>
                      <a:pt x="2" y="43"/>
                      <a:pt x="2" y="43"/>
                    </a:cubicBezTo>
                    <a:cubicBezTo>
                      <a:pt x="2" y="41"/>
                      <a:pt x="3" y="39"/>
                      <a:pt x="2" y="38"/>
                    </a:cubicBezTo>
                    <a:cubicBezTo>
                      <a:pt x="2" y="38"/>
                      <a:pt x="3" y="38"/>
                      <a:pt x="3" y="37"/>
                    </a:cubicBezTo>
                    <a:cubicBezTo>
                      <a:pt x="3" y="32"/>
                      <a:pt x="6" y="28"/>
                      <a:pt x="6" y="24"/>
                    </a:cubicBezTo>
                    <a:cubicBezTo>
                      <a:pt x="6" y="22"/>
                      <a:pt x="8" y="17"/>
                      <a:pt x="10" y="14"/>
                    </a:cubicBezTo>
                    <a:cubicBezTo>
                      <a:pt x="10" y="13"/>
                      <a:pt x="10" y="12"/>
                      <a:pt x="11" y="11"/>
                    </a:cubicBezTo>
                    <a:cubicBezTo>
                      <a:pt x="11" y="10"/>
                      <a:pt x="12" y="10"/>
                      <a:pt x="12" y="9"/>
                    </a:cubicBezTo>
                    <a:cubicBezTo>
                      <a:pt x="14" y="6"/>
                      <a:pt x="16" y="3"/>
                      <a:pt x="19" y="0"/>
                    </a:cubicBezTo>
                    <a:cubicBezTo>
                      <a:pt x="20" y="0"/>
                      <a:pt x="21" y="0"/>
                      <a:pt x="2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3" name="Freeform 200">
                <a:extLst>
                  <a:ext uri="{FF2B5EF4-FFF2-40B4-BE49-F238E27FC236}">
                    <a16:creationId xmlns:a16="http://schemas.microsoft.com/office/drawing/2014/main" id="{27F919C6-0373-4CD1-8E30-642DE655E432}"/>
                  </a:ext>
                </a:extLst>
              </p:cNvPr>
              <p:cNvSpPr>
                <a:spLocks/>
              </p:cNvSpPr>
              <p:nvPr/>
            </p:nvSpPr>
            <p:spPr bwMode="auto">
              <a:xfrm>
                <a:off x="-1879" y="3245"/>
                <a:ext cx="2" cy="2"/>
              </a:xfrm>
              <a:custGeom>
                <a:avLst/>
                <a:gdLst>
                  <a:gd name="T0" fmla="*/ 1 w 2"/>
                  <a:gd name="T1" fmla="*/ 0 h 2"/>
                  <a:gd name="T2" fmla="*/ 1 w 2"/>
                  <a:gd name="T3" fmla="*/ 0 h 2"/>
                  <a:gd name="T4" fmla="*/ 1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2" y="0"/>
                      <a:pt x="1" y="0"/>
                      <a:pt x="1" y="0"/>
                    </a:cubicBezTo>
                    <a:cubicBezTo>
                      <a:pt x="1" y="1"/>
                      <a:pt x="1" y="1"/>
                      <a:pt x="1" y="1"/>
                    </a:cubicBezTo>
                    <a:cubicBezTo>
                      <a:pt x="0" y="2"/>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201">
                <a:extLst>
                  <a:ext uri="{FF2B5EF4-FFF2-40B4-BE49-F238E27FC236}">
                    <a16:creationId xmlns:a16="http://schemas.microsoft.com/office/drawing/2014/main" id="{530D1131-0170-4458-A3F0-9713A6EB3BBC}"/>
                  </a:ext>
                </a:extLst>
              </p:cNvPr>
              <p:cNvSpPr>
                <a:spLocks/>
              </p:cNvSpPr>
              <p:nvPr/>
            </p:nvSpPr>
            <p:spPr bwMode="auto">
              <a:xfrm>
                <a:off x="-1895" y="3247"/>
                <a:ext cx="2" cy="4"/>
              </a:xfrm>
              <a:custGeom>
                <a:avLst/>
                <a:gdLst>
                  <a:gd name="T0" fmla="*/ 0 w 2"/>
                  <a:gd name="T1" fmla="*/ 1 h 3"/>
                  <a:gd name="T2" fmla="*/ 1 w 2"/>
                  <a:gd name="T3" fmla="*/ 2 h 3"/>
                  <a:gd name="T4" fmla="*/ 1 w 2"/>
                  <a:gd name="T5" fmla="*/ 3 h 3"/>
                  <a:gd name="T6" fmla="*/ 0 w 2"/>
                  <a:gd name="T7" fmla="*/ 1 h 3"/>
                  <a:gd name="T8" fmla="*/ 1 w 2"/>
                  <a:gd name="T9" fmla="*/ 1 h 3"/>
                  <a:gd name="T10" fmla="*/ 0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0" y="1"/>
                    </a:moveTo>
                    <a:cubicBezTo>
                      <a:pt x="2" y="0"/>
                      <a:pt x="1" y="2"/>
                      <a:pt x="1" y="2"/>
                    </a:cubicBezTo>
                    <a:cubicBezTo>
                      <a:pt x="2" y="3"/>
                      <a:pt x="1" y="3"/>
                      <a:pt x="1" y="3"/>
                    </a:cubicBezTo>
                    <a:cubicBezTo>
                      <a:pt x="0" y="3"/>
                      <a:pt x="1" y="0"/>
                      <a:pt x="0" y="1"/>
                    </a:cubicBezTo>
                    <a:cubicBezTo>
                      <a:pt x="0" y="1"/>
                      <a:pt x="0" y="1"/>
                      <a:pt x="1" y="1"/>
                    </a:cubicBezTo>
                    <a:cubicBezTo>
                      <a:pt x="1" y="1"/>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202">
                <a:extLst>
                  <a:ext uri="{FF2B5EF4-FFF2-40B4-BE49-F238E27FC236}">
                    <a16:creationId xmlns:a16="http://schemas.microsoft.com/office/drawing/2014/main" id="{61A2D574-208A-4352-A53A-4599FF78E486}"/>
                  </a:ext>
                </a:extLst>
              </p:cNvPr>
              <p:cNvSpPr>
                <a:spLocks/>
              </p:cNvSpPr>
              <p:nvPr/>
            </p:nvSpPr>
            <p:spPr bwMode="auto">
              <a:xfrm>
                <a:off x="-1833" y="3248"/>
                <a:ext cx="2" cy="3"/>
              </a:xfrm>
              <a:custGeom>
                <a:avLst/>
                <a:gdLst>
                  <a:gd name="T0" fmla="*/ 0 w 1"/>
                  <a:gd name="T1" fmla="*/ 0 h 2"/>
                  <a:gd name="T2" fmla="*/ 0 w 1"/>
                  <a:gd name="T3" fmla="*/ 0 h 2"/>
                  <a:gd name="T4" fmla="*/ 1 w 1"/>
                  <a:gd name="T5" fmla="*/ 1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2"/>
                      <a:pt x="0" y="0"/>
                    </a:cubicBezTo>
                    <a:cubicBezTo>
                      <a:pt x="1" y="0"/>
                      <a:pt x="1" y="1"/>
                      <a:pt x="1" y="1"/>
                    </a:cubicBezTo>
                    <a:cubicBezTo>
                      <a:pt x="0" y="1"/>
                      <a:pt x="1" y="2"/>
                      <a:pt x="0" y="2"/>
                    </a:cubicBezTo>
                    <a:cubicBezTo>
                      <a:pt x="0"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203">
                <a:extLst>
                  <a:ext uri="{FF2B5EF4-FFF2-40B4-BE49-F238E27FC236}">
                    <a16:creationId xmlns:a16="http://schemas.microsoft.com/office/drawing/2014/main" id="{8F3E55DC-64C7-438E-B044-D3B9B0E08E6E}"/>
                  </a:ext>
                </a:extLst>
              </p:cNvPr>
              <p:cNvSpPr>
                <a:spLocks/>
              </p:cNvSpPr>
              <p:nvPr/>
            </p:nvSpPr>
            <p:spPr bwMode="auto">
              <a:xfrm>
                <a:off x="-2028" y="3250"/>
                <a:ext cx="13" cy="15"/>
              </a:xfrm>
              <a:custGeom>
                <a:avLst/>
                <a:gdLst>
                  <a:gd name="T0" fmla="*/ 10 w 11"/>
                  <a:gd name="T1" fmla="*/ 1 h 13"/>
                  <a:gd name="T2" fmla="*/ 11 w 11"/>
                  <a:gd name="T3" fmla="*/ 1 h 13"/>
                  <a:gd name="T4" fmla="*/ 3 w 11"/>
                  <a:gd name="T5" fmla="*/ 11 h 13"/>
                  <a:gd name="T6" fmla="*/ 0 w 11"/>
                  <a:gd name="T7" fmla="*/ 12 h 13"/>
                  <a:gd name="T8" fmla="*/ 6 w 11"/>
                  <a:gd name="T9" fmla="*/ 3 h 13"/>
                  <a:gd name="T10" fmla="*/ 10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10" y="1"/>
                    </a:moveTo>
                    <a:cubicBezTo>
                      <a:pt x="10" y="1"/>
                      <a:pt x="10" y="1"/>
                      <a:pt x="11" y="1"/>
                    </a:cubicBezTo>
                    <a:cubicBezTo>
                      <a:pt x="8" y="4"/>
                      <a:pt x="4" y="7"/>
                      <a:pt x="3" y="11"/>
                    </a:cubicBezTo>
                    <a:cubicBezTo>
                      <a:pt x="2" y="12"/>
                      <a:pt x="1" y="13"/>
                      <a:pt x="0" y="12"/>
                    </a:cubicBezTo>
                    <a:cubicBezTo>
                      <a:pt x="0" y="8"/>
                      <a:pt x="4" y="6"/>
                      <a:pt x="6" y="3"/>
                    </a:cubicBezTo>
                    <a:cubicBezTo>
                      <a:pt x="8" y="2"/>
                      <a:pt x="8" y="0"/>
                      <a:pt x="1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204">
                <a:extLst>
                  <a:ext uri="{FF2B5EF4-FFF2-40B4-BE49-F238E27FC236}">
                    <a16:creationId xmlns:a16="http://schemas.microsoft.com/office/drawing/2014/main" id="{CEC002DF-E1DD-4319-A7E7-1E6E7FEE14B2}"/>
                  </a:ext>
                </a:extLst>
              </p:cNvPr>
              <p:cNvSpPr>
                <a:spLocks/>
              </p:cNvSpPr>
              <p:nvPr/>
            </p:nvSpPr>
            <p:spPr bwMode="auto">
              <a:xfrm>
                <a:off x="-1895" y="3251"/>
                <a:ext cx="2" cy="2"/>
              </a:xfrm>
              <a:custGeom>
                <a:avLst/>
                <a:gdLst>
                  <a:gd name="T0" fmla="*/ 1 w 2"/>
                  <a:gd name="T1" fmla="*/ 1 h 2"/>
                  <a:gd name="T2" fmla="*/ 1 w 2"/>
                  <a:gd name="T3" fmla="*/ 2 h 2"/>
                  <a:gd name="T4" fmla="*/ 0 w 2"/>
                  <a:gd name="T5" fmla="*/ 1 h 2"/>
                  <a:gd name="T6" fmla="*/ 1 w 2"/>
                  <a:gd name="T7" fmla="*/ 1 h 2"/>
                </a:gdLst>
                <a:ahLst/>
                <a:cxnLst>
                  <a:cxn ang="0">
                    <a:pos x="T0" y="T1"/>
                  </a:cxn>
                  <a:cxn ang="0">
                    <a:pos x="T2" y="T3"/>
                  </a:cxn>
                  <a:cxn ang="0">
                    <a:pos x="T4" y="T5"/>
                  </a:cxn>
                  <a:cxn ang="0">
                    <a:pos x="T6" y="T7"/>
                  </a:cxn>
                </a:cxnLst>
                <a:rect l="0" t="0" r="r" b="b"/>
                <a:pathLst>
                  <a:path w="2" h="2">
                    <a:moveTo>
                      <a:pt x="1" y="1"/>
                    </a:moveTo>
                    <a:cubicBezTo>
                      <a:pt x="2" y="0"/>
                      <a:pt x="2" y="2"/>
                      <a:pt x="1" y="2"/>
                    </a:cubicBezTo>
                    <a:cubicBezTo>
                      <a:pt x="1" y="2"/>
                      <a:pt x="0" y="2"/>
                      <a:pt x="0" y="1"/>
                    </a:cubicBezTo>
                    <a:cubicBezTo>
                      <a:pt x="1" y="2"/>
                      <a:pt x="2"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205">
                <a:extLst>
                  <a:ext uri="{FF2B5EF4-FFF2-40B4-BE49-F238E27FC236}">
                    <a16:creationId xmlns:a16="http://schemas.microsoft.com/office/drawing/2014/main" id="{F0C1DD70-678A-4004-AA1C-F36DE7D9FE49}"/>
                  </a:ext>
                </a:extLst>
              </p:cNvPr>
              <p:cNvSpPr>
                <a:spLocks/>
              </p:cNvSpPr>
              <p:nvPr/>
            </p:nvSpPr>
            <p:spPr bwMode="auto">
              <a:xfrm>
                <a:off x="-1833" y="3252"/>
                <a:ext cx="2" cy="2"/>
              </a:xfrm>
              <a:custGeom>
                <a:avLst/>
                <a:gdLst>
                  <a:gd name="T0" fmla="*/ 0 w 1"/>
                  <a:gd name="T1" fmla="*/ 0 h 2"/>
                  <a:gd name="T2" fmla="*/ 1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1" y="0"/>
                    </a:cubicBezTo>
                    <a:cubicBezTo>
                      <a:pt x="1" y="0"/>
                      <a:pt x="1" y="1"/>
                      <a:pt x="1" y="2"/>
                    </a:cubicBezTo>
                    <a:cubicBezTo>
                      <a:pt x="0" y="2"/>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206">
                <a:extLst>
                  <a:ext uri="{FF2B5EF4-FFF2-40B4-BE49-F238E27FC236}">
                    <a16:creationId xmlns:a16="http://schemas.microsoft.com/office/drawing/2014/main" id="{1133A9C6-0CB0-41B0-888B-880E9DA4657C}"/>
                  </a:ext>
                </a:extLst>
              </p:cNvPr>
              <p:cNvSpPr>
                <a:spLocks/>
              </p:cNvSpPr>
              <p:nvPr/>
            </p:nvSpPr>
            <p:spPr bwMode="auto">
              <a:xfrm>
                <a:off x="-1924" y="3252"/>
                <a:ext cx="2" cy="2"/>
              </a:xfrm>
              <a:custGeom>
                <a:avLst/>
                <a:gdLst>
                  <a:gd name="T0" fmla="*/ 1 w 2"/>
                  <a:gd name="T1" fmla="*/ 0 h 2"/>
                  <a:gd name="T2" fmla="*/ 2 w 2"/>
                  <a:gd name="T3" fmla="*/ 1 h 2"/>
                  <a:gd name="T4" fmla="*/ 1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1"/>
                      <a:pt x="2" y="1"/>
                      <a:pt x="2" y="1"/>
                    </a:cubicBezTo>
                    <a:cubicBezTo>
                      <a:pt x="2" y="1"/>
                      <a:pt x="2" y="2"/>
                      <a:pt x="1" y="2"/>
                    </a:cubicBezTo>
                    <a:cubicBezTo>
                      <a:pt x="1" y="2"/>
                      <a:pt x="1" y="1"/>
                      <a:pt x="0" y="1"/>
                    </a:cubicBezTo>
                    <a:cubicBezTo>
                      <a:pt x="0"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207">
                <a:extLst>
                  <a:ext uri="{FF2B5EF4-FFF2-40B4-BE49-F238E27FC236}">
                    <a16:creationId xmlns:a16="http://schemas.microsoft.com/office/drawing/2014/main" id="{F6D3143E-0F20-4BE3-BC6B-F57D516F6293}"/>
                  </a:ext>
                </a:extLst>
              </p:cNvPr>
              <p:cNvSpPr>
                <a:spLocks/>
              </p:cNvSpPr>
              <p:nvPr/>
            </p:nvSpPr>
            <p:spPr bwMode="auto">
              <a:xfrm>
                <a:off x="-1759" y="3253"/>
                <a:ext cx="2" cy="5"/>
              </a:xfrm>
              <a:custGeom>
                <a:avLst/>
                <a:gdLst>
                  <a:gd name="T0" fmla="*/ 1 w 2"/>
                  <a:gd name="T1" fmla="*/ 0 h 4"/>
                  <a:gd name="T2" fmla="*/ 1 w 2"/>
                  <a:gd name="T3" fmla="*/ 4 h 4"/>
                  <a:gd name="T4" fmla="*/ 0 w 2"/>
                  <a:gd name="T5" fmla="*/ 1 h 4"/>
                  <a:gd name="T6" fmla="*/ 1 w 2"/>
                  <a:gd name="T7" fmla="*/ 0 h 4"/>
                </a:gdLst>
                <a:ahLst/>
                <a:cxnLst>
                  <a:cxn ang="0">
                    <a:pos x="T0" y="T1"/>
                  </a:cxn>
                  <a:cxn ang="0">
                    <a:pos x="T2" y="T3"/>
                  </a:cxn>
                  <a:cxn ang="0">
                    <a:pos x="T4" y="T5"/>
                  </a:cxn>
                  <a:cxn ang="0">
                    <a:pos x="T6" y="T7"/>
                  </a:cxn>
                </a:cxnLst>
                <a:rect l="0" t="0" r="r" b="b"/>
                <a:pathLst>
                  <a:path w="2" h="4">
                    <a:moveTo>
                      <a:pt x="1" y="0"/>
                    </a:moveTo>
                    <a:cubicBezTo>
                      <a:pt x="1" y="1"/>
                      <a:pt x="1" y="3"/>
                      <a:pt x="1" y="4"/>
                    </a:cubicBezTo>
                    <a:cubicBezTo>
                      <a:pt x="0" y="4"/>
                      <a:pt x="2" y="1"/>
                      <a:pt x="0" y="1"/>
                    </a:cubicBezTo>
                    <a:cubicBezTo>
                      <a:pt x="1" y="1"/>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208">
                <a:extLst>
                  <a:ext uri="{FF2B5EF4-FFF2-40B4-BE49-F238E27FC236}">
                    <a16:creationId xmlns:a16="http://schemas.microsoft.com/office/drawing/2014/main" id="{54DB2AAA-BE70-4060-BC79-8BC29584B270}"/>
                  </a:ext>
                </a:extLst>
              </p:cNvPr>
              <p:cNvSpPr>
                <a:spLocks/>
              </p:cNvSpPr>
              <p:nvPr/>
            </p:nvSpPr>
            <p:spPr bwMode="auto">
              <a:xfrm>
                <a:off x="-1853" y="3253"/>
                <a:ext cx="2" cy="4"/>
              </a:xfrm>
              <a:custGeom>
                <a:avLst/>
                <a:gdLst>
                  <a:gd name="T0" fmla="*/ 1 w 2"/>
                  <a:gd name="T1" fmla="*/ 0 h 3"/>
                  <a:gd name="T2" fmla="*/ 1 w 2"/>
                  <a:gd name="T3" fmla="*/ 3 h 3"/>
                  <a:gd name="T4" fmla="*/ 0 w 2"/>
                  <a:gd name="T5" fmla="*/ 2 h 3"/>
                  <a:gd name="T6" fmla="*/ 0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2" y="1"/>
                      <a:pt x="1" y="2"/>
                      <a:pt x="1" y="3"/>
                    </a:cubicBezTo>
                    <a:cubicBezTo>
                      <a:pt x="0" y="3"/>
                      <a:pt x="1" y="2"/>
                      <a:pt x="0" y="2"/>
                    </a:cubicBezTo>
                    <a:cubicBezTo>
                      <a:pt x="0" y="2"/>
                      <a:pt x="1" y="1"/>
                      <a:pt x="0" y="1"/>
                    </a:cubicBezTo>
                    <a:cubicBezTo>
                      <a:pt x="0"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209">
                <a:extLst>
                  <a:ext uri="{FF2B5EF4-FFF2-40B4-BE49-F238E27FC236}">
                    <a16:creationId xmlns:a16="http://schemas.microsoft.com/office/drawing/2014/main" id="{FB8F2D00-3EC2-4D42-94D0-C28057B035E0}"/>
                  </a:ext>
                </a:extLst>
              </p:cNvPr>
              <p:cNvSpPr>
                <a:spLocks/>
              </p:cNvSpPr>
              <p:nvPr/>
            </p:nvSpPr>
            <p:spPr bwMode="auto">
              <a:xfrm>
                <a:off x="-1769" y="3255"/>
                <a:ext cx="1" cy="6"/>
              </a:xfrm>
              <a:custGeom>
                <a:avLst/>
                <a:gdLst>
                  <a:gd name="T0" fmla="*/ 0 w 1"/>
                  <a:gd name="T1" fmla="*/ 1 h 5"/>
                  <a:gd name="T2" fmla="*/ 0 w 1"/>
                  <a:gd name="T3" fmla="*/ 1 h 5"/>
                  <a:gd name="T4" fmla="*/ 1 w 1"/>
                  <a:gd name="T5" fmla="*/ 1 h 5"/>
                  <a:gd name="T6" fmla="*/ 1 w 1"/>
                  <a:gd name="T7" fmla="*/ 5 h 5"/>
                  <a:gd name="T8" fmla="*/ 0 w 1"/>
                  <a:gd name="T9" fmla="*/ 1 h 5"/>
                </a:gdLst>
                <a:ahLst/>
                <a:cxnLst>
                  <a:cxn ang="0">
                    <a:pos x="T0" y="T1"/>
                  </a:cxn>
                  <a:cxn ang="0">
                    <a:pos x="T2" y="T3"/>
                  </a:cxn>
                  <a:cxn ang="0">
                    <a:pos x="T4" y="T5"/>
                  </a:cxn>
                  <a:cxn ang="0">
                    <a:pos x="T6" y="T7"/>
                  </a:cxn>
                  <a:cxn ang="0">
                    <a:pos x="T8" y="T9"/>
                  </a:cxn>
                </a:cxnLst>
                <a:rect l="0" t="0" r="r" b="b"/>
                <a:pathLst>
                  <a:path w="1" h="5">
                    <a:moveTo>
                      <a:pt x="0" y="1"/>
                    </a:moveTo>
                    <a:cubicBezTo>
                      <a:pt x="0" y="0"/>
                      <a:pt x="0" y="1"/>
                      <a:pt x="0" y="1"/>
                    </a:cubicBezTo>
                    <a:cubicBezTo>
                      <a:pt x="0" y="1"/>
                      <a:pt x="1" y="0"/>
                      <a:pt x="1" y="1"/>
                    </a:cubicBezTo>
                    <a:cubicBezTo>
                      <a:pt x="1" y="2"/>
                      <a:pt x="1" y="4"/>
                      <a:pt x="1" y="5"/>
                    </a:cubicBezTo>
                    <a:cubicBezTo>
                      <a:pt x="0" y="5"/>
                      <a:pt x="0" y="2"/>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3" name="Freeform 210">
                <a:extLst>
                  <a:ext uri="{FF2B5EF4-FFF2-40B4-BE49-F238E27FC236}">
                    <a16:creationId xmlns:a16="http://schemas.microsoft.com/office/drawing/2014/main" id="{D08C0C91-9D7C-4541-8074-03BF22118B34}"/>
                  </a:ext>
                </a:extLst>
              </p:cNvPr>
              <p:cNvSpPr>
                <a:spLocks/>
              </p:cNvSpPr>
              <p:nvPr/>
            </p:nvSpPr>
            <p:spPr bwMode="auto">
              <a:xfrm>
                <a:off x="-1903" y="3258"/>
                <a:ext cx="1" cy="1"/>
              </a:xfrm>
              <a:custGeom>
                <a:avLst/>
                <a:gdLst>
                  <a:gd name="T0" fmla="*/ 0 w 1"/>
                  <a:gd name="T1" fmla="*/ 0 h 1"/>
                  <a:gd name="T2" fmla="*/ 1 w 1"/>
                  <a:gd name="T3" fmla="*/ 1 h 1"/>
                  <a:gd name="T4" fmla="*/ 0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0" y="1"/>
                      <a:pt x="1" y="1"/>
                    </a:cubicBezTo>
                    <a:cubicBezTo>
                      <a:pt x="1" y="1"/>
                      <a:pt x="1" y="1"/>
                      <a:pt x="0" y="1"/>
                    </a:cubicBezTo>
                    <a:cubicBezTo>
                      <a:pt x="0" y="1"/>
                      <a:pt x="0" y="1"/>
                      <a:pt x="0" y="1"/>
                    </a:cubicBezTo>
                    <a:cubicBezTo>
                      <a:pt x="0" y="0"/>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4" name="Freeform 211">
                <a:extLst>
                  <a:ext uri="{FF2B5EF4-FFF2-40B4-BE49-F238E27FC236}">
                    <a16:creationId xmlns:a16="http://schemas.microsoft.com/office/drawing/2014/main" id="{F11EA323-50AB-4BDA-AAD7-03031DDB64C9}"/>
                  </a:ext>
                </a:extLst>
              </p:cNvPr>
              <p:cNvSpPr>
                <a:spLocks/>
              </p:cNvSpPr>
              <p:nvPr/>
            </p:nvSpPr>
            <p:spPr bwMode="auto">
              <a:xfrm>
                <a:off x="-1712" y="3257"/>
                <a:ext cx="3" cy="2"/>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0"/>
                      <a:pt x="1" y="1"/>
                      <a:pt x="2" y="1"/>
                    </a:cubicBezTo>
                    <a:cubicBezTo>
                      <a:pt x="1" y="2"/>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5" name="Freeform 212">
                <a:extLst>
                  <a:ext uri="{FF2B5EF4-FFF2-40B4-BE49-F238E27FC236}">
                    <a16:creationId xmlns:a16="http://schemas.microsoft.com/office/drawing/2014/main" id="{E3CD70E0-AE32-4827-B350-91C17CA09289}"/>
                  </a:ext>
                </a:extLst>
              </p:cNvPr>
              <p:cNvSpPr>
                <a:spLocks/>
              </p:cNvSpPr>
              <p:nvPr/>
            </p:nvSpPr>
            <p:spPr bwMode="auto">
              <a:xfrm>
                <a:off x="-2033" y="3258"/>
                <a:ext cx="30" cy="75"/>
              </a:xfrm>
              <a:custGeom>
                <a:avLst/>
                <a:gdLst>
                  <a:gd name="T0" fmla="*/ 26 w 26"/>
                  <a:gd name="T1" fmla="*/ 1 h 65"/>
                  <a:gd name="T2" fmla="*/ 18 w 26"/>
                  <a:gd name="T3" fmla="*/ 10 h 65"/>
                  <a:gd name="T4" fmla="*/ 20 w 26"/>
                  <a:gd name="T5" fmla="*/ 11 h 65"/>
                  <a:gd name="T6" fmla="*/ 10 w 26"/>
                  <a:gd name="T7" fmla="*/ 35 h 65"/>
                  <a:gd name="T8" fmla="*/ 7 w 26"/>
                  <a:gd name="T9" fmla="*/ 42 h 65"/>
                  <a:gd name="T10" fmla="*/ 1 w 26"/>
                  <a:gd name="T11" fmla="*/ 65 h 65"/>
                  <a:gd name="T12" fmla="*/ 0 w 26"/>
                  <a:gd name="T13" fmla="*/ 65 h 65"/>
                  <a:gd name="T14" fmla="*/ 10 w 26"/>
                  <a:gd name="T15" fmla="*/ 26 h 65"/>
                  <a:gd name="T16" fmla="*/ 11 w 26"/>
                  <a:gd name="T17" fmla="*/ 25 h 65"/>
                  <a:gd name="T18" fmla="*/ 13 w 26"/>
                  <a:gd name="T19" fmla="*/ 19 h 65"/>
                  <a:gd name="T20" fmla="*/ 12 w 26"/>
                  <a:gd name="T21" fmla="*/ 19 h 65"/>
                  <a:gd name="T22" fmla="*/ 13 w 26"/>
                  <a:gd name="T23" fmla="*/ 19 h 65"/>
                  <a:gd name="T24" fmla="*/ 16 w 26"/>
                  <a:gd name="T25" fmla="*/ 13 h 65"/>
                  <a:gd name="T26" fmla="*/ 15 w 26"/>
                  <a:gd name="T27" fmla="*/ 12 h 65"/>
                  <a:gd name="T28" fmla="*/ 24 w 26"/>
                  <a:gd name="T29" fmla="*/ 1 h 65"/>
                  <a:gd name="T30" fmla="*/ 26 w 26"/>
                  <a:gd name="T31"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65">
                    <a:moveTo>
                      <a:pt x="26" y="1"/>
                    </a:moveTo>
                    <a:cubicBezTo>
                      <a:pt x="24" y="4"/>
                      <a:pt x="21" y="7"/>
                      <a:pt x="18" y="10"/>
                    </a:cubicBezTo>
                    <a:cubicBezTo>
                      <a:pt x="19" y="10"/>
                      <a:pt x="19" y="10"/>
                      <a:pt x="20" y="11"/>
                    </a:cubicBezTo>
                    <a:cubicBezTo>
                      <a:pt x="15" y="19"/>
                      <a:pt x="11" y="27"/>
                      <a:pt x="10" y="35"/>
                    </a:cubicBezTo>
                    <a:cubicBezTo>
                      <a:pt x="8" y="36"/>
                      <a:pt x="9" y="42"/>
                      <a:pt x="7" y="42"/>
                    </a:cubicBezTo>
                    <a:cubicBezTo>
                      <a:pt x="7" y="50"/>
                      <a:pt x="3" y="58"/>
                      <a:pt x="1" y="65"/>
                    </a:cubicBezTo>
                    <a:cubicBezTo>
                      <a:pt x="1" y="65"/>
                      <a:pt x="0" y="65"/>
                      <a:pt x="0" y="65"/>
                    </a:cubicBezTo>
                    <a:cubicBezTo>
                      <a:pt x="4" y="53"/>
                      <a:pt x="7" y="39"/>
                      <a:pt x="10" y="26"/>
                    </a:cubicBezTo>
                    <a:cubicBezTo>
                      <a:pt x="10" y="26"/>
                      <a:pt x="10" y="25"/>
                      <a:pt x="11" y="25"/>
                    </a:cubicBezTo>
                    <a:cubicBezTo>
                      <a:pt x="11" y="23"/>
                      <a:pt x="13" y="22"/>
                      <a:pt x="13" y="19"/>
                    </a:cubicBezTo>
                    <a:cubicBezTo>
                      <a:pt x="13" y="19"/>
                      <a:pt x="12" y="19"/>
                      <a:pt x="12" y="19"/>
                    </a:cubicBezTo>
                    <a:cubicBezTo>
                      <a:pt x="12" y="18"/>
                      <a:pt x="13" y="19"/>
                      <a:pt x="13" y="19"/>
                    </a:cubicBezTo>
                    <a:cubicBezTo>
                      <a:pt x="13" y="17"/>
                      <a:pt x="15" y="15"/>
                      <a:pt x="16" y="13"/>
                    </a:cubicBezTo>
                    <a:cubicBezTo>
                      <a:pt x="16" y="12"/>
                      <a:pt x="15" y="12"/>
                      <a:pt x="15" y="12"/>
                    </a:cubicBezTo>
                    <a:cubicBezTo>
                      <a:pt x="17" y="7"/>
                      <a:pt x="21" y="5"/>
                      <a:pt x="24" y="1"/>
                    </a:cubicBezTo>
                    <a:cubicBezTo>
                      <a:pt x="25" y="0"/>
                      <a:pt x="25" y="1"/>
                      <a:pt x="26"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213">
                <a:extLst>
                  <a:ext uri="{FF2B5EF4-FFF2-40B4-BE49-F238E27FC236}">
                    <a16:creationId xmlns:a16="http://schemas.microsoft.com/office/drawing/2014/main" id="{43F4CB03-D744-4EF6-B3FB-6918E3D529E0}"/>
                  </a:ext>
                </a:extLst>
              </p:cNvPr>
              <p:cNvSpPr>
                <a:spLocks/>
              </p:cNvSpPr>
              <p:nvPr/>
            </p:nvSpPr>
            <p:spPr bwMode="auto">
              <a:xfrm>
                <a:off x="-1953" y="3261"/>
                <a:ext cx="2" cy="3"/>
              </a:xfrm>
              <a:custGeom>
                <a:avLst/>
                <a:gdLst>
                  <a:gd name="T0" fmla="*/ 0 w 2"/>
                  <a:gd name="T1" fmla="*/ 1 h 2"/>
                  <a:gd name="T2" fmla="*/ 2 w 2"/>
                  <a:gd name="T3" fmla="*/ 2 h 2"/>
                  <a:gd name="T4" fmla="*/ 1 w 2"/>
                  <a:gd name="T5" fmla="*/ 2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0"/>
                      <a:pt x="2" y="1"/>
                      <a:pt x="2" y="2"/>
                    </a:cubicBezTo>
                    <a:cubicBezTo>
                      <a:pt x="1" y="2"/>
                      <a:pt x="1" y="2"/>
                      <a:pt x="1" y="2"/>
                    </a:cubicBezTo>
                    <a:cubicBezTo>
                      <a:pt x="1" y="2"/>
                      <a:pt x="0" y="2"/>
                      <a:pt x="0" y="1"/>
                    </a:cubicBezTo>
                    <a:cubicBezTo>
                      <a:pt x="0" y="1"/>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214">
                <a:extLst>
                  <a:ext uri="{FF2B5EF4-FFF2-40B4-BE49-F238E27FC236}">
                    <a16:creationId xmlns:a16="http://schemas.microsoft.com/office/drawing/2014/main" id="{60FB0AAE-43E5-4A9D-86CA-6DF91107CDE4}"/>
                  </a:ext>
                </a:extLst>
              </p:cNvPr>
              <p:cNvSpPr>
                <a:spLocks/>
              </p:cNvSpPr>
              <p:nvPr/>
            </p:nvSpPr>
            <p:spPr bwMode="auto">
              <a:xfrm>
                <a:off x="-1903" y="3262"/>
                <a:ext cx="1" cy="2"/>
              </a:xfrm>
              <a:custGeom>
                <a:avLst/>
                <a:gdLst>
                  <a:gd name="T0" fmla="*/ 1 w 1"/>
                  <a:gd name="T1" fmla="*/ 0 h 1"/>
                  <a:gd name="T2" fmla="*/ 1 w 1"/>
                  <a:gd name="T3" fmla="*/ 0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0" y="0"/>
                      <a:pt x="0" y="0"/>
                    </a:cubicBezTo>
                    <a:cubicBezTo>
                      <a:pt x="0" y="0"/>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215">
                <a:extLst>
                  <a:ext uri="{FF2B5EF4-FFF2-40B4-BE49-F238E27FC236}">
                    <a16:creationId xmlns:a16="http://schemas.microsoft.com/office/drawing/2014/main" id="{9F68F8CE-F7CF-470C-9367-C43360038F06}"/>
                  </a:ext>
                </a:extLst>
              </p:cNvPr>
              <p:cNvSpPr>
                <a:spLocks/>
              </p:cNvSpPr>
              <p:nvPr/>
            </p:nvSpPr>
            <p:spPr bwMode="auto">
              <a:xfrm>
                <a:off x="-1852" y="3267"/>
                <a:ext cx="1" cy="2"/>
              </a:xfrm>
              <a:custGeom>
                <a:avLst/>
                <a:gdLst>
                  <a:gd name="T0" fmla="*/ 0 w 1"/>
                  <a:gd name="T1" fmla="*/ 1 h 2"/>
                  <a:gd name="T2" fmla="*/ 1 w 1"/>
                  <a:gd name="T3" fmla="*/ 1 h 2"/>
                  <a:gd name="T4" fmla="*/ 0 w 1"/>
                  <a:gd name="T5" fmla="*/ 2 h 2"/>
                  <a:gd name="T6" fmla="*/ 0 w 1"/>
                  <a:gd name="T7" fmla="*/ 1 h 2"/>
                </a:gdLst>
                <a:ahLst/>
                <a:cxnLst>
                  <a:cxn ang="0">
                    <a:pos x="T0" y="T1"/>
                  </a:cxn>
                  <a:cxn ang="0">
                    <a:pos x="T2" y="T3"/>
                  </a:cxn>
                  <a:cxn ang="0">
                    <a:pos x="T4" y="T5"/>
                  </a:cxn>
                  <a:cxn ang="0">
                    <a:pos x="T6" y="T7"/>
                  </a:cxn>
                </a:cxnLst>
                <a:rect l="0" t="0" r="r" b="b"/>
                <a:pathLst>
                  <a:path w="1" h="2">
                    <a:moveTo>
                      <a:pt x="0" y="1"/>
                    </a:moveTo>
                    <a:cubicBezTo>
                      <a:pt x="1" y="0"/>
                      <a:pt x="1" y="1"/>
                      <a:pt x="1" y="1"/>
                    </a:cubicBezTo>
                    <a:cubicBezTo>
                      <a:pt x="1" y="2"/>
                      <a:pt x="1" y="2"/>
                      <a:pt x="0" y="2"/>
                    </a:cubicBezTo>
                    <a:cubicBezTo>
                      <a:pt x="0" y="1"/>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9" name="Freeform 216">
                <a:extLst>
                  <a:ext uri="{FF2B5EF4-FFF2-40B4-BE49-F238E27FC236}">
                    <a16:creationId xmlns:a16="http://schemas.microsoft.com/office/drawing/2014/main" id="{E411864E-0880-40EF-9CF5-15692F89B07B}"/>
                  </a:ext>
                </a:extLst>
              </p:cNvPr>
              <p:cNvSpPr>
                <a:spLocks/>
              </p:cNvSpPr>
              <p:nvPr/>
            </p:nvSpPr>
            <p:spPr bwMode="auto">
              <a:xfrm>
                <a:off x="-1852" y="3269"/>
                <a:ext cx="1" cy="3"/>
              </a:xfrm>
              <a:custGeom>
                <a:avLst/>
                <a:gdLst>
                  <a:gd name="T0" fmla="*/ 1 w 1"/>
                  <a:gd name="T1" fmla="*/ 0 h 2"/>
                  <a:gd name="T2" fmla="*/ 1 w 1"/>
                  <a:gd name="T3" fmla="*/ 1 h 2"/>
                  <a:gd name="T4" fmla="*/ 0 w 1"/>
                  <a:gd name="T5" fmla="*/ 0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0"/>
                      <a:pt x="1" y="1"/>
                      <a:pt x="1" y="1"/>
                    </a:cubicBezTo>
                    <a:cubicBezTo>
                      <a:pt x="0" y="2"/>
                      <a:pt x="1" y="1"/>
                      <a:pt x="0" y="0"/>
                    </a:cubicBezTo>
                    <a:cubicBezTo>
                      <a:pt x="1" y="0"/>
                      <a:pt x="1" y="0"/>
                      <a:pt x="1" y="0"/>
                    </a:cubicBezTo>
                    <a:cubicBezTo>
                      <a:pt x="1"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217">
                <a:extLst>
                  <a:ext uri="{FF2B5EF4-FFF2-40B4-BE49-F238E27FC236}">
                    <a16:creationId xmlns:a16="http://schemas.microsoft.com/office/drawing/2014/main" id="{33CE5DFB-4C51-44B8-94B4-13C02F470A93}"/>
                  </a:ext>
                </a:extLst>
              </p:cNvPr>
              <p:cNvSpPr>
                <a:spLocks/>
              </p:cNvSpPr>
              <p:nvPr/>
            </p:nvSpPr>
            <p:spPr bwMode="auto">
              <a:xfrm>
                <a:off x="-1794" y="3273"/>
                <a:ext cx="1" cy="2"/>
              </a:xfrm>
              <a:custGeom>
                <a:avLst/>
                <a:gdLst>
                  <a:gd name="T0" fmla="*/ 1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1" y="2"/>
                    </a:cubicBezTo>
                    <a:cubicBezTo>
                      <a:pt x="1" y="2"/>
                      <a:pt x="0"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218">
                <a:extLst>
                  <a:ext uri="{FF2B5EF4-FFF2-40B4-BE49-F238E27FC236}">
                    <a16:creationId xmlns:a16="http://schemas.microsoft.com/office/drawing/2014/main" id="{0F5FFFF5-B27A-4F12-9D69-6FCABADA62FB}"/>
                  </a:ext>
                </a:extLst>
              </p:cNvPr>
              <p:cNvSpPr>
                <a:spLocks/>
              </p:cNvSpPr>
              <p:nvPr/>
            </p:nvSpPr>
            <p:spPr bwMode="auto">
              <a:xfrm>
                <a:off x="-1851" y="3279"/>
                <a:ext cx="2" cy="1"/>
              </a:xfrm>
              <a:custGeom>
                <a:avLst/>
                <a:gdLst>
                  <a:gd name="T0" fmla="*/ 2 w 2"/>
                  <a:gd name="T1" fmla="*/ 0 h 1"/>
                  <a:gd name="T2" fmla="*/ 1 w 2"/>
                  <a:gd name="T3" fmla="*/ 0 h 1"/>
                  <a:gd name="T4" fmla="*/ 2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1" y="0"/>
                      <a:pt x="1" y="0"/>
                    </a:cubicBezTo>
                    <a:cubicBezTo>
                      <a:pt x="1" y="0"/>
                      <a:pt x="2" y="0"/>
                      <a:pt x="2" y="0"/>
                    </a:cubicBezTo>
                    <a:cubicBezTo>
                      <a:pt x="1" y="1"/>
                      <a:pt x="1" y="0"/>
                      <a:pt x="0" y="0"/>
                    </a:cubicBezTo>
                    <a:cubicBezTo>
                      <a:pt x="0"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219">
                <a:extLst>
                  <a:ext uri="{FF2B5EF4-FFF2-40B4-BE49-F238E27FC236}">
                    <a16:creationId xmlns:a16="http://schemas.microsoft.com/office/drawing/2014/main" id="{63C93B87-1C4F-4700-B3FD-80C346D8F7FF}"/>
                  </a:ext>
                </a:extLst>
              </p:cNvPr>
              <p:cNvSpPr>
                <a:spLocks/>
              </p:cNvSpPr>
              <p:nvPr/>
            </p:nvSpPr>
            <p:spPr bwMode="auto">
              <a:xfrm>
                <a:off x="-1773" y="3281"/>
                <a:ext cx="3" cy="6"/>
              </a:xfrm>
              <a:custGeom>
                <a:avLst/>
                <a:gdLst>
                  <a:gd name="T0" fmla="*/ 2 w 3"/>
                  <a:gd name="T1" fmla="*/ 5 h 5"/>
                  <a:gd name="T2" fmla="*/ 1 w 3"/>
                  <a:gd name="T3" fmla="*/ 5 h 5"/>
                  <a:gd name="T4" fmla="*/ 1 w 3"/>
                  <a:gd name="T5" fmla="*/ 0 h 5"/>
                  <a:gd name="T6" fmla="*/ 2 w 3"/>
                  <a:gd name="T7" fmla="*/ 5 h 5"/>
                </a:gdLst>
                <a:ahLst/>
                <a:cxnLst>
                  <a:cxn ang="0">
                    <a:pos x="T0" y="T1"/>
                  </a:cxn>
                  <a:cxn ang="0">
                    <a:pos x="T2" y="T3"/>
                  </a:cxn>
                  <a:cxn ang="0">
                    <a:pos x="T4" y="T5"/>
                  </a:cxn>
                  <a:cxn ang="0">
                    <a:pos x="T6" y="T7"/>
                  </a:cxn>
                </a:cxnLst>
                <a:rect l="0" t="0" r="r" b="b"/>
                <a:pathLst>
                  <a:path w="3" h="5">
                    <a:moveTo>
                      <a:pt x="2" y="5"/>
                    </a:moveTo>
                    <a:cubicBezTo>
                      <a:pt x="2" y="5"/>
                      <a:pt x="1" y="5"/>
                      <a:pt x="1" y="5"/>
                    </a:cubicBezTo>
                    <a:cubicBezTo>
                      <a:pt x="0" y="3"/>
                      <a:pt x="1" y="1"/>
                      <a:pt x="1" y="0"/>
                    </a:cubicBezTo>
                    <a:cubicBezTo>
                      <a:pt x="3" y="1"/>
                      <a:pt x="2" y="4"/>
                      <a:pt x="2" y="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220">
                <a:extLst>
                  <a:ext uri="{FF2B5EF4-FFF2-40B4-BE49-F238E27FC236}">
                    <a16:creationId xmlns:a16="http://schemas.microsoft.com/office/drawing/2014/main" id="{F991FE19-1360-4D8F-8C15-BE043014A127}"/>
                  </a:ext>
                </a:extLst>
              </p:cNvPr>
              <p:cNvSpPr>
                <a:spLocks/>
              </p:cNvSpPr>
              <p:nvPr/>
            </p:nvSpPr>
            <p:spPr bwMode="auto">
              <a:xfrm>
                <a:off x="-1855" y="3286"/>
                <a:ext cx="2" cy="1"/>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0"/>
                    </a:cubicBezTo>
                    <a:cubicBezTo>
                      <a:pt x="1" y="0"/>
                      <a:pt x="1" y="1"/>
                      <a:pt x="1" y="1"/>
                    </a:cubicBezTo>
                    <a:cubicBezTo>
                      <a:pt x="0" y="1"/>
                      <a:pt x="0" y="1"/>
                      <a:pt x="0" y="0"/>
                    </a:cubicBezTo>
                    <a:cubicBezTo>
                      <a:pt x="0" y="0"/>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221">
                <a:extLst>
                  <a:ext uri="{FF2B5EF4-FFF2-40B4-BE49-F238E27FC236}">
                    <a16:creationId xmlns:a16="http://schemas.microsoft.com/office/drawing/2014/main" id="{32573E42-8FF4-4EB8-9F48-2A49E9818831}"/>
                  </a:ext>
                </a:extLst>
              </p:cNvPr>
              <p:cNvSpPr>
                <a:spLocks/>
              </p:cNvSpPr>
              <p:nvPr/>
            </p:nvSpPr>
            <p:spPr bwMode="auto">
              <a:xfrm>
                <a:off x="-1871" y="3287"/>
                <a:ext cx="2" cy="3"/>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2" y="1"/>
                      <a:pt x="1" y="3"/>
                      <a:pt x="1" y="3"/>
                    </a:cubicBezTo>
                    <a:cubicBezTo>
                      <a:pt x="0" y="3"/>
                      <a:pt x="2"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222">
                <a:extLst>
                  <a:ext uri="{FF2B5EF4-FFF2-40B4-BE49-F238E27FC236}">
                    <a16:creationId xmlns:a16="http://schemas.microsoft.com/office/drawing/2014/main" id="{01AD3FE7-0F2E-4E05-818C-D4E288C8A7D5}"/>
                  </a:ext>
                </a:extLst>
              </p:cNvPr>
              <p:cNvSpPr>
                <a:spLocks/>
              </p:cNvSpPr>
              <p:nvPr/>
            </p:nvSpPr>
            <p:spPr bwMode="auto">
              <a:xfrm>
                <a:off x="-1989" y="3288"/>
                <a:ext cx="26" cy="18"/>
              </a:xfrm>
              <a:custGeom>
                <a:avLst/>
                <a:gdLst>
                  <a:gd name="T0" fmla="*/ 23 w 23"/>
                  <a:gd name="T1" fmla="*/ 16 h 16"/>
                  <a:gd name="T2" fmla="*/ 0 w 23"/>
                  <a:gd name="T3" fmla="*/ 2 h 16"/>
                  <a:gd name="T4" fmla="*/ 1 w 23"/>
                  <a:gd name="T5" fmla="*/ 0 h 16"/>
                  <a:gd name="T6" fmla="*/ 6 w 23"/>
                  <a:gd name="T7" fmla="*/ 2 h 16"/>
                  <a:gd name="T8" fmla="*/ 21 w 23"/>
                  <a:gd name="T9" fmla="*/ 13 h 16"/>
                  <a:gd name="T10" fmla="*/ 23 w 23"/>
                  <a:gd name="T11" fmla="*/ 16 h 16"/>
                </a:gdLst>
                <a:ahLst/>
                <a:cxnLst>
                  <a:cxn ang="0">
                    <a:pos x="T0" y="T1"/>
                  </a:cxn>
                  <a:cxn ang="0">
                    <a:pos x="T2" y="T3"/>
                  </a:cxn>
                  <a:cxn ang="0">
                    <a:pos x="T4" y="T5"/>
                  </a:cxn>
                  <a:cxn ang="0">
                    <a:pos x="T6" y="T7"/>
                  </a:cxn>
                  <a:cxn ang="0">
                    <a:pos x="T8" y="T9"/>
                  </a:cxn>
                  <a:cxn ang="0">
                    <a:pos x="T10" y="T11"/>
                  </a:cxn>
                </a:cxnLst>
                <a:rect l="0" t="0" r="r" b="b"/>
                <a:pathLst>
                  <a:path w="23" h="16">
                    <a:moveTo>
                      <a:pt x="23" y="16"/>
                    </a:moveTo>
                    <a:cubicBezTo>
                      <a:pt x="15" y="12"/>
                      <a:pt x="9" y="6"/>
                      <a:pt x="0" y="2"/>
                    </a:cubicBezTo>
                    <a:cubicBezTo>
                      <a:pt x="0" y="1"/>
                      <a:pt x="1" y="1"/>
                      <a:pt x="1" y="0"/>
                    </a:cubicBezTo>
                    <a:cubicBezTo>
                      <a:pt x="3" y="0"/>
                      <a:pt x="4" y="2"/>
                      <a:pt x="6" y="2"/>
                    </a:cubicBezTo>
                    <a:cubicBezTo>
                      <a:pt x="10" y="6"/>
                      <a:pt x="16" y="8"/>
                      <a:pt x="21" y="13"/>
                    </a:cubicBezTo>
                    <a:cubicBezTo>
                      <a:pt x="22" y="14"/>
                      <a:pt x="23" y="14"/>
                      <a:pt x="23" y="1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6" name="Freeform 223">
                <a:extLst>
                  <a:ext uri="{FF2B5EF4-FFF2-40B4-BE49-F238E27FC236}">
                    <a16:creationId xmlns:a16="http://schemas.microsoft.com/office/drawing/2014/main" id="{EFA45853-D0F3-4ED8-A9D9-57C3BABA90B3}"/>
                  </a:ext>
                </a:extLst>
              </p:cNvPr>
              <p:cNvSpPr>
                <a:spLocks/>
              </p:cNvSpPr>
              <p:nvPr/>
            </p:nvSpPr>
            <p:spPr bwMode="auto">
              <a:xfrm>
                <a:off x="-1863" y="3289"/>
                <a:ext cx="1" cy="2"/>
              </a:xfrm>
              <a:custGeom>
                <a:avLst/>
                <a:gdLst>
                  <a:gd name="T0" fmla="*/ 0 w 1"/>
                  <a:gd name="T1" fmla="*/ 0 h 2"/>
                  <a:gd name="T2" fmla="*/ 1 w 1"/>
                  <a:gd name="T3" fmla="*/ 0 h 2"/>
                  <a:gd name="T4" fmla="*/ 1 w 1"/>
                  <a:gd name="T5" fmla="*/ 1 h 2"/>
                  <a:gd name="T6" fmla="*/ 0 w 1"/>
                  <a:gd name="T7" fmla="*/ 2 h 2"/>
                  <a:gd name="T8" fmla="*/ 0 w 1"/>
                  <a:gd name="T9" fmla="*/ 0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1" y="0"/>
                      <a:pt x="1" y="0"/>
                    </a:cubicBezTo>
                    <a:cubicBezTo>
                      <a:pt x="1" y="0"/>
                      <a:pt x="0" y="1"/>
                      <a:pt x="1" y="1"/>
                    </a:cubicBezTo>
                    <a:cubicBezTo>
                      <a:pt x="1" y="1"/>
                      <a:pt x="1" y="2"/>
                      <a:pt x="0" y="2"/>
                    </a:cubicBezTo>
                    <a:cubicBezTo>
                      <a:pt x="0" y="1"/>
                      <a:pt x="0" y="1"/>
                      <a:pt x="0" y="0"/>
                    </a:cubicBezTo>
                    <a:cubicBezTo>
                      <a:pt x="0" y="0"/>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7" name="Freeform 224">
                <a:extLst>
                  <a:ext uri="{FF2B5EF4-FFF2-40B4-BE49-F238E27FC236}">
                    <a16:creationId xmlns:a16="http://schemas.microsoft.com/office/drawing/2014/main" id="{EA7A225D-127A-435C-ACFD-1C57EAA3D766}"/>
                  </a:ext>
                </a:extLst>
              </p:cNvPr>
              <p:cNvSpPr>
                <a:spLocks/>
              </p:cNvSpPr>
              <p:nvPr/>
            </p:nvSpPr>
            <p:spPr bwMode="auto">
              <a:xfrm>
                <a:off x="-1397" y="3289"/>
                <a:ext cx="10" cy="36"/>
              </a:xfrm>
              <a:custGeom>
                <a:avLst/>
                <a:gdLst>
                  <a:gd name="T0" fmla="*/ 8 w 9"/>
                  <a:gd name="T1" fmla="*/ 0 h 31"/>
                  <a:gd name="T2" fmla="*/ 7 w 9"/>
                  <a:gd name="T3" fmla="*/ 5 h 31"/>
                  <a:gd name="T4" fmla="*/ 5 w 9"/>
                  <a:gd name="T5" fmla="*/ 20 h 31"/>
                  <a:gd name="T6" fmla="*/ 4 w 9"/>
                  <a:gd name="T7" fmla="*/ 26 h 31"/>
                  <a:gd name="T8" fmla="*/ 0 w 9"/>
                  <a:gd name="T9" fmla="*/ 30 h 31"/>
                  <a:gd name="T10" fmla="*/ 6 w 9"/>
                  <a:gd name="T11" fmla="*/ 1 h 31"/>
                  <a:gd name="T12" fmla="*/ 7 w 9"/>
                  <a:gd name="T13" fmla="*/ 0 h 31"/>
                  <a:gd name="T14" fmla="*/ 8 w 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1">
                    <a:moveTo>
                      <a:pt x="8" y="0"/>
                    </a:moveTo>
                    <a:cubicBezTo>
                      <a:pt x="9" y="2"/>
                      <a:pt x="7" y="3"/>
                      <a:pt x="7" y="5"/>
                    </a:cubicBezTo>
                    <a:cubicBezTo>
                      <a:pt x="6" y="10"/>
                      <a:pt x="6" y="16"/>
                      <a:pt x="5" y="20"/>
                    </a:cubicBezTo>
                    <a:cubicBezTo>
                      <a:pt x="5" y="22"/>
                      <a:pt x="4" y="24"/>
                      <a:pt x="4" y="26"/>
                    </a:cubicBezTo>
                    <a:cubicBezTo>
                      <a:pt x="3" y="28"/>
                      <a:pt x="3" y="31"/>
                      <a:pt x="0" y="30"/>
                    </a:cubicBezTo>
                    <a:cubicBezTo>
                      <a:pt x="4" y="22"/>
                      <a:pt x="5" y="12"/>
                      <a:pt x="6" y="1"/>
                    </a:cubicBezTo>
                    <a:cubicBezTo>
                      <a:pt x="7" y="1"/>
                      <a:pt x="7" y="1"/>
                      <a:pt x="7" y="0"/>
                    </a:cubicBezTo>
                    <a:cubicBezTo>
                      <a:pt x="7" y="0"/>
                      <a:pt x="8" y="0"/>
                      <a:pt x="8"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225">
                <a:extLst>
                  <a:ext uri="{FF2B5EF4-FFF2-40B4-BE49-F238E27FC236}">
                    <a16:creationId xmlns:a16="http://schemas.microsoft.com/office/drawing/2014/main" id="{B9B68C24-5F94-4D6F-9D0E-B74DDA1EF153}"/>
                  </a:ext>
                </a:extLst>
              </p:cNvPr>
              <p:cNvSpPr>
                <a:spLocks/>
              </p:cNvSpPr>
              <p:nvPr/>
            </p:nvSpPr>
            <p:spPr bwMode="auto">
              <a:xfrm>
                <a:off x="-1867" y="3289"/>
                <a:ext cx="1" cy="4"/>
              </a:xfrm>
              <a:custGeom>
                <a:avLst/>
                <a:gdLst>
                  <a:gd name="T0" fmla="*/ 0 w 1"/>
                  <a:gd name="T1" fmla="*/ 0 h 3"/>
                  <a:gd name="T2" fmla="*/ 1 w 1"/>
                  <a:gd name="T3" fmla="*/ 3 h 3"/>
                  <a:gd name="T4" fmla="*/ 1 w 1"/>
                  <a:gd name="T5" fmla="*/ 2 h 3"/>
                  <a:gd name="T6" fmla="*/ 1 w 1"/>
                  <a:gd name="T7" fmla="*/ 2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1" y="1"/>
                      <a:pt x="1" y="2"/>
                      <a:pt x="1" y="3"/>
                    </a:cubicBezTo>
                    <a:cubicBezTo>
                      <a:pt x="1" y="3"/>
                      <a:pt x="1" y="2"/>
                      <a:pt x="1" y="2"/>
                    </a:cubicBezTo>
                    <a:cubicBezTo>
                      <a:pt x="1" y="2"/>
                      <a:pt x="1" y="2"/>
                      <a:pt x="1" y="2"/>
                    </a:cubicBezTo>
                    <a:cubicBezTo>
                      <a:pt x="0" y="2"/>
                      <a:pt x="1"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9" name="Freeform 226">
                <a:extLst>
                  <a:ext uri="{FF2B5EF4-FFF2-40B4-BE49-F238E27FC236}">
                    <a16:creationId xmlns:a16="http://schemas.microsoft.com/office/drawing/2014/main" id="{599A533D-B28D-4E6D-9AA1-35CF15A46727}"/>
                  </a:ext>
                </a:extLst>
              </p:cNvPr>
              <p:cNvSpPr>
                <a:spLocks/>
              </p:cNvSpPr>
              <p:nvPr/>
            </p:nvSpPr>
            <p:spPr bwMode="auto">
              <a:xfrm>
                <a:off x="-1888" y="3289"/>
                <a:ext cx="2" cy="4"/>
              </a:xfrm>
              <a:custGeom>
                <a:avLst/>
                <a:gdLst>
                  <a:gd name="T0" fmla="*/ 1 w 2"/>
                  <a:gd name="T1" fmla="*/ 2 h 3"/>
                  <a:gd name="T2" fmla="*/ 0 w 2"/>
                  <a:gd name="T3" fmla="*/ 3 h 3"/>
                  <a:gd name="T4" fmla="*/ 0 w 2"/>
                  <a:gd name="T5" fmla="*/ 1 h 3"/>
                  <a:gd name="T6" fmla="*/ 1 w 2"/>
                  <a:gd name="T7" fmla="*/ 1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2" y="2"/>
                      <a:pt x="1" y="3"/>
                      <a:pt x="0" y="3"/>
                    </a:cubicBezTo>
                    <a:cubicBezTo>
                      <a:pt x="1" y="2"/>
                      <a:pt x="0" y="1"/>
                      <a:pt x="0" y="1"/>
                    </a:cubicBezTo>
                    <a:cubicBezTo>
                      <a:pt x="0" y="0"/>
                      <a:pt x="1" y="2"/>
                      <a:pt x="1" y="1"/>
                    </a:cubicBezTo>
                    <a:cubicBezTo>
                      <a:pt x="2" y="1"/>
                      <a:pt x="1" y="3"/>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227">
                <a:extLst>
                  <a:ext uri="{FF2B5EF4-FFF2-40B4-BE49-F238E27FC236}">
                    <a16:creationId xmlns:a16="http://schemas.microsoft.com/office/drawing/2014/main" id="{F2061960-F1A9-481E-B8D7-3250B24E458C}"/>
                  </a:ext>
                </a:extLst>
              </p:cNvPr>
              <p:cNvSpPr>
                <a:spLocks/>
              </p:cNvSpPr>
              <p:nvPr/>
            </p:nvSpPr>
            <p:spPr bwMode="auto">
              <a:xfrm>
                <a:off x="-1876" y="3290"/>
                <a:ext cx="2" cy="1"/>
              </a:xfrm>
              <a:custGeom>
                <a:avLst/>
                <a:gdLst>
                  <a:gd name="T0" fmla="*/ 0 w 1"/>
                  <a:gd name="T1" fmla="*/ 0 h 1"/>
                  <a:gd name="T2" fmla="*/ 0 w 1"/>
                  <a:gd name="T3" fmla="*/ 1 h 1"/>
                  <a:gd name="T4" fmla="*/ 1 w 1"/>
                  <a:gd name="T5" fmla="*/ 0 h 1"/>
                  <a:gd name="T6" fmla="*/ 1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1"/>
                      <a:pt x="0" y="1"/>
                    </a:cubicBezTo>
                    <a:cubicBezTo>
                      <a:pt x="1" y="1"/>
                      <a:pt x="0" y="1"/>
                      <a:pt x="1" y="0"/>
                    </a:cubicBezTo>
                    <a:cubicBezTo>
                      <a:pt x="1" y="1"/>
                      <a:pt x="1" y="1"/>
                      <a:pt x="1" y="1"/>
                    </a:cubicBezTo>
                    <a:cubicBezTo>
                      <a:pt x="1" y="1"/>
                      <a:pt x="0" y="1"/>
                      <a:pt x="0" y="1"/>
                    </a:cubicBezTo>
                    <a:cubicBezTo>
                      <a:pt x="0" y="0"/>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1" name="Freeform 228">
                <a:extLst>
                  <a:ext uri="{FF2B5EF4-FFF2-40B4-BE49-F238E27FC236}">
                    <a16:creationId xmlns:a16="http://schemas.microsoft.com/office/drawing/2014/main" id="{0F697FD5-4458-4A79-9A06-AC891E6D8A3F}"/>
                  </a:ext>
                </a:extLst>
              </p:cNvPr>
              <p:cNvSpPr>
                <a:spLocks/>
              </p:cNvSpPr>
              <p:nvPr/>
            </p:nvSpPr>
            <p:spPr bwMode="auto">
              <a:xfrm>
                <a:off x="-1375" y="3294"/>
                <a:ext cx="8" cy="23"/>
              </a:xfrm>
              <a:custGeom>
                <a:avLst/>
                <a:gdLst>
                  <a:gd name="T0" fmla="*/ 7 w 7"/>
                  <a:gd name="T1" fmla="*/ 0 h 20"/>
                  <a:gd name="T2" fmla="*/ 4 w 7"/>
                  <a:gd name="T3" fmla="*/ 12 h 20"/>
                  <a:gd name="T4" fmla="*/ 3 w 7"/>
                  <a:gd name="T5" fmla="*/ 17 h 20"/>
                  <a:gd name="T6" fmla="*/ 0 w 7"/>
                  <a:gd name="T7" fmla="*/ 20 h 20"/>
                  <a:gd name="T8" fmla="*/ 6 w 7"/>
                  <a:gd name="T9" fmla="*/ 0 h 20"/>
                  <a:gd name="T10" fmla="*/ 7 w 7"/>
                  <a:gd name="T11" fmla="*/ 0 h 20"/>
                </a:gdLst>
                <a:ahLst/>
                <a:cxnLst>
                  <a:cxn ang="0">
                    <a:pos x="T0" y="T1"/>
                  </a:cxn>
                  <a:cxn ang="0">
                    <a:pos x="T2" y="T3"/>
                  </a:cxn>
                  <a:cxn ang="0">
                    <a:pos x="T4" y="T5"/>
                  </a:cxn>
                  <a:cxn ang="0">
                    <a:pos x="T6" y="T7"/>
                  </a:cxn>
                  <a:cxn ang="0">
                    <a:pos x="T8" y="T9"/>
                  </a:cxn>
                  <a:cxn ang="0">
                    <a:pos x="T10" y="T11"/>
                  </a:cxn>
                </a:cxnLst>
                <a:rect l="0" t="0" r="r" b="b"/>
                <a:pathLst>
                  <a:path w="7" h="20">
                    <a:moveTo>
                      <a:pt x="7" y="0"/>
                    </a:moveTo>
                    <a:cubicBezTo>
                      <a:pt x="6" y="3"/>
                      <a:pt x="5" y="8"/>
                      <a:pt x="4" y="12"/>
                    </a:cubicBezTo>
                    <a:cubicBezTo>
                      <a:pt x="3" y="14"/>
                      <a:pt x="3" y="16"/>
                      <a:pt x="3" y="17"/>
                    </a:cubicBezTo>
                    <a:cubicBezTo>
                      <a:pt x="2" y="19"/>
                      <a:pt x="2" y="20"/>
                      <a:pt x="0" y="20"/>
                    </a:cubicBezTo>
                    <a:cubicBezTo>
                      <a:pt x="1" y="14"/>
                      <a:pt x="3" y="6"/>
                      <a:pt x="6" y="0"/>
                    </a:cubicBezTo>
                    <a:cubicBezTo>
                      <a:pt x="7" y="0"/>
                      <a:pt x="7" y="0"/>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229">
                <a:extLst>
                  <a:ext uri="{FF2B5EF4-FFF2-40B4-BE49-F238E27FC236}">
                    <a16:creationId xmlns:a16="http://schemas.microsoft.com/office/drawing/2014/main" id="{8060B89E-3B0C-4BD8-9795-B85E2ABA8EF7}"/>
                  </a:ext>
                </a:extLst>
              </p:cNvPr>
              <p:cNvSpPr>
                <a:spLocks/>
              </p:cNvSpPr>
              <p:nvPr/>
            </p:nvSpPr>
            <p:spPr bwMode="auto">
              <a:xfrm>
                <a:off x="-1851" y="3294"/>
                <a:ext cx="2" cy="1"/>
              </a:xfrm>
              <a:custGeom>
                <a:avLst/>
                <a:gdLst>
                  <a:gd name="T0" fmla="*/ 0 w 2"/>
                  <a:gd name="T1" fmla="*/ 0 h 1"/>
                  <a:gd name="T2" fmla="*/ 1 w 2"/>
                  <a:gd name="T3" fmla="*/ 0 h 1"/>
                  <a:gd name="T4" fmla="*/ 1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1" y="0"/>
                      <a:pt x="1" y="0"/>
                    </a:cubicBezTo>
                    <a:cubicBezTo>
                      <a:pt x="0" y="1"/>
                      <a:pt x="2" y="1"/>
                      <a:pt x="1" y="1"/>
                    </a:cubicBezTo>
                    <a:cubicBezTo>
                      <a:pt x="1"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230">
                <a:extLst>
                  <a:ext uri="{FF2B5EF4-FFF2-40B4-BE49-F238E27FC236}">
                    <a16:creationId xmlns:a16="http://schemas.microsoft.com/office/drawing/2014/main" id="{AE127A21-9A2D-4343-9C12-72D511DD3D43}"/>
                  </a:ext>
                </a:extLst>
              </p:cNvPr>
              <p:cNvSpPr>
                <a:spLocks/>
              </p:cNvSpPr>
              <p:nvPr/>
            </p:nvSpPr>
            <p:spPr bwMode="auto">
              <a:xfrm>
                <a:off x="-1574" y="3294"/>
                <a:ext cx="2" cy="2"/>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1" y="0"/>
                      <a:pt x="0" y="2"/>
                      <a:pt x="0" y="2"/>
                    </a:cubicBezTo>
                    <a:cubicBezTo>
                      <a:pt x="0"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231">
                <a:extLst>
                  <a:ext uri="{FF2B5EF4-FFF2-40B4-BE49-F238E27FC236}">
                    <a16:creationId xmlns:a16="http://schemas.microsoft.com/office/drawing/2014/main" id="{87B8AB7E-73A6-401D-9A76-1C0A8B79563B}"/>
                  </a:ext>
                </a:extLst>
              </p:cNvPr>
              <p:cNvSpPr>
                <a:spLocks/>
              </p:cNvSpPr>
              <p:nvPr/>
            </p:nvSpPr>
            <p:spPr bwMode="auto">
              <a:xfrm>
                <a:off x="-1893" y="3295"/>
                <a:ext cx="1" cy="1"/>
              </a:xfrm>
              <a:custGeom>
                <a:avLst/>
                <a:gdLst>
                  <a:gd name="T0" fmla="*/ 1 w 1"/>
                  <a:gd name="T1" fmla="*/ 0 h 1"/>
                  <a:gd name="T2" fmla="*/ 1 w 1"/>
                  <a:gd name="T3" fmla="*/ 1 h 1"/>
                  <a:gd name="T4" fmla="*/ 1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1" y="1"/>
                    </a:cubicBezTo>
                    <a:cubicBezTo>
                      <a:pt x="1" y="1"/>
                      <a:pt x="1" y="1"/>
                      <a:pt x="0" y="1"/>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232">
                <a:extLst>
                  <a:ext uri="{FF2B5EF4-FFF2-40B4-BE49-F238E27FC236}">
                    <a16:creationId xmlns:a16="http://schemas.microsoft.com/office/drawing/2014/main" id="{0777C481-3C3E-4BDA-A6BF-B2B9BC8FBA2B}"/>
                  </a:ext>
                </a:extLst>
              </p:cNvPr>
              <p:cNvSpPr>
                <a:spLocks/>
              </p:cNvSpPr>
              <p:nvPr/>
            </p:nvSpPr>
            <p:spPr bwMode="auto">
              <a:xfrm>
                <a:off x="-1881" y="3295"/>
                <a:ext cx="2" cy="1"/>
              </a:xfrm>
              <a:custGeom>
                <a:avLst/>
                <a:gdLst>
                  <a:gd name="T0" fmla="*/ 1 w 2"/>
                  <a:gd name="T1" fmla="*/ 0 h 1"/>
                  <a:gd name="T2" fmla="*/ 1 w 2"/>
                  <a:gd name="T3" fmla="*/ 1 h 1"/>
                  <a:gd name="T4" fmla="*/ 0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2" y="1"/>
                      <a:pt x="1" y="0"/>
                      <a:pt x="1" y="1"/>
                    </a:cubicBezTo>
                    <a:cubicBezTo>
                      <a:pt x="1" y="1"/>
                      <a:pt x="0" y="0"/>
                      <a:pt x="0" y="0"/>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233">
                <a:extLst>
                  <a:ext uri="{FF2B5EF4-FFF2-40B4-BE49-F238E27FC236}">
                    <a16:creationId xmlns:a16="http://schemas.microsoft.com/office/drawing/2014/main" id="{0030FAA9-07B9-4ED3-B7A7-B80A8CE760A4}"/>
                  </a:ext>
                </a:extLst>
              </p:cNvPr>
              <p:cNvSpPr>
                <a:spLocks/>
              </p:cNvSpPr>
              <p:nvPr/>
            </p:nvSpPr>
            <p:spPr bwMode="auto">
              <a:xfrm>
                <a:off x="-1569" y="3295"/>
                <a:ext cx="2" cy="3"/>
              </a:xfrm>
              <a:custGeom>
                <a:avLst/>
                <a:gdLst>
                  <a:gd name="T0" fmla="*/ 2 w 2"/>
                  <a:gd name="T1" fmla="*/ 0 h 3"/>
                  <a:gd name="T2" fmla="*/ 2 w 2"/>
                  <a:gd name="T3" fmla="*/ 3 h 3"/>
                  <a:gd name="T4" fmla="*/ 2 w 2"/>
                  <a:gd name="T5" fmla="*/ 0 h 3"/>
                </a:gdLst>
                <a:ahLst/>
                <a:cxnLst>
                  <a:cxn ang="0">
                    <a:pos x="T0" y="T1"/>
                  </a:cxn>
                  <a:cxn ang="0">
                    <a:pos x="T2" y="T3"/>
                  </a:cxn>
                  <a:cxn ang="0">
                    <a:pos x="T4" y="T5"/>
                  </a:cxn>
                </a:cxnLst>
                <a:rect l="0" t="0" r="r" b="b"/>
                <a:pathLst>
                  <a:path w="2" h="3">
                    <a:moveTo>
                      <a:pt x="2" y="0"/>
                    </a:moveTo>
                    <a:cubicBezTo>
                      <a:pt x="2" y="2"/>
                      <a:pt x="1" y="2"/>
                      <a:pt x="2" y="3"/>
                    </a:cubicBezTo>
                    <a:cubicBezTo>
                      <a:pt x="0" y="3"/>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234">
                <a:extLst>
                  <a:ext uri="{FF2B5EF4-FFF2-40B4-BE49-F238E27FC236}">
                    <a16:creationId xmlns:a16="http://schemas.microsoft.com/office/drawing/2014/main" id="{10FB5542-8AED-41C3-81F0-68A6B6618321}"/>
                  </a:ext>
                </a:extLst>
              </p:cNvPr>
              <p:cNvSpPr>
                <a:spLocks/>
              </p:cNvSpPr>
              <p:nvPr/>
            </p:nvSpPr>
            <p:spPr bwMode="auto">
              <a:xfrm>
                <a:off x="-1851" y="3297"/>
                <a:ext cx="2" cy="3"/>
              </a:xfrm>
              <a:custGeom>
                <a:avLst/>
                <a:gdLst>
                  <a:gd name="T0" fmla="*/ 1 w 2"/>
                  <a:gd name="T1" fmla="*/ 0 h 2"/>
                  <a:gd name="T2" fmla="*/ 1 w 2"/>
                  <a:gd name="T3" fmla="*/ 1 h 2"/>
                  <a:gd name="T4" fmla="*/ 0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2" y="0"/>
                      <a:pt x="2" y="2"/>
                      <a:pt x="1" y="1"/>
                    </a:cubicBezTo>
                    <a:cubicBezTo>
                      <a:pt x="2" y="0"/>
                      <a:pt x="1" y="1"/>
                      <a:pt x="0" y="1"/>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235">
                <a:extLst>
                  <a:ext uri="{FF2B5EF4-FFF2-40B4-BE49-F238E27FC236}">
                    <a16:creationId xmlns:a16="http://schemas.microsoft.com/office/drawing/2014/main" id="{1F7079F8-6DD6-44A3-8EA1-B9B6B48B4D42}"/>
                  </a:ext>
                </a:extLst>
              </p:cNvPr>
              <p:cNvSpPr>
                <a:spLocks/>
              </p:cNvSpPr>
              <p:nvPr/>
            </p:nvSpPr>
            <p:spPr bwMode="auto">
              <a:xfrm>
                <a:off x="-1575" y="3297"/>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1"/>
                      <a:pt x="1" y="2"/>
                      <a:pt x="0" y="2"/>
                    </a:cubicBezTo>
                    <a:cubicBezTo>
                      <a:pt x="0" y="1"/>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236">
                <a:extLst>
                  <a:ext uri="{FF2B5EF4-FFF2-40B4-BE49-F238E27FC236}">
                    <a16:creationId xmlns:a16="http://schemas.microsoft.com/office/drawing/2014/main" id="{A38D3C34-A75F-4630-89B0-4EDF3B56DC2B}"/>
                  </a:ext>
                </a:extLst>
              </p:cNvPr>
              <p:cNvSpPr>
                <a:spLocks/>
              </p:cNvSpPr>
              <p:nvPr/>
            </p:nvSpPr>
            <p:spPr bwMode="auto">
              <a:xfrm>
                <a:off x="-1851" y="3300"/>
                <a:ext cx="2" cy="2"/>
              </a:xfrm>
              <a:custGeom>
                <a:avLst/>
                <a:gdLst>
                  <a:gd name="T0" fmla="*/ 1 w 2"/>
                  <a:gd name="T1" fmla="*/ 0 h 2"/>
                  <a:gd name="T2" fmla="*/ 2 w 2"/>
                  <a:gd name="T3" fmla="*/ 0 h 2"/>
                  <a:gd name="T4" fmla="*/ 2 w 2"/>
                  <a:gd name="T5" fmla="*/ 1 h 2"/>
                  <a:gd name="T6" fmla="*/ 1 w 2"/>
                  <a:gd name="T7" fmla="*/ 1 h 2"/>
                  <a:gd name="T8" fmla="*/ 0 w 2"/>
                  <a:gd name="T9" fmla="*/ 2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2" y="0"/>
                    </a:cubicBezTo>
                    <a:cubicBezTo>
                      <a:pt x="1" y="0"/>
                      <a:pt x="2" y="1"/>
                      <a:pt x="2" y="1"/>
                    </a:cubicBezTo>
                    <a:cubicBezTo>
                      <a:pt x="2" y="1"/>
                      <a:pt x="1" y="1"/>
                      <a:pt x="1" y="1"/>
                    </a:cubicBezTo>
                    <a:cubicBezTo>
                      <a:pt x="1" y="2"/>
                      <a:pt x="1" y="1"/>
                      <a:pt x="0" y="2"/>
                    </a:cubicBezTo>
                    <a:cubicBezTo>
                      <a:pt x="1" y="1"/>
                      <a:pt x="2"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237">
                <a:extLst>
                  <a:ext uri="{FF2B5EF4-FFF2-40B4-BE49-F238E27FC236}">
                    <a16:creationId xmlns:a16="http://schemas.microsoft.com/office/drawing/2014/main" id="{57FD79DF-E01B-44CD-9B1E-6F4D715BA7FC}"/>
                  </a:ext>
                </a:extLst>
              </p:cNvPr>
              <p:cNvSpPr>
                <a:spLocks/>
              </p:cNvSpPr>
              <p:nvPr/>
            </p:nvSpPr>
            <p:spPr bwMode="auto">
              <a:xfrm>
                <a:off x="-1569" y="3300"/>
                <a:ext cx="2" cy="2"/>
              </a:xfrm>
              <a:custGeom>
                <a:avLst/>
                <a:gdLst>
                  <a:gd name="T0" fmla="*/ 2 w 2"/>
                  <a:gd name="T1" fmla="*/ 0 h 2"/>
                  <a:gd name="T2" fmla="*/ 1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1" y="1"/>
                      <a:pt x="1" y="2"/>
                    </a:cubicBezTo>
                    <a:cubicBezTo>
                      <a:pt x="1" y="2"/>
                      <a:pt x="1" y="1"/>
                      <a:pt x="0" y="2"/>
                    </a:cubicBezTo>
                    <a:cubicBezTo>
                      <a:pt x="0"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38">
                <a:extLst>
                  <a:ext uri="{FF2B5EF4-FFF2-40B4-BE49-F238E27FC236}">
                    <a16:creationId xmlns:a16="http://schemas.microsoft.com/office/drawing/2014/main" id="{990D097C-2E5D-4291-83FE-5636940CC116}"/>
                  </a:ext>
                </a:extLst>
              </p:cNvPr>
              <p:cNvSpPr>
                <a:spLocks/>
              </p:cNvSpPr>
              <p:nvPr/>
            </p:nvSpPr>
            <p:spPr bwMode="auto">
              <a:xfrm>
                <a:off x="-1836" y="3300"/>
                <a:ext cx="2" cy="5"/>
              </a:xfrm>
              <a:custGeom>
                <a:avLst/>
                <a:gdLst>
                  <a:gd name="T0" fmla="*/ 1 w 2"/>
                  <a:gd name="T1" fmla="*/ 2 h 5"/>
                  <a:gd name="T2" fmla="*/ 2 w 2"/>
                  <a:gd name="T3" fmla="*/ 2 h 5"/>
                  <a:gd name="T4" fmla="*/ 2 w 2"/>
                  <a:gd name="T5" fmla="*/ 3 h 5"/>
                  <a:gd name="T6" fmla="*/ 1 w 2"/>
                  <a:gd name="T7" fmla="*/ 4 h 5"/>
                  <a:gd name="T8" fmla="*/ 0 w 2"/>
                  <a:gd name="T9" fmla="*/ 2 h 5"/>
                  <a:gd name="T10" fmla="*/ 1 w 2"/>
                  <a:gd name="T11" fmla="*/ 1 h 5"/>
                  <a:gd name="T12" fmla="*/ 1 w 2"/>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1" y="2"/>
                    </a:moveTo>
                    <a:cubicBezTo>
                      <a:pt x="1" y="2"/>
                      <a:pt x="2" y="2"/>
                      <a:pt x="2" y="2"/>
                    </a:cubicBezTo>
                    <a:cubicBezTo>
                      <a:pt x="2" y="2"/>
                      <a:pt x="1" y="3"/>
                      <a:pt x="2" y="3"/>
                    </a:cubicBezTo>
                    <a:cubicBezTo>
                      <a:pt x="2" y="4"/>
                      <a:pt x="2" y="5"/>
                      <a:pt x="1" y="4"/>
                    </a:cubicBezTo>
                    <a:cubicBezTo>
                      <a:pt x="1" y="3"/>
                      <a:pt x="1" y="3"/>
                      <a:pt x="0" y="2"/>
                    </a:cubicBezTo>
                    <a:cubicBezTo>
                      <a:pt x="0" y="1"/>
                      <a:pt x="1" y="1"/>
                      <a:pt x="1" y="1"/>
                    </a:cubicBezTo>
                    <a:cubicBezTo>
                      <a:pt x="1" y="0"/>
                      <a:pt x="1" y="2"/>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9">
                <a:extLst>
                  <a:ext uri="{FF2B5EF4-FFF2-40B4-BE49-F238E27FC236}">
                    <a16:creationId xmlns:a16="http://schemas.microsoft.com/office/drawing/2014/main" id="{5425A3DD-1621-464D-A4D5-416A6247498A}"/>
                  </a:ext>
                </a:extLst>
              </p:cNvPr>
              <p:cNvSpPr>
                <a:spLocks/>
              </p:cNvSpPr>
              <p:nvPr/>
            </p:nvSpPr>
            <p:spPr bwMode="auto">
              <a:xfrm>
                <a:off x="-1848" y="3302"/>
                <a:ext cx="3" cy="1"/>
              </a:xfrm>
              <a:custGeom>
                <a:avLst/>
                <a:gdLst>
                  <a:gd name="T0" fmla="*/ 1 w 2"/>
                  <a:gd name="T1" fmla="*/ 0 h 1"/>
                  <a:gd name="T2" fmla="*/ 1 w 2"/>
                  <a:gd name="T3" fmla="*/ 0 h 1"/>
                  <a:gd name="T4" fmla="*/ 2 w 2"/>
                  <a:gd name="T5" fmla="*/ 0 h 1"/>
                  <a:gd name="T6" fmla="*/ 1 w 2"/>
                  <a:gd name="T7" fmla="*/ 1 h 1"/>
                  <a:gd name="T8" fmla="*/ 1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0"/>
                      <a:pt x="1" y="0"/>
                      <a:pt x="2" y="0"/>
                    </a:cubicBezTo>
                    <a:cubicBezTo>
                      <a:pt x="2" y="1"/>
                      <a:pt x="1" y="1"/>
                      <a:pt x="1" y="1"/>
                    </a:cubicBezTo>
                    <a:cubicBezTo>
                      <a:pt x="1" y="1"/>
                      <a:pt x="1" y="1"/>
                      <a:pt x="1" y="1"/>
                    </a:cubicBezTo>
                    <a:cubicBezTo>
                      <a:pt x="0"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0">
                <a:extLst>
                  <a:ext uri="{FF2B5EF4-FFF2-40B4-BE49-F238E27FC236}">
                    <a16:creationId xmlns:a16="http://schemas.microsoft.com/office/drawing/2014/main" id="{C7EA0414-EF7E-4E64-9089-B94146ECE7F3}"/>
                  </a:ext>
                </a:extLst>
              </p:cNvPr>
              <p:cNvSpPr>
                <a:spLocks/>
              </p:cNvSpPr>
              <p:nvPr/>
            </p:nvSpPr>
            <p:spPr bwMode="auto">
              <a:xfrm>
                <a:off x="-1776" y="3302"/>
                <a:ext cx="3" cy="6"/>
              </a:xfrm>
              <a:custGeom>
                <a:avLst/>
                <a:gdLst>
                  <a:gd name="T0" fmla="*/ 1 w 2"/>
                  <a:gd name="T1" fmla="*/ 0 h 5"/>
                  <a:gd name="T2" fmla="*/ 1 w 2"/>
                  <a:gd name="T3" fmla="*/ 4 h 5"/>
                  <a:gd name="T4" fmla="*/ 0 w 2"/>
                  <a:gd name="T5" fmla="*/ 1 h 5"/>
                  <a:gd name="T6" fmla="*/ 1 w 2"/>
                  <a:gd name="T7" fmla="*/ 0 h 5"/>
                </a:gdLst>
                <a:ahLst/>
                <a:cxnLst>
                  <a:cxn ang="0">
                    <a:pos x="T0" y="T1"/>
                  </a:cxn>
                  <a:cxn ang="0">
                    <a:pos x="T2" y="T3"/>
                  </a:cxn>
                  <a:cxn ang="0">
                    <a:pos x="T4" y="T5"/>
                  </a:cxn>
                  <a:cxn ang="0">
                    <a:pos x="T6" y="T7"/>
                  </a:cxn>
                </a:cxnLst>
                <a:rect l="0" t="0" r="r" b="b"/>
                <a:pathLst>
                  <a:path w="2" h="5">
                    <a:moveTo>
                      <a:pt x="1" y="0"/>
                    </a:moveTo>
                    <a:cubicBezTo>
                      <a:pt x="2" y="0"/>
                      <a:pt x="1" y="3"/>
                      <a:pt x="1" y="4"/>
                    </a:cubicBezTo>
                    <a:cubicBezTo>
                      <a:pt x="0" y="5"/>
                      <a:pt x="2" y="2"/>
                      <a:pt x="0" y="1"/>
                    </a:cubicBezTo>
                    <a:cubicBezTo>
                      <a:pt x="1"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41">
                <a:extLst>
                  <a:ext uri="{FF2B5EF4-FFF2-40B4-BE49-F238E27FC236}">
                    <a16:creationId xmlns:a16="http://schemas.microsoft.com/office/drawing/2014/main" id="{178D67DD-6435-4F7B-BBDD-EDD42177F87B}"/>
                  </a:ext>
                </a:extLst>
              </p:cNvPr>
              <p:cNvSpPr>
                <a:spLocks/>
              </p:cNvSpPr>
              <p:nvPr/>
            </p:nvSpPr>
            <p:spPr bwMode="auto">
              <a:xfrm>
                <a:off x="-1845" y="3302"/>
                <a:ext cx="3" cy="2"/>
              </a:xfrm>
              <a:custGeom>
                <a:avLst/>
                <a:gdLst>
                  <a:gd name="T0" fmla="*/ 3 w 3"/>
                  <a:gd name="T1" fmla="*/ 1 h 2"/>
                  <a:gd name="T2" fmla="*/ 2 w 3"/>
                  <a:gd name="T3" fmla="*/ 2 h 2"/>
                  <a:gd name="T4" fmla="*/ 1 w 3"/>
                  <a:gd name="T5" fmla="*/ 1 h 2"/>
                  <a:gd name="T6" fmla="*/ 0 w 3"/>
                  <a:gd name="T7" fmla="*/ 1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3" y="1"/>
                      <a:pt x="2" y="1"/>
                      <a:pt x="2" y="2"/>
                    </a:cubicBezTo>
                    <a:cubicBezTo>
                      <a:pt x="2" y="1"/>
                      <a:pt x="2" y="1"/>
                      <a:pt x="1" y="1"/>
                    </a:cubicBezTo>
                    <a:cubicBezTo>
                      <a:pt x="1" y="1"/>
                      <a:pt x="0" y="1"/>
                      <a:pt x="0" y="1"/>
                    </a:cubicBezTo>
                    <a:cubicBezTo>
                      <a:pt x="1" y="0"/>
                      <a:pt x="1" y="1"/>
                      <a:pt x="3"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42">
                <a:extLst>
                  <a:ext uri="{FF2B5EF4-FFF2-40B4-BE49-F238E27FC236}">
                    <a16:creationId xmlns:a16="http://schemas.microsoft.com/office/drawing/2014/main" id="{7FF72105-0F44-4780-A3B1-2470099DEE25}"/>
                  </a:ext>
                </a:extLst>
              </p:cNvPr>
              <p:cNvSpPr>
                <a:spLocks/>
              </p:cNvSpPr>
              <p:nvPr/>
            </p:nvSpPr>
            <p:spPr bwMode="auto">
              <a:xfrm>
                <a:off x="-1851" y="3303"/>
                <a:ext cx="3" cy="5"/>
              </a:xfrm>
              <a:custGeom>
                <a:avLst/>
                <a:gdLst>
                  <a:gd name="T0" fmla="*/ 1 w 3"/>
                  <a:gd name="T1" fmla="*/ 3 h 4"/>
                  <a:gd name="T2" fmla="*/ 2 w 3"/>
                  <a:gd name="T3" fmla="*/ 3 h 4"/>
                  <a:gd name="T4" fmla="*/ 2 w 3"/>
                  <a:gd name="T5" fmla="*/ 2 h 4"/>
                  <a:gd name="T6" fmla="*/ 2 w 3"/>
                  <a:gd name="T7" fmla="*/ 4 h 4"/>
                  <a:gd name="T8" fmla="*/ 2 w 3"/>
                  <a:gd name="T9" fmla="*/ 0 h 4"/>
                  <a:gd name="T10" fmla="*/ 1 w 3"/>
                  <a:gd name="T11" fmla="*/ 1 h 4"/>
                  <a:gd name="T12" fmla="*/ 1 w 3"/>
                  <a:gd name="T13" fmla="*/ 2 h 4"/>
                  <a:gd name="T14" fmla="*/ 3 w 3"/>
                  <a:gd name="T15" fmla="*/ 1 h 4"/>
                  <a:gd name="T16" fmla="*/ 2 w 3"/>
                  <a:gd name="T17" fmla="*/ 2 h 4"/>
                  <a:gd name="T18" fmla="*/ 3 w 3"/>
                  <a:gd name="T19" fmla="*/ 2 h 4"/>
                  <a:gd name="T20" fmla="*/ 1 w 3"/>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3"/>
                    </a:moveTo>
                    <a:cubicBezTo>
                      <a:pt x="2" y="3"/>
                      <a:pt x="2" y="3"/>
                      <a:pt x="2" y="3"/>
                    </a:cubicBezTo>
                    <a:cubicBezTo>
                      <a:pt x="2" y="3"/>
                      <a:pt x="2" y="3"/>
                      <a:pt x="2" y="2"/>
                    </a:cubicBezTo>
                    <a:cubicBezTo>
                      <a:pt x="3" y="2"/>
                      <a:pt x="3" y="4"/>
                      <a:pt x="2" y="4"/>
                    </a:cubicBezTo>
                    <a:cubicBezTo>
                      <a:pt x="1" y="2"/>
                      <a:pt x="0" y="1"/>
                      <a:pt x="2" y="0"/>
                    </a:cubicBezTo>
                    <a:cubicBezTo>
                      <a:pt x="3" y="0"/>
                      <a:pt x="2" y="1"/>
                      <a:pt x="1" y="1"/>
                    </a:cubicBezTo>
                    <a:cubicBezTo>
                      <a:pt x="2" y="1"/>
                      <a:pt x="1" y="1"/>
                      <a:pt x="1" y="2"/>
                    </a:cubicBezTo>
                    <a:cubicBezTo>
                      <a:pt x="2" y="2"/>
                      <a:pt x="2" y="1"/>
                      <a:pt x="3" y="1"/>
                    </a:cubicBezTo>
                    <a:cubicBezTo>
                      <a:pt x="3" y="2"/>
                      <a:pt x="3" y="2"/>
                      <a:pt x="2" y="2"/>
                    </a:cubicBezTo>
                    <a:cubicBezTo>
                      <a:pt x="2" y="2"/>
                      <a:pt x="3" y="2"/>
                      <a:pt x="3" y="2"/>
                    </a:cubicBezTo>
                    <a:cubicBezTo>
                      <a:pt x="3" y="3"/>
                      <a:pt x="2" y="2"/>
                      <a:pt x="1"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43">
                <a:extLst>
                  <a:ext uri="{FF2B5EF4-FFF2-40B4-BE49-F238E27FC236}">
                    <a16:creationId xmlns:a16="http://schemas.microsoft.com/office/drawing/2014/main" id="{EA61753A-CA3A-498C-953D-973724561115}"/>
                  </a:ext>
                </a:extLst>
              </p:cNvPr>
              <p:cNvSpPr>
                <a:spLocks/>
              </p:cNvSpPr>
              <p:nvPr/>
            </p:nvSpPr>
            <p:spPr bwMode="auto">
              <a:xfrm>
                <a:off x="-1835" y="3309"/>
                <a:ext cx="1" cy="2"/>
              </a:xfrm>
              <a:custGeom>
                <a:avLst/>
                <a:gdLst>
                  <a:gd name="T0" fmla="*/ 1 w 1"/>
                  <a:gd name="T1" fmla="*/ 2 h 2"/>
                  <a:gd name="T2" fmla="*/ 0 w 1"/>
                  <a:gd name="T3" fmla="*/ 1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1" y="0"/>
                      <a:pt x="1" y="1"/>
                    </a:cubicBezTo>
                    <a:cubicBezTo>
                      <a:pt x="1" y="1"/>
                      <a:pt x="1" y="1"/>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44">
                <a:extLst>
                  <a:ext uri="{FF2B5EF4-FFF2-40B4-BE49-F238E27FC236}">
                    <a16:creationId xmlns:a16="http://schemas.microsoft.com/office/drawing/2014/main" id="{47345D7C-F2A8-4E6F-90D6-AB576BDBBACE}"/>
                  </a:ext>
                </a:extLst>
              </p:cNvPr>
              <p:cNvSpPr>
                <a:spLocks/>
              </p:cNvSpPr>
              <p:nvPr/>
            </p:nvSpPr>
            <p:spPr bwMode="auto">
              <a:xfrm>
                <a:off x="-1831" y="3311"/>
                <a:ext cx="2" cy="1"/>
              </a:xfrm>
              <a:custGeom>
                <a:avLst/>
                <a:gdLst>
                  <a:gd name="T0" fmla="*/ 0 w 2"/>
                  <a:gd name="T1" fmla="*/ 0 h 1"/>
                  <a:gd name="T2" fmla="*/ 1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1" y="0"/>
                      <a:pt x="1" y="0"/>
                    </a:cubicBezTo>
                    <a:cubicBezTo>
                      <a:pt x="2" y="0"/>
                      <a:pt x="1" y="1"/>
                      <a:pt x="2" y="1"/>
                    </a:cubicBezTo>
                    <a:cubicBezTo>
                      <a:pt x="1"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45">
                <a:extLst>
                  <a:ext uri="{FF2B5EF4-FFF2-40B4-BE49-F238E27FC236}">
                    <a16:creationId xmlns:a16="http://schemas.microsoft.com/office/drawing/2014/main" id="{B3213222-21A5-4D6E-BD22-C81FD63D47FE}"/>
                  </a:ext>
                </a:extLst>
              </p:cNvPr>
              <p:cNvSpPr>
                <a:spLocks/>
              </p:cNvSpPr>
              <p:nvPr/>
            </p:nvSpPr>
            <p:spPr bwMode="auto">
              <a:xfrm>
                <a:off x="-1831" y="3315"/>
                <a:ext cx="2" cy="2"/>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2" y="0"/>
                      <a:pt x="2" y="1"/>
                      <a:pt x="2" y="2"/>
                    </a:cubicBezTo>
                    <a:cubicBezTo>
                      <a:pt x="0"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246">
                <a:extLst>
                  <a:ext uri="{FF2B5EF4-FFF2-40B4-BE49-F238E27FC236}">
                    <a16:creationId xmlns:a16="http://schemas.microsoft.com/office/drawing/2014/main" id="{18BFC230-76DF-406E-98FE-D592C56B81EC}"/>
                  </a:ext>
                </a:extLst>
              </p:cNvPr>
              <p:cNvSpPr>
                <a:spLocks/>
              </p:cNvSpPr>
              <p:nvPr/>
            </p:nvSpPr>
            <p:spPr bwMode="auto">
              <a:xfrm>
                <a:off x="-1894" y="3323"/>
                <a:ext cx="2" cy="3"/>
              </a:xfrm>
              <a:custGeom>
                <a:avLst/>
                <a:gdLst>
                  <a:gd name="T0" fmla="*/ 0 w 2"/>
                  <a:gd name="T1" fmla="*/ 2 h 3"/>
                  <a:gd name="T2" fmla="*/ 1 w 2"/>
                  <a:gd name="T3" fmla="*/ 1 h 3"/>
                  <a:gd name="T4" fmla="*/ 0 w 2"/>
                  <a:gd name="T5" fmla="*/ 1 h 3"/>
                  <a:gd name="T6" fmla="*/ 2 w 2"/>
                  <a:gd name="T7" fmla="*/ 0 h 3"/>
                  <a:gd name="T8" fmla="*/ 1 w 2"/>
                  <a:gd name="T9" fmla="*/ 3 h 3"/>
                  <a:gd name="T10" fmla="*/ 0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0" y="2"/>
                    </a:moveTo>
                    <a:cubicBezTo>
                      <a:pt x="0" y="2"/>
                      <a:pt x="1" y="2"/>
                      <a:pt x="1" y="1"/>
                    </a:cubicBezTo>
                    <a:cubicBezTo>
                      <a:pt x="1" y="1"/>
                      <a:pt x="0" y="1"/>
                      <a:pt x="0" y="1"/>
                    </a:cubicBezTo>
                    <a:cubicBezTo>
                      <a:pt x="0" y="0"/>
                      <a:pt x="1" y="1"/>
                      <a:pt x="2" y="0"/>
                    </a:cubicBezTo>
                    <a:cubicBezTo>
                      <a:pt x="2" y="1"/>
                      <a:pt x="1" y="1"/>
                      <a:pt x="1" y="3"/>
                    </a:cubicBezTo>
                    <a:cubicBezTo>
                      <a:pt x="0" y="3"/>
                      <a:pt x="1" y="2"/>
                      <a:pt x="0"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247">
                <a:extLst>
                  <a:ext uri="{FF2B5EF4-FFF2-40B4-BE49-F238E27FC236}">
                    <a16:creationId xmlns:a16="http://schemas.microsoft.com/office/drawing/2014/main" id="{24B7AA4A-239A-47F9-83F1-9049ADB914A9}"/>
                  </a:ext>
                </a:extLst>
              </p:cNvPr>
              <p:cNvSpPr>
                <a:spLocks/>
              </p:cNvSpPr>
              <p:nvPr/>
            </p:nvSpPr>
            <p:spPr bwMode="auto">
              <a:xfrm>
                <a:off x="-1996" y="3335"/>
                <a:ext cx="43" cy="31"/>
              </a:xfrm>
              <a:custGeom>
                <a:avLst/>
                <a:gdLst>
                  <a:gd name="T0" fmla="*/ 37 w 37"/>
                  <a:gd name="T1" fmla="*/ 26 h 26"/>
                  <a:gd name="T2" fmla="*/ 29 w 37"/>
                  <a:gd name="T3" fmla="*/ 21 h 26"/>
                  <a:gd name="T4" fmla="*/ 25 w 37"/>
                  <a:gd name="T5" fmla="*/ 19 h 26"/>
                  <a:gd name="T6" fmla="*/ 20 w 37"/>
                  <a:gd name="T7" fmla="*/ 14 h 26"/>
                  <a:gd name="T8" fmla="*/ 16 w 37"/>
                  <a:gd name="T9" fmla="*/ 12 h 26"/>
                  <a:gd name="T10" fmla="*/ 10 w 37"/>
                  <a:gd name="T11" fmla="*/ 7 h 26"/>
                  <a:gd name="T12" fmla="*/ 7 w 37"/>
                  <a:gd name="T13" fmla="*/ 5 h 26"/>
                  <a:gd name="T14" fmla="*/ 3 w 37"/>
                  <a:gd name="T15" fmla="*/ 2 h 26"/>
                  <a:gd name="T16" fmla="*/ 0 w 37"/>
                  <a:gd name="T17" fmla="*/ 0 h 26"/>
                  <a:gd name="T18" fmla="*/ 0 w 37"/>
                  <a:gd name="T19" fmla="*/ 0 h 26"/>
                  <a:gd name="T20" fmla="*/ 10 w 37"/>
                  <a:gd name="T21" fmla="*/ 6 h 26"/>
                  <a:gd name="T22" fmla="*/ 13 w 37"/>
                  <a:gd name="T23" fmla="*/ 9 h 26"/>
                  <a:gd name="T24" fmla="*/ 20 w 37"/>
                  <a:gd name="T25" fmla="*/ 13 h 26"/>
                  <a:gd name="T26" fmla="*/ 20 w 37"/>
                  <a:gd name="T27" fmla="*/ 14 h 26"/>
                  <a:gd name="T28" fmla="*/ 23 w 37"/>
                  <a:gd name="T29" fmla="*/ 15 h 26"/>
                  <a:gd name="T30" fmla="*/ 32 w 37"/>
                  <a:gd name="T31" fmla="*/ 21 h 26"/>
                  <a:gd name="T32" fmla="*/ 37 w 37"/>
                  <a:gd name="T3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26">
                    <a:moveTo>
                      <a:pt x="37" y="26"/>
                    </a:moveTo>
                    <a:cubicBezTo>
                      <a:pt x="34" y="25"/>
                      <a:pt x="32" y="23"/>
                      <a:pt x="29" y="21"/>
                    </a:cubicBezTo>
                    <a:cubicBezTo>
                      <a:pt x="28" y="20"/>
                      <a:pt x="26" y="19"/>
                      <a:pt x="25" y="19"/>
                    </a:cubicBezTo>
                    <a:cubicBezTo>
                      <a:pt x="23" y="17"/>
                      <a:pt x="21" y="16"/>
                      <a:pt x="20" y="14"/>
                    </a:cubicBezTo>
                    <a:cubicBezTo>
                      <a:pt x="18" y="14"/>
                      <a:pt x="17" y="13"/>
                      <a:pt x="16" y="12"/>
                    </a:cubicBezTo>
                    <a:cubicBezTo>
                      <a:pt x="14" y="11"/>
                      <a:pt x="11" y="9"/>
                      <a:pt x="10" y="7"/>
                    </a:cubicBezTo>
                    <a:cubicBezTo>
                      <a:pt x="8" y="7"/>
                      <a:pt x="7" y="6"/>
                      <a:pt x="7" y="5"/>
                    </a:cubicBezTo>
                    <a:cubicBezTo>
                      <a:pt x="5" y="4"/>
                      <a:pt x="4" y="4"/>
                      <a:pt x="3" y="2"/>
                    </a:cubicBezTo>
                    <a:cubicBezTo>
                      <a:pt x="1" y="2"/>
                      <a:pt x="0" y="2"/>
                      <a:pt x="0" y="0"/>
                    </a:cubicBezTo>
                    <a:cubicBezTo>
                      <a:pt x="0" y="0"/>
                      <a:pt x="0" y="0"/>
                      <a:pt x="0" y="0"/>
                    </a:cubicBezTo>
                    <a:cubicBezTo>
                      <a:pt x="4" y="1"/>
                      <a:pt x="6" y="4"/>
                      <a:pt x="10" y="6"/>
                    </a:cubicBezTo>
                    <a:cubicBezTo>
                      <a:pt x="10" y="7"/>
                      <a:pt x="12" y="7"/>
                      <a:pt x="13" y="9"/>
                    </a:cubicBezTo>
                    <a:cubicBezTo>
                      <a:pt x="16" y="9"/>
                      <a:pt x="17" y="12"/>
                      <a:pt x="20" y="13"/>
                    </a:cubicBezTo>
                    <a:cubicBezTo>
                      <a:pt x="19" y="13"/>
                      <a:pt x="21" y="13"/>
                      <a:pt x="20" y="14"/>
                    </a:cubicBezTo>
                    <a:cubicBezTo>
                      <a:pt x="21" y="14"/>
                      <a:pt x="22" y="15"/>
                      <a:pt x="23" y="15"/>
                    </a:cubicBezTo>
                    <a:cubicBezTo>
                      <a:pt x="25" y="17"/>
                      <a:pt x="29" y="19"/>
                      <a:pt x="32" y="21"/>
                    </a:cubicBezTo>
                    <a:cubicBezTo>
                      <a:pt x="34" y="22"/>
                      <a:pt x="36" y="23"/>
                      <a:pt x="37" y="2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248">
                <a:extLst>
                  <a:ext uri="{FF2B5EF4-FFF2-40B4-BE49-F238E27FC236}">
                    <a16:creationId xmlns:a16="http://schemas.microsoft.com/office/drawing/2014/main" id="{B408E930-F336-4FE3-A0D5-D25D8735F508}"/>
                  </a:ext>
                </a:extLst>
              </p:cNvPr>
              <p:cNvSpPr>
                <a:spLocks/>
              </p:cNvSpPr>
              <p:nvPr/>
            </p:nvSpPr>
            <p:spPr bwMode="auto">
              <a:xfrm>
                <a:off x="-1961" y="3346"/>
                <a:ext cx="1" cy="1"/>
              </a:xfrm>
              <a:custGeom>
                <a:avLst/>
                <a:gdLst>
                  <a:gd name="T0" fmla="*/ 1 w 1"/>
                  <a:gd name="T1" fmla="*/ 0 h 1"/>
                  <a:gd name="T2" fmla="*/ 1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1" y="1"/>
                    </a:cubicBezTo>
                    <a:cubicBezTo>
                      <a:pt x="1" y="1"/>
                      <a:pt x="1" y="1"/>
                      <a:pt x="1" y="1"/>
                    </a:cubicBezTo>
                    <a:cubicBezTo>
                      <a:pt x="1" y="1"/>
                      <a:pt x="1" y="1"/>
                      <a:pt x="1" y="1"/>
                    </a:cubicBezTo>
                    <a:cubicBezTo>
                      <a:pt x="0" y="1"/>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249">
                <a:extLst>
                  <a:ext uri="{FF2B5EF4-FFF2-40B4-BE49-F238E27FC236}">
                    <a16:creationId xmlns:a16="http://schemas.microsoft.com/office/drawing/2014/main" id="{D58B7474-3438-43BD-826C-9CAE7B00B96F}"/>
                  </a:ext>
                </a:extLst>
              </p:cNvPr>
              <p:cNvSpPr>
                <a:spLocks/>
              </p:cNvSpPr>
              <p:nvPr/>
            </p:nvSpPr>
            <p:spPr bwMode="auto">
              <a:xfrm>
                <a:off x="-1960" y="3347"/>
                <a:ext cx="37" cy="26"/>
              </a:xfrm>
              <a:custGeom>
                <a:avLst/>
                <a:gdLst>
                  <a:gd name="T0" fmla="*/ 1 w 32"/>
                  <a:gd name="T1" fmla="*/ 0 h 22"/>
                  <a:gd name="T2" fmla="*/ 32 w 32"/>
                  <a:gd name="T3" fmla="*/ 19 h 22"/>
                  <a:gd name="T4" fmla="*/ 32 w 32"/>
                  <a:gd name="T5" fmla="*/ 21 h 22"/>
                  <a:gd name="T6" fmla="*/ 28 w 32"/>
                  <a:gd name="T7" fmla="*/ 20 h 22"/>
                  <a:gd name="T8" fmla="*/ 28 w 32"/>
                  <a:gd name="T9" fmla="*/ 19 h 22"/>
                  <a:gd name="T10" fmla="*/ 1 w 32"/>
                  <a:gd name="T11" fmla="*/ 1 h 22"/>
                  <a:gd name="T12" fmla="*/ 1 w 3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2" h="22">
                    <a:moveTo>
                      <a:pt x="1" y="0"/>
                    </a:moveTo>
                    <a:cubicBezTo>
                      <a:pt x="12" y="5"/>
                      <a:pt x="21" y="13"/>
                      <a:pt x="32" y="19"/>
                    </a:cubicBezTo>
                    <a:cubicBezTo>
                      <a:pt x="31" y="20"/>
                      <a:pt x="32" y="21"/>
                      <a:pt x="32" y="21"/>
                    </a:cubicBezTo>
                    <a:cubicBezTo>
                      <a:pt x="30" y="22"/>
                      <a:pt x="29" y="21"/>
                      <a:pt x="28" y="20"/>
                    </a:cubicBezTo>
                    <a:cubicBezTo>
                      <a:pt x="27" y="20"/>
                      <a:pt x="27" y="20"/>
                      <a:pt x="28" y="19"/>
                    </a:cubicBezTo>
                    <a:cubicBezTo>
                      <a:pt x="19" y="12"/>
                      <a:pt x="10" y="7"/>
                      <a:pt x="1" y="1"/>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250">
                <a:extLst>
                  <a:ext uri="{FF2B5EF4-FFF2-40B4-BE49-F238E27FC236}">
                    <a16:creationId xmlns:a16="http://schemas.microsoft.com/office/drawing/2014/main" id="{4149F87B-090C-4686-9302-296787C68205}"/>
                  </a:ext>
                </a:extLst>
              </p:cNvPr>
              <p:cNvSpPr>
                <a:spLocks/>
              </p:cNvSpPr>
              <p:nvPr/>
            </p:nvSpPr>
            <p:spPr bwMode="auto">
              <a:xfrm>
                <a:off x="-1763" y="3355"/>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2"/>
                      <a:pt x="0" y="2"/>
                    </a:cubicBezTo>
                    <a:cubicBezTo>
                      <a:pt x="0"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Group 452">
              <a:extLst>
                <a:ext uri="{FF2B5EF4-FFF2-40B4-BE49-F238E27FC236}">
                  <a16:creationId xmlns:a16="http://schemas.microsoft.com/office/drawing/2014/main" id="{881441FD-848B-406B-B50E-74E0EE54F293}"/>
                </a:ext>
              </a:extLst>
            </p:cNvPr>
            <p:cNvGrpSpPr>
              <a:grpSpLocks/>
            </p:cNvGrpSpPr>
            <p:nvPr/>
          </p:nvGrpSpPr>
          <p:grpSpPr bwMode="auto">
            <a:xfrm>
              <a:off x="-3713163" y="4573587"/>
              <a:ext cx="1716088" cy="1476376"/>
              <a:chOff x="-2339" y="2881"/>
              <a:chExt cx="1081" cy="930"/>
            </a:xfrm>
          </p:grpSpPr>
          <p:sp>
            <p:nvSpPr>
              <p:cNvPr id="224" name="Freeform 252">
                <a:extLst>
                  <a:ext uri="{FF2B5EF4-FFF2-40B4-BE49-F238E27FC236}">
                    <a16:creationId xmlns:a16="http://schemas.microsoft.com/office/drawing/2014/main" id="{B71A1193-E64C-49F2-A5AA-9CFFE1C7A310}"/>
                  </a:ext>
                </a:extLst>
              </p:cNvPr>
              <p:cNvSpPr>
                <a:spLocks/>
              </p:cNvSpPr>
              <p:nvPr/>
            </p:nvSpPr>
            <p:spPr bwMode="auto">
              <a:xfrm>
                <a:off x="-1877" y="3359"/>
                <a:ext cx="3" cy="3"/>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2" y="1"/>
                      <a:pt x="1" y="2"/>
                      <a:pt x="1" y="3"/>
                    </a:cubicBezTo>
                    <a:cubicBezTo>
                      <a:pt x="0" y="2"/>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53">
                <a:extLst>
                  <a:ext uri="{FF2B5EF4-FFF2-40B4-BE49-F238E27FC236}">
                    <a16:creationId xmlns:a16="http://schemas.microsoft.com/office/drawing/2014/main" id="{9BC5B2C2-0F1B-43D1-BB24-F9AEFEAAAB3D}"/>
                  </a:ext>
                </a:extLst>
              </p:cNvPr>
              <p:cNvSpPr>
                <a:spLocks/>
              </p:cNvSpPr>
              <p:nvPr/>
            </p:nvSpPr>
            <p:spPr bwMode="auto">
              <a:xfrm>
                <a:off x="-1811" y="3368"/>
                <a:ext cx="3" cy="3"/>
              </a:xfrm>
              <a:custGeom>
                <a:avLst/>
                <a:gdLst>
                  <a:gd name="T0" fmla="*/ 2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2" y="0"/>
                    </a:moveTo>
                    <a:cubicBezTo>
                      <a:pt x="2" y="1"/>
                      <a:pt x="1" y="2"/>
                      <a:pt x="1" y="3"/>
                    </a:cubicBezTo>
                    <a:cubicBezTo>
                      <a:pt x="0" y="2"/>
                      <a:pt x="1"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254">
                <a:extLst>
                  <a:ext uri="{FF2B5EF4-FFF2-40B4-BE49-F238E27FC236}">
                    <a16:creationId xmlns:a16="http://schemas.microsoft.com/office/drawing/2014/main" id="{5C12007D-8155-48B8-BFE0-040BDD095DCC}"/>
                  </a:ext>
                </a:extLst>
              </p:cNvPr>
              <p:cNvSpPr>
                <a:spLocks/>
              </p:cNvSpPr>
              <p:nvPr/>
            </p:nvSpPr>
            <p:spPr bwMode="auto">
              <a:xfrm>
                <a:off x="-1805" y="3371"/>
                <a:ext cx="1" cy="4"/>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1" y="2"/>
                      <a:pt x="1" y="2"/>
                      <a:pt x="0" y="3"/>
                    </a:cubicBezTo>
                    <a:cubicBezTo>
                      <a:pt x="0" y="2"/>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255">
                <a:extLst>
                  <a:ext uri="{FF2B5EF4-FFF2-40B4-BE49-F238E27FC236}">
                    <a16:creationId xmlns:a16="http://schemas.microsoft.com/office/drawing/2014/main" id="{3AFB8AD0-D154-4572-84DC-3174E477CEF7}"/>
                  </a:ext>
                </a:extLst>
              </p:cNvPr>
              <p:cNvSpPr>
                <a:spLocks/>
              </p:cNvSpPr>
              <p:nvPr/>
            </p:nvSpPr>
            <p:spPr bwMode="auto">
              <a:xfrm>
                <a:off x="-2284" y="3373"/>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2"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256">
                <a:extLst>
                  <a:ext uri="{FF2B5EF4-FFF2-40B4-BE49-F238E27FC236}">
                    <a16:creationId xmlns:a16="http://schemas.microsoft.com/office/drawing/2014/main" id="{44DD3F86-06F7-4312-83BC-A68D5D2D8553}"/>
                  </a:ext>
                </a:extLst>
              </p:cNvPr>
              <p:cNvSpPr>
                <a:spLocks/>
              </p:cNvSpPr>
              <p:nvPr/>
            </p:nvSpPr>
            <p:spPr bwMode="auto">
              <a:xfrm>
                <a:off x="-2126" y="3380"/>
                <a:ext cx="4" cy="2"/>
              </a:xfrm>
              <a:custGeom>
                <a:avLst/>
                <a:gdLst>
                  <a:gd name="T0" fmla="*/ 2 w 4"/>
                  <a:gd name="T1" fmla="*/ 2 h 2"/>
                  <a:gd name="T2" fmla="*/ 0 w 4"/>
                  <a:gd name="T3" fmla="*/ 0 h 2"/>
                  <a:gd name="T4" fmla="*/ 4 w 4"/>
                  <a:gd name="T5" fmla="*/ 1 h 2"/>
                  <a:gd name="T6" fmla="*/ 2 w 4"/>
                  <a:gd name="T7" fmla="*/ 2 h 2"/>
                </a:gdLst>
                <a:ahLst/>
                <a:cxnLst>
                  <a:cxn ang="0">
                    <a:pos x="T0" y="T1"/>
                  </a:cxn>
                  <a:cxn ang="0">
                    <a:pos x="T2" y="T3"/>
                  </a:cxn>
                  <a:cxn ang="0">
                    <a:pos x="T4" y="T5"/>
                  </a:cxn>
                  <a:cxn ang="0">
                    <a:pos x="T6" y="T7"/>
                  </a:cxn>
                </a:cxnLst>
                <a:rect l="0" t="0" r="r" b="b"/>
                <a:pathLst>
                  <a:path w="4" h="2">
                    <a:moveTo>
                      <a:pt x="2" y="2"/>
                    </a:moveTo>
                    <a:cubicBezTo>
                      <a:pt x="2" y="1"/>
                      <a:pt x="0" y="1"/>
                      <a:pt x="0" y="0"/>
                    </a:cubicBezTo>
                    <a:cubicBezTo>
                      <a:pt x="1" y="1"/>
                      <a:pt x="3" y="1"/>
                      <a:pt x="4" y="1"/>
                    </a:cubicBezTo>
                    <a:cubicBezTo>
                      <a:pt x="4" y="1"/>
                      <a:pt x="3" y="2"/>
                      <a:pt x="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257">
                <a:extLst>
                  <a:ext uri="{FF2B5EF4-FFF2-40B4-BE49-F238E27FC236}">
                    <a16:creationId xmlns:a16="http://schemas.microsoft.com/office/drawing/2014/main" id="{9F54A415-CA20-4EF4-8A77-FC6BDCAA7FF6}"/>
                  </a:ext>
                </a:extLst>
              </p:cNvPr>
              <p:cNvSpPr>
                <a:spLocks/>
              </p:cNvSpPr>
              <p:nvPr/>
            </p:nvSpPr>
            <p:spPr bwMode="auto">
              <a:xfrm>
                <a:off x="-1835" y="338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258">
                <a:extLst>
                  <a:ext uri="{FF2B5EF4-FFF2-40B4-BE49-F238E27FC236}">
                    <a16:creationId xmlns:a16="http://schemas.microsoft.com/office/drawing/2014/main" id="{F1D691EB-BE04-46AF-B730-4A5E7D938FC8}"/>
                  </a:ext>
                </a:extLst>
              </p:cNvPr>
              <p:cNvSpPr>
                <a:spLocks/>
              </p:cNvSpPr>
              <p:nvPr/>
            </p:nvSpPr>
            <p:spPr bwMode="auto">
              <a:xfrm>
                <a:off x="-1736" y="3389"/>
                <a:ext cx="1" cy="7"/>
              </a:xfrm>
              <a:custGeom>
                <a:avLst/>
                <a:gdLst>
                  <a:gd name="T0" fmla="*/ 1 w 1"/>
                  <a:gd name="T1" fmla="*/ 0 h 6"/>
                  <a:gd name="T2" fmla="*/ 0 w 1"/>
                  <a:gd name="T3" fmla="*/ 6 h 6"/>
                  <a:gd name="T4" fmla="*/ 0 w 1"/>
                  <a:gd name="T5" fmla="*/ 1 h 6"/>
                  <a:gd name="T6" fmla="*/ 1 w 1"/>
                  <a:gd name="T7" fmla="*/ 0 h 6"/>
                </a:gdLst>
                <a:ahLst/>
                <a:cxnLst>
                  <a:cxn ang="0">
                    <a:pos x="T0" y="T1"/>
                  </a:cxn>
                  <a:cxn ang="0">
                    <a:pos x="T2" y="T3"/>
                  </a:cxn>
                  <a:cxn ang="0">
                    <a:pos x="T4" y="T5"/>
                  </a:cxn>
                  <a:cxn ang="0">
                    <a:pos x="T6" y="T7"/>
                  </a:cxn>
                </a:cxnLst>
                <a:rect l="0" t="0" r="r" b="b"/>
                <a:pathLst>
                  <a:path w="1" h="6">
                    <a:moveTo>
                      <a:pt x="1" y="0"/>
                    </a:moveTo>
                    <a:cubicBezTo>
                      <a:pt x="1" y="2"/>
                      <a:pt x="1" y="5"/>
                      <a:pt x="0" y="6"/>
                    </a:cubicBezTo>
                    <a:cubicBezTo>
                      <a:pt x="0" y="4"/>
                      <a:pt x="1" y="2"/>
                      <a:pt x="0" y="1"/>
                    </a:cubicBezTo>
                    <a:cubicBezTo>
                      <a:pt x="0" y="1"/>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259">
                <a:extLst>
                  <a:ext uri="{FF2B5EF4-FFF2-40B4-BE49-F238E27FC236}">
                    <a16:creationId xmlns:a16="http://schemas.microsoft.com/office/drawing/2014/main" id="{959A992F-0CE7-43C5-9D89-791DD6D40F67}"/>
                  </a:ext>
                </a:extLst>
              </p:cNvPr>
              <p:cNvSpPr>
                <a:spLocks/>
              </p:cNvSpPr>
              <p:nvPr/>
            </p:nvSpPr>
            <p:spPr bwMode="auto">
              <a:xfrm>
                <a:off x="-2017" y="3399"/>
                <a:ext cx="36" cy="14"/>
              </a:xfrm>
              <a:custGeom>
                <a:avLst/>
                <a:gdLst>
                  <a:gd name="T0" fmla="*/ 0 w 31"/>
                  <a:gd name="T1" fmla="*/ 0 h 12"/>
                  <a:gd name="T2" fmla="*/ 15 w 31"/>
                  <a:gd name="T3" fmla="*/ 4 h 12"/>
                  <a:gd name="T4" fmla="*/ 25 w 31"/>
                  <a:gd name="T5" fmla="*/ 8 h 12"/>
                  <a:gd name="T6" fmla="*/ 30 w 31"/>
                  <a:gd name="T7" fmla="*/ 12 h 12"/>
                  <a:gd name="T8" fmla="*/ 0 w 31"/>
                  <a:gd name="T9" fmla="*/ 2 h 12"/>
                  <a:gd name="T10" fmla="*/ 0 w 31"/>
                  <a:gd name="T11" fmla="*/ 0 h 12"/>
                </a:gdLst>
                <a:ahLst/>
                <a:cxnLst>
                  <a:cxn ang="0">
                    <a:pos x="T0" y="T1"/>
                  </a:cxn>
                  <a:cxn ang="0">
                    <a:pos x="T2" y="T3"/>
                  </a:cxn>
                  <a:cxn ang="0">
                    <a:pos x="T4" y="T5"/>
                  </a:cxn>
                  <a:cxn ang="0">
                    <a:pos x="T6" y="T7"/>
                  </a:cxn>
                  <a:cxn ang="0">
                    <a:pos x="T8" y="T9"/>
                  </a:cxn>
                  <a:cxn ang="0">
                    <a:pos x="T10" y="T11"/>
                  </a:cxn>
                </a:cxnLst>
                <a:rect l="0" t="0" r="r" b="b"/>
                <a:pathLst>
                  <a:path w="31" h="12">
                    <a:moveTo>
                      <a:pt x="0" y="0"/>
                    </a:moveTo>
                    <a:cubicBezTo>
                      <a:pt x="5" y="1"/>
                      <a:pt x="9" y="3"/>
                      <a:pt x="15" y="4"/>
                    </a:cubicBezTo>
                    <a:cubicBezTo>
                      <a:pt x="17" y="6"/>
                      <a:pt x="22" y="7"/>
                      <a:pt x="25" y="8"/>
                    </a:cubicBezTo>
                    <a:cubicBezTo>
                      <a:pt x="27" y="9"/>
                      <a:pt x="31" y="9"/>
                      <a:pt x="30" y="12"/>
                    </a:cubicBezTo>
                    <a:cubicBezTo>
                      <a:pt x="21" y="8"/>
                      <a:pt x="10" y="5"/>
                      <a:pt x="0" y="2"/>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60">
                <a:extLst>
                  <a:ext uri="{FF2B5EF4-FFF2-40B4-BE49-F238E27FC236}">
                    <a16:creationId xmlns:a16="http://schemas.microsoft.com/office/drawing/2014/main" id="{E4AC7661-EA74-4A9C-8B70-1B1236E7425A}"/>
                  </a:ext>
                </a:extLst>
              </p:cNvPr>
              <p:cNvSpPr>
                <a:spLocks/>
              </p:cNvSpPr>
              <p:nvPr/>
            </p:nvSpPr>
            <p:spPr bwMode="auto">
              <a:xfrm>
                <a:off x="-1981" y="3399"/>
                <a:ext cx="2" cy="3"/>
              </a:xfrm>
              <a:custGeom>
                <a:avLst/>
                <a:gdLst>
                  <a:gd name="T0" fmla="*/ 2 w 2"/>
                  <a:gd name="T1" fmla="*/ 1 h 2"/>
                  <a:gd name="T2" fmla="*/ 1 w 2"/>
                  <a:gd name="T3" fmla="*/ 2 h 2"/>
                  <a:gd name="T4" fmla="*/ 1 w 2"/>
                  <a:gd name="T5" fmla="*/ 1 h 2"/>
                  <a:gd name="T6" fmla="*/ 0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1" y="1"/>
                      <a:pt x="1" y="2"/>
                    </a:cubicBezTo>
                    <a:cubicBezTo>
                      <a:pt x="1" y="2"/>
                      <a:pt x="1" y="1"/>
                      <a:pt x="1" y="1"/>
                    </a:cubicBezTo>
                    <a:cubicBezTo>
                      <a:pt x="0" y="1"/>
                      <a:pt x="0" y="2"/>
                      <a:pt x="0" y="1"/>
                    </a:cubicBezTo>
                    <a:cubicBezTo>
                      <a:pt x="0" y="0"/>
                      <a:pt x="1" y="1"/>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261">
                <a:extLst>
                  <a:ext uri="{FF2B5EF4-FFF2-40B4-BE49-F238E27FC236}">
                    <a16:creationId xmlns:a16="http://schemas.microsoft.com/office/drawing/2014/main" id="{448A9DDC-B1A9-452A-B47F-74C40712BE86}"/>
                  </a:ext>
                </a:extLst>
              </p:cNvPr>
              <p:cNvSpPr>
                <a:spLocks/>
              </p:cNvSpPr>
              <p:nvPr/>
            </p:nvSpPr>
            <p:spPr bwMode="auto">
              <a:xfrm>
                <a:off x="-2246" y="3409"/>
                <a:ext cx="3" cy="1"/>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1" y="0"/>
                      <a:pt x="1" y="0"/>
                      <a:pt x="2" y="0"/>
                    </a:cubicBezTo>
                    <a:cubicBezTo>
                      <a:pt x="3" y="0"/>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262">
                <a:extLst>
                  <a:ext uri="{FF2B5EF4-FFF2-40B4-BE49-F238E27FC236}">
                    <a16:creationId xmlns:a16="http://schemas.microsoft.com/office/drawing/2014/main" id="{DB9432AB-5E0B-4FDF-B91F-A84EA6C66915}"/>
                  </a:ext>
                </a:extLst>
              </p:cNvPr>
              <p:cNvSpPr>
                <a:spLocks/>
              </p:cNvSpPr>
              <p:nvPr/>
            </p:nvSpPr>
            <p:spPr bwMode="auto">
              <a:xfrm>
                <a:off x="-2116" y="3407"/>
                <a:ext cx="74" cy="15"/>
              </a:xfrm>
              <a:custGeom>
                <a:avLst/>
                <a:gdLst>
                  <a:gd name="T0" fmla="*/ 64 w 64"/>
                  <a:gd name="T1" fmla="*/ 13 h 13"/>
                  <a:gd name="T2" fmla="*/ 43 w 64"/>
                  <a:gd name="T3" fmla="*/ 9 h 13"/>
                  <a:gd name="T4" fmla="*/ 10 w 64"/>
                  <a:gd name="T5" fmla="*/ 3 h 13"/>
                  <a:gd name="T6" fmla="*/ 8 w 64"/>
                  <a:gd name="T7" fmla="*/ 3 h 13"/>
                  <a:gd name="T8" fmla="*/ 0 w 64"/>
                  <a:gd name="T9" fmla="*/ 2 h 13"/>
                  <a:gd name="T10" fmla="*/ 1 w 64"/>
                  <a:gd name="T11" fmla="*/ 1 h 13"/>
                  <a:gd name="T12" fmla="*/ 2 w 64"/>
                  <a:gd name="T13" fmla="*/ 2 h 13"/>
                  <a:gd name="T14" fmla="*/ 37 w 64"/>
                  <a:gd name="T15" fmla="*/ 6 h 13"/>
                  <a:gd name="T16" fmla="*/ 54 w 64"/>
                  <a:gd name="T17" fmla="*/ 10 h 13"/>
                  <a:gd name="T18" fmla="*/ 64 w 64"/>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
                    <a:moveTo>
                      <a:pt x="64" y="13"/>
                    </a:moveTo>
                    <a:cubicBezTo>
                      <a:pt x="58" y="12"/>
                      <a:pt x="50" y="10"/>
                      <a:pt x="43" y="9"/>
                    </a:cubicBezTo>
                    <a:cubicBezTo>
                      <a:pt x="32" y="7"/>
                      <a:pt x="20" y="5"/>
                      <a:pt x="10" y="3"/>
                    </a:cubicBezTo>
                    <a:cubicBezTo>
                      <a:pt x="9" y="3"/>
                      <a:pt x="9" y="3"/>
                      <a:pt x="8" y="3"/>
                    </a:cubicBezTo>
                    <a:cubicBezTo>
                      <a:pt x="5" y="2"/>
                      <a:pt x="2" y="3"/>
                      <a:pt x="0" y="2"/>
                    </a:cubicBezTo>
                    <a:cubicBezTo>
                      <a:pt x="1" y="2"/>
                      <a:pt x="1" y="1"/>
                      <a:pt x="1" y="1"/>
                    </a:cubicBezTo>
                    <a:cubicBezTo>
                      <a:pt x="2" y="1"/>
                      <a:pt x="2" y="2"/>
                      <a:pt x="2" y="2"/>
                    </a:cubicBezTo>
                    <a:cubicBezTo>
                      <a:pt x="14" y="0"/>
                      <a:pt x="25" y="4"/>
                      <a:pt x="37" y="6"/>
                    </a:cubicBezTo>
                    <a:cubicBezTo>
                      <a:pt x="42" y="7"/>
                      <a:pt x="48" y="8"/>
                      <a:pt x="54" y="10"/>
                    </a:cubicBezTo>
                    <a:cubicBezTo>
                      <a:pt x="58" y="11"/>
                      <a:pt x="63" y="9"/>
                      <a:pt x="64" y="1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263">
                <a:extLst>
                  <a:ext uri="{FF2B5EF4-FFF2-40B4-BE49-F238E27FC236}">
                    <a16:creationId xmlns:a16="http://schemas.microsoft.com/office/drawing/2014/main" id="{4DC96387-7D31-475A-8D57-6B2FA6CD0B07}"/>
                  </a:ext>
                </a:extLst>
              </p:cNvPr>
              <p:cNvSpPr>
                <a:spLocks/>
              </p:cNvSpPr>
              <p:nvPr/>
            </p:nvSpPr>
            <p:spPr bwMode="auto">
              <a:xfrm>
                <a:off x="-1797" y="3411"/>
                <a:ext cx="4" cy="4"/>
              </a:xfrm>
              <a:custGeom>
                <a:avLst/>
                <a:gdLst>
                  <a:gd name="T0" fmla="*/ 2 w 3"/>
                  <a:gd name="T1" fmla="*/ 0 h 4"/>
                  <a:gd name="T2" fmla="*/ 2 w 3"/>
                  <a:gd name="T3" fmla="*/ 0 h 4"/>
                  <a:gd name="T4" fmla="*/ 2 w 3"/>
                  <a:gd name="T5" fmla="*/ 3 h 4"/>
                  <a:gd name="T6" fmla="*/ 1 w 3"/>
                  <a:gd name="T7" fmla="*/ 1 h 4"/>
                  <a:gd name="T8" fmla="*/ 1 w 3"/>
                  <a:gd name="T9" fmla="*/ 2 h 4"/>
                  <a:gd name="T10" fmla="*/ 0 w 3"/>
                  <a:gd name="T11" fmla="*/ 0 h 4"/>
                  <a:gd name="T12" fmla="*/ 1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0"/>
                      <a:pt x="2" y="0"/>
                      <a:pt x="2" y="0"/>
                    </a:cubicBezTo>
                    <a:cubicBezTo>
                      <a:pt x="3" y="1"/>
                      <a:pt x="2" y="2"/>
                      <a:pt x="2" y="3"/>
                    </a:cubicBezTo>
                    <a:cubicBezTo>
                      <a:pt x="1" y="4"/>
                      <a:pt x="2" y="1"/>
                      <a:pt x="1" y="1"/>
                    </a:cubicBezTo>
                    <a:cubicBezTo>
                      <a:pt x="1" y="1"/>
                      <a:pt x="1" y="2"/>
                      <a:pt x="1" y="2"/>
                    </a:cubicBezTo>
                    <a:cubicBezTo>
                      <a:pt x="1" y="1"/>
                      <a:pt x="0" y="1"/>
                      <a:pt x="0" y="0"/>
                    </a:cubicBezTo>
                    <a:cubicBezTo>
                      <a:pt x="1" y="0"/>
                      <a:pt x="1" y="1"/>
                      <a:pt x="1" y="1"/>
                    </a:cubicBezTo>
                    <a:cubicBezTo>
                      <a:pt x="1" y="0"/>
                      <a:pt x="2"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264">
                <a:extLst>
                  <a:ext uri="{FF2B5EF4-FFF2-40B4-BE49-F238E27FC236}">
                    <a16:creationId xmlns:a16="http://schemas.microsoft.com/office/drawing/2014/main" id="{E29C26A2-17EE-49D2-A49E-3748F048C25F}"/>
                  </a:ext>
                </a:extLst>
              </p:cNvPr>
              <p:cNvSpPr>
                <a:spLocks/>
              </p:cNvSpPr>
              <p:nvPr/>
            </p:nvSpPr>
            <p:spPr bwMode="auto">
              <a:xfrm>
                <a:off x="-1771" y="3413"/>
                <a:ext cx="2" cy="2"/>
              </a:xfrm>
              <a:custGeom>
                <a:avLst/>
                <a:gdLst>
                  <a:gd name="T0" fmla="*/ 2 w 2"/>
                  <a:gd name="T1" fmla="*/ 0 h 2"/>
                  <a:gd name="T2" fmla="*/ 2 w 2"/>
                  <a:gd name="T3" fmla="*/ 2 h 2"/>
                  <a:gd name="T4" fmla="*/ 2 w 2"/>
                  <a:gd name="T5" fmla="*/ 0 h 2"/>
                </a:gdLst>
                <a:ahLst/>
                <a:cxnLst>
                  <a:cxn ang="0">
                    <a:pos x="T0" y="T1"/>
                  </a:cxn>
                  <a:cxn ang="0">
                    <a:pos x="T2" y="T3"/>
                  </a:cxn>
                  <a:cxn ang="0">
                    <a:pos x="T4" y="T5"/>
                  </a:cxn>
                </a:cxnLst>
                <a:rect l="0" t="0" r="r" b="b"/>
                <a:pathLst>
                  <a:path w="2" h="2">
                    <a:moveTo>
                      <a:pt x="2" y="0"/>
                    </a:moveTo>
                    <a:cubicBezTo>
                      <a:pt x="2" y="0"/>
                      <a:pt x="2" y="2"/>
                      <a:pt x="2" y="2"/>
                    </a:cubicBezTo>
                    <a:cubicBezTo>
                      <a:pt x="2" y="0"/>
                      <a:pt x="0"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265">
                <a:extLst>
                  <a:ext uri="{FF2B5EF4-FFF2-40B4-BE49-F238E27FC236}">
                    <a16:creationId xmlns:a16="http://schemas.microsoft.com/office/drawing/2014/main" id="{D3F7DF6B-89A5-4837-85E8-9FDE121DAF2E}"/>
                  </a:ext>
                </a:extLst>
              </p:cNvPr>
              <p:cNvSpPr>
                <a:spLocks/>
              </p:cNvSpPr>
              <p:nvPr/>
            </p:nvSpPr>
            <p:spPr bwMode="auto">
              <a:xfrm>
                <a:off x="-1395" y="3418"/>
                <a:ext cx="1" cy="2"/>
              </a:xfrm>
              <a:custGeom>
                <a:avLst/>
                <a:gdLst>
                  <a:gd name="T0" fmla="*/ 1 w 1"/>
                  <a:gd name="T1" fmla="*/ 0 h 2"/>
                  <a:gd name="T2" fmla="*/ 1 w 1"/>
                  <a:gd name="T3" fmla="*/ 2 h 2"/>
                  <a:gd name="T4" fmla="*/ 0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1"/>
                      <a:pt x="1" y="1"/>
                      <a:pt x="1" y="2"/>
                    </a:cubicBezTo>
                    <a:cubicBezTo>
                      <a:pt x="1" y="2"/>
                      <a:pt x="1" y="2"/>
                      <a:pt x="0" y="2"/>
                    </a:cubicBezTo>
                    <a:cubicBezTo>
                      <a:pt x="0" y="2"/>
                      <a:pt x="1" y="2"/>
                      <a:pt x="1" y="2"/>
                    </a:cubicBezTo>
                    <a:cubicBezTo>
                      <a:pt x="1" y="1"/>
                      <a:pt x="0"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266">
                <a:extLst>
                  <a:ext uri="{FF2B5EF4-FFF2-40B4-BE49-F238E27FC236}">
                    <a16:creationId xmlns:a16="http://schemas.microsoft.com/office/drawing/2014/main" id="{5B94BF68-D524-4983-8C95-DD9A7BD99E46}"/>
                  </a:ext>
                </a:extLst>
              </p:cNvPr>
              <p:cNvSpPr>
                <a:spLocks/>
              </p:cNvSpPr>
              <p:nvPr/>
            </p:nvSpPr>
            <p:spPr bwMode="auto">
              <a:xfrm>
                <a:off x="-1759" y="3421"/>
                <a:ext cx="1" cy="1"/>
              </a:xfrm>
              <a:custGeom>
                <a:avLst/>
                <a:gdLst>
                  <a:gd name="T0" fmla="*/ 0 w 1"/>
                  <a:gd name="T1" fmla="*/ 0 h 1"/>
                  <a:gd name="T2" fmla="*/ 1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1" y="0"/>
                    </a:cubicBezTo>
                    <a:cubicBezTo>
                      <a:pt x="1" y="0"/>
                      <a:pt x="1" y="1"/>
                      <a:pt x="0" y="1"/>
                    </a:cubicBezTo>
                    <a:cubicBezTo>
                      <a:pt x="1" y="0"/>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267">
                <a:extLst>
                  <a:ext uri="{FF2B5EF4-FFF2-40B4-BE49-F238E27FC236}">
                    <a16:creationId xmlns:a16="http://schemas.microsoft.com/office/drawing/2014/main" id="{ECDE310B-0A67-44B7-9DB8-0F57D178CEB4}"/>
                  </a:ext>
                </a:extLst>
              </p:cNvPr>
              <p:cNvSpPr>
                <a:spLocks/>
              </p:cNvSpPr>
              <p:nvPr/>
            </p:nvSpPr>
            <p:spPr bwMode="auto">
              <a:xfrm>
                <a:off x="-1772" y="3424"/>
                <a:ext cx="1" cy="2"/>
              </a:xfrm>
              <a:custGeom>
                <a:avLst/>
                <a:gdLst>
                  <a:gd name="T0" fmla="*/ 0 w 1"/>
                  <a:gd name="T1" fmla="*/ 0 h 2"/>
                  <a:gd name="T2" fmla="*/ 0 w 1"/>
                  <a:gd name="T3" fmla="*/ 2 h 2"/>
                  <a:gd name="T4" fmla="*/ 0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1" y="0"/>
                      <a:pt x="1" y="2"/>
                      <a:pt x="0" y="2"/>
                    </a:cubicBezTo>
                    <a:cubicBezTo>
                      <a:pt x="0" y="2"/>
                      <a:pt x="0" y="1"/>
                      <a:pt x="0" y="1"/>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268">
                <a:extLst>
                  <a:ext uri="{FF2B5EF4-FFF2-40B4-BE49-F238E27FC236}">
                    <a16:creationId xmlns:a16="http://schemas.microsoft.com/office/drawing/2014/main" id="{B830E08B-4AF6-4FBB-A7E6-0C5FFBAD6132}"/>
                  </a:ext>
                </a:extLst>
              </p:cNvPr>
              <p:cNvSpPr>
                <a:spLocks/>
              </p:cNvSpPr>
              <p:nvPr/>
            </p:nvSpPr>
            <p:spPr bwMode="auto">
              <a:xfrm>
                <a:off x="-1772" y="3426"/>
                <a:ext cx="1" cy="3"/>
              </a:xfrm>
              <a:custGeom>
                <a:avLst/>
                <a:gdLst>
                  <a:gd name="T0" fmla="*/ 0 w 1"/>
                  <a:gd name="T1" fmla="*/ 0 h 3"/>
                  <a:gd name="T2" fmla="*/ 0 w 1"/>
                  <a:gd name="T3" fmla="*/ 3 h 3"/>
                  <a:gd name="T4" fmla="*/ 0 w 1"/>
                  <a:gd name="T5" fmla="*/ 1 h 3"/>
                  <a:gd name="T6" fmla="*/ 0 w 1"/>
                  <a:gd name="T7" fmla="*/ 0 h 3"/>
                </a:gdLst>
                <a:ahLst/>
                <a:cxnLst>
                  <a:cxn ang="0">
                    <a:pos x="T0" y="T1"/>
                  </a:cxn>
                  <a:cxn ang="0">
                    <a:pos x="T2" y="T3"/>
                  </a:cxn>
                  <a:cxn ang="0">
                    <a:pos x="T4" y="T5"/>
                  </a:cxn>
                  <a:cxn ang="0">
                    <a:pos x="T6" y="T7"/>
                  </a:cxn>
                </a:cxnLst>
                <a:rect l="0" t="0" r="r" b="b"/>
                <a:pathLst>
                  <a:path w="1" h="3">
                    <a:moveTo>
                      <a:pt x="0" y="0"/>
                    </a:moveTo>
                    <a:cubicBezTo>
                      <a:pt x="1" y="1"/>
                      <a:pt x="0" y="2"/>
                      <a:pt x="0" y="3"/>
                    </a:cubicBezTo>
                    <a:cubicBezTo>
                      <a:pt x="0" y="2"/>
                      <a:pt x="0" y="1"/>
                      <a:pt x="0" y="1"/>
                    </a:cubicBezTo>
                    <a:cubicBezTo>
                      <a:pt x="0" y="0"/>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69">
                <a:extLst>
                  <a:ext uri="{FF2B5EF4-FFF2-40B4-BE49-F238E27FC236}">
                    <a16:creationId xmlns:a16="http://schemas.microsoft.com/office/drawing/2014/main" id="{191A9B97-9271-4039-8FB2-5B953F053A11}"/>
                  </a:ext>
                </a:extLst>
              </p:cNvPr>
              <p:cNvSpPr>
                <a:spLocks/>
              </p:cNvSpPr>
              <p:nvPr/>
            </p:nvSpPr>
            <p:spPr bwMode="auto">
              <a:xfrm>
                <a:off x="-2240" y="3427"/>
                <a:ext cx="1" cy="1"/>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1"/>
                      <a:pt x="0" y="1"/>
                    </a:cubicBezTo>
                    <a:cubicBezTo>
                      <a:pt x="0" y="0"/>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70">
                <a:extLst>
                  <a:ext uri="{FF2B5EF4-FFF2-40B4-BE49-F238E27FC236}">
                    <a16:creationId xmlns:a16="http://schemas.microsoft.com/office/drawing/2014/main" id="{A29A2E06-06F6-4A33-A775-11566BE0D04D}"/>
                  </a:ext>
                </a:extLst>
              </p:cNvPr>
              <p:cNvSpPr>
                <a:spLocks/>
              </p:cNvSpPr>
              <p:nvPr/>
            </p:nvSpPr>
            <p:spPr bwMode="auto">
              <a:xfrm>
                <a:off x="-1795" y="3427"/>
                <a:ext cx="1" cy="2"/>
              </a:xfrm>
              <a:custGeom>
                <a:avLst/>
                <a:gdLst>
                  <a:gd name="T0" fmla="*/ 0 w 1"/>
                  <a:gd name="T1" fmla="*/ 0 h 2"/>
                  <a:gd name="T2" fmla="*/ 1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1" y="0"/>
                      <a:pt x="1" y="0"/>
                      <a:pt x="1" y="0"/>
                    </a:cubicBezTo>
                    <a:cubicBezTo>
                      <a:pt x="1" y="1"/>
                      <a:pt x="1" y="1"/>
                      <a:pt x="1" y="2"/>
                    </a:cubicBezTo>
                    <a:cubicBezTo>
                      <a:pt x="0" y="1"/>
                      <a:pt x="1"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71">
                <a:extLst>
                  <a:ext uri="{FF2B5EF4-FFF2-40B4-BE49-F238E27FC236}">
                    <a16:creationId xmlns:a16="http://schemas.microsoft.com/office/drawing/2014/main" id="{33EAB62A-AD54-4C7C-BA82-29D704B8198B}"/>
                  </a:ext>
                </a:extLst>
              </p:cNvPr>
              <p:cNvSpPr>
                <a:spLocks/>
              </p:cNvSpPr>
              <p:nvPr/>
            </p:nvSpPr>
            <p:spPr bwMode="auto">
              <a:xfrm>
                <a:off x="-1713" y="3433"/>
                <a:ext cx="1" cy="2"/>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1" y="0"/>
                      <a:pt x="1" y="1"/>
                      <a:pt x="0" y="2"/>
                    </a:cubicBezTo>
                    <a:cubicBezTo>
                      <a:pt x="0"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72">
                <a:extLst>
                  <a:ext uri="{FF2B5EF4-FFF2-40B4-BE49-F238E27FC236}">
                    <a16:creationId xmlns:a16="http://schemas.microsoft.com/office/drawing/2014/main" id="{76291044-2261-4D44-B3E4-3E4DC75DABC5}"/>
                  </a:ext>
                </a:extLst>
              </p:cNvPr>
              <p:cNvSpPr>
                <a:spLocks/>
              </p:cNvSpPr>
              <p:nvPr/>
            </p:nvSpPr>
            <p:spPr bwMode="auto">
              <a:xfrm>
                <a:off x="-2269" y="3433"/>
                <a:ext cx="3" cy="10"/>
              </a:xfrm>
              <a:custGeom>
                <a:avLst/>
                <a:gdLst>
                  <a:gd name="T0" fmla="*/ 0 w 3"/>
                  <a:gd name="T1" fmla="*/ 8 h 9"/>
                  <a:gd name="T2" fmla="*/ 1 w 3"/>
                  <a:gd name="T3" fmla="*/ 7 h 9"/>
                  <a:gd name="T4" fmla="*/ 1 w 3"/>
                  <a:gd name="T5" fmla="*/ 3 h 9"/>
                  <a:gd name="T6" fmla="*/ 3 w 3"/>
                  <a:gd name="T7" fmla="*/ 1 h 9"/>
                  <a:gd name="T8" fmla="*/ 2 w 3"/>
                  <a:gd name="T9" fmla="*/ 5 h 9"/>
                  <a:gd name="T10" fmla="*/ 0 w 3"/>
                  <a:gd name="T11" fmla="*/ 8 h 9"/>
                </a:gdLst>
                <a:ahLst/>
                <a:cxnLst>
                  <a:cxn ang="0">
                    <a:pos x="T0" y="T1"/>
                  </a:cxn>
                  <a:cxn ang="0">
                    <a:pos x="T2" y="T3"/>
                  </a:cxn>
                  <a:cxn ang="0">
                    <a:pos x="T4" y="T5"/>
                  </a:cxn>
                  <a:cxn ang="0">
                    <a:pos x="T6" y="T7"/>
                  </a:cxn>
                  <a:cxn ang="0">
                    <a:pos x="T8" y="T9"/>
                  </a:cxn>
                  <a:cxn ang="0">
                    <a:pos x="T10" y="T11"/>
                  </a:cxn>
                </a:cxnLst>
                <a:rect l="0" t="0" r="r" b="b"/>
                <a:pathLst>
                  <a:path w="3" h="9">
                    <a:moveTo>
                      <a:pt x="0" y="8"/>
                    </a:moveTo>
                    <a:cubicBezTo>
                      <a:pt x="0" y="8"/>
                      <a:pt x="0" y="7"/>
                      <a:pt x="1" y="7"/>
                    </a:cubicBezTo>
                    <a:cubicBezTo>
                      <a:pt x="0" y="6"/>
                      <a:pt x="1" y="5"/>
                      <a:pt x="1" y="3"/>
                    </a:cubicBezTo>
                    <a:cubicBezTo>
                      <a:pt x="1" y="2"/>
                      <a:pt x="2" y="0"/>
                      <a:pt x="3" y="1"/>
                    </a:cubicBezTo>
                    <a:cubicBezTo>
                      <a:pt x="3" y="3"/>
                      <a:pt x="1" y="4"/>
                      <a:pt x="2" y="5"/>
                    </a:cubicBezTo>
                    <a:cubicBezTo>
                      <a:pt x="1" y="5"/>
                      <a:pt x="2" y="9"/>
                      <a:pt x="0" y="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273">
                <a:extLst>
                  <a:ext uri="{FF2B5EF4-FFF2-40B4-BE49-F238E27FC236}">
                    <a16:creationId xmlns:a16="http://schemas.microsoft.com/office/drawing/2014/main" id="{B1242931-F721-46D1-A042-C89D2790687F}"/>
                  </a:ext>
                </a:extLst>
              </p:cNvPr>
              <p:cNvSpPr>
                <a:spLocks/>
              </p:cNvSpPr>
              <p:nvPr/>
            </p:nvSpPr>
            <p:spPr bwMode="auto">
              <a:xfrm>
                <a:off x="-2274" y="3434"/>
                <a:ext cx="1" cy="4"/>
              </a:xfrm>
              <a:custGeom>
                <a:avLst/>
                <a:gdLst>
                  <a:gd name="T0" fmla="*/ 1 w 1"/>
                  <a:gd name="T1" fmla="*/ 1 h 3"/>
                  <a:gd name="T2" fmla="*/ 1 w 1"/>
                  <a:gd name="T3" fmla="*/ 1 h 3"/>
                  <a:gd name="T4" fmla="*/ 0 w 1"/>
                  <a:gd name="T5" fmla="*/ 3 h 3"/>
                  <a:gd name="T6" fmla="*/ 1 w 1"/>
                  <a:gd name="T7" fmla="*/ 1 h 3"/>
                </a:gdLst>
                <a:ahLst/>
                <a:cxnLst>
                  <a:cxn ang="0">
                    <a:pos x="T0" y="T1"/>
                  </a:cxn>
                  <a:cxn ang="0">
                    <a:pos x="T2" y="T3"/>
                  </a:cxn>
                  <a:cxn ang="0">
                    <a:pos x="T4" y="T5"/>
                  </a:cxn>
                  <a:cxn ang="0">
                    <a:pos x="T6" y="T7"/>
                  </a:cxn>
                </a:cxnLst>
                <a:rect l="0" t="0" r="r" b="b"/>
                <a:pathLst>
                  <a:path w="1" h="3">
                    <a:moveTo>
                      <a:pt x="1" y="1"/>
                    </a:moveTo>
                    <a:cubicBezTo>
                      <a:pt x="1" y="1"/>
                      <a:pt x="1" y="1"/>
                      <a:pt x="1" y="1"/>
                    </a:cubicBezTo>
                    <a:cubicBezTo>
                      <a:pt x="1" y="1"/>
                      <a:pt x="1" y="3"/>
                      <a:pt x="0" y="3"/>
                    </a:cubicBezTo>
                    <a:cubicBezTo>
                      <a:pt x="0" y="3"/>
                      <a:pt x="0" y="0"/>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274">
                <a:extLst>
                  <a:ext uri="{FF2B5EF4-FFF2-40B4-BE49-F238E27FC236}">
                    <a16:creationId xmlns:a16="http://schemas.microsoft.com/office/drawing/2014/main" id="{4603A534-4B0C-4C5E-88B1-BFDC4F7EEC79}"/>
                  </a:ext>
                </a:extLst>
              </p:cNvPr>
              <p:cNvSpPr>
                <a:spLocks/>
              </p:cNvSpPr>
              <p:nvPr/>
            </p:nvSpPr>
            <p:spPr bwMode="auto">
              <a:xfrm>
                <a:off x="-2261" y="3435"/>
                <a:ext cx="6" cy="21"/>
              </a:xfrm>
              <a:custGeom>
                <a:avLst/>
                <a:gdLst>
                  <a:gd name="T0" fmla="*/ 5 w 5"/>
                  <a:gd name="T1" fmla="*/ 1 h 18"/>
                  <a:gd name="T2" fmla="*/ 0 w 5"/>
                  <a:gd name="T3" fmla="*/ 18 h 18"/>
                  <a:gd name="T4" fmla="*/ 1 w 5"/>
                  <a:gd name="T5" fmla="*/ 7 h 18"/>
                  <a:gd name="T6" fmla="*/ 2 w 5"/>
                  <a:gd name="T7" fmla="*/ 6 h 18"/>
                  <a:gd name="T8" fmla="*/ 5 w 5"/>
                  <a:gd name="T9" fmla="*/ 1 h 18"/>
                </a:gdLst>
                <a:ahLst/>
                <a:cxnLst>
                  <a:cxn ang="0">
                    <a:pos x="T0" y="T1"/>
                  </a:cxn>
                  <a:cxn ang="0">
                    <a:pos x="T2" y="T3"/>
                  </a:cxn>
                  <a:cxn ang="0">
                    <a:pos x="T4" y="T5"/>
                  </a:cxn>
                  <a:cxn ang="0">
                    <a:pos x="T6" y="T7"/>
                  </a:cxn>
                  <a:cxn ang="0">
                    <a:pos x="T8" y="T9"/>
                  </a:cxn>
                </a:cxnLst>
                <a:rect l="0" t="0" r="r" b="b"/>
                <a:pathLst>
                  <a:path w="5" h="18">
                    <a:moveTo>
                      <a:pt x="5" y="1"/>
                    </a:moveTo>
                    <a:cubicBezTo>
                      <a:pt x="2" y="6"/>
                      <a:pt x="2" y="12"/>
                      <a:pt x="0" y="18"/>
                    </a:cubicBezTo>
                    <a:cubicBezTo>
                      <a:pt x="1" y="14"/>
                      <a:pt x="1" y="11"/>
                      <a:pt x="1" y="7"/>
                    </a:cubicBezTo>
                    <a:cubicBezTo>
                      <a:pt x="2" y="7"/>
                      <a:pt x="1" y="6"/>
                      <a:pt x="2" y="6"/>
                    </a:cubicBezTo>
                    <a:cubicBezTo>
                      <a:pt x="2" y="4"/>
                      <a:pt x="2" y="0"/>
                      <a:pt x="5"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75">
                <a:extLst>
                  <a:ext uri="{FF2B5EF4-FFF2-40B4-BE49-F238E27FC236}">
                    <a16:creationId xmlns:a16="http://schemas.microsoft.com/office/drawing/2014/main" id="{7D833095-3282-41AF-AF42-8999BA8F3FDB}"/>
                  </a:ext>
                </a:extLst>
              </p:cNvPr>
              <p:cNvSpPr>
                <a:spLocks/>
              </p:cNvSpPr>
              <p:nvPr/>
            </p:nvSpPr>
            <p:spPr bwMode="auto">
              <a:xfrm>
                <a:off x="-2266" y="3436"/>
                <a:ext cx="5" cy="18"/>
              </a:xfrm>
              <a:custGeom>
                <a:avLst/>
                <a:gdLst>
                  <a:gd name="T0" fmla="*/ 3 w 4"/>
                  <a:gd name="T1" fmla="*/ 0 h 15"/>
                  <a:gd name="T2" fmla="*/ 2 w 4"/>
                  <a:gd name="T3" fmla="*/ 8 h 15"/>
                  <a:gd name="T4" fmla="*/ 0 w 4"/>
                  <a:gd name="T5" fmla="*/ 15 h 15"/>
                  <a:gd name="T6" fmla="*/ 1 w 4"/>
                  <a:gd name="T7" fmla="*/ 4 h 15"/>
                  <a:gd name="T8" fmla="*/ 2 w 4"/>
                  <a:gd name="T9" fmla="*/ 4 h 15"/>
                  <a:gd name="T10" fmla="*/ 2 w 4"/>
                  <a:gd name="T11" fmla="*/ 1 h 15"/>
                  <a:gd name="T12" fmla="*/ 3 w 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4" h="15">
                    <a:moveTo>
                      <a:pt x="3" y="0"/>
                    </a:moveTo>
                    <a:cubicBezTo>
                      <a:pt x="4" y="2"/>
                      <a:pt x="2" y="5"/>
                      <a:pt x="2" y="8"/>
                    </a:cubicBezTo>
                    <a:cubicBezTo>
                      <a:pt x="1" y="11"/>
                      <a:pt x="1" y="13"/>
                      <a:pt x="0" y="15"/>
                    </a:cubicBezTo>
                    <a:cubicBezTo>
                      <a:pt x="1" y="12"/>
                      <a:pt x="1" y="9"/>
                      <a:pt x="1" y="4"/>
                    </a:cubicBezTo>
                    <a:cubicBezTo>
                      <a:pt x="2" y="4"/>
                      <a:pt x="2" y="4"/>
                      <a:pt x="2" y="4"/>
                    </a:cubicBezTo>
                    <a:cubicBezTo>
                      <a:pt x="2" y="3"/>
                      <a:pt x="2" y="2"/>
                      <a:pt x="2" y="1"/>
                    </a:cubicBezTo>
                    <a:cubicBezTo>
                      <a:pt x="3" y="1"/>
                      <a:pt x="3" y="1"/>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276">
                <a:extLst>
                  <a:ext uri="{FF2B5EF4-FFF2-40B4-BE49-F238E27FC236}">
                    <a16:creationId xmlns:a16="http://schemas.microsoft.com/office/drawing/2014/main" id="{2F7CA4AE-1D6A-44D3-9284-A68F3F0B861D}"/>
                  </a:ext>
                </a:extLst>
              </p:cNvPr>
              <p:cNvSpPr>
                <a:spLocks/>
              </p:cNvSpPr>
              <p:nvPr/>
            </p:nvSpPr>
            <p:spPr bwMode="auto">
              <a:xfrm>
                <a:off x="-2254" y="3438"/>
                <a:ext cx="6" cy="22"/>
              </a:xfrm>
              <a:custGeom>
                <a:avLst/>
                <a:gdLst>
                  <a:gd name="T0" fmla="*/ 5 w 5"/>
                  <a:gd name="T1" fmla="*/ 0 h 19"/>
                  <a:gd name="T2" fmla="*/ 2 w 5"/>
                  <a:gd name="T3" fmla="*/ 19 h 19"/>
                  <a:gd name="T4" fmla="*/ 2 w 5"/>
                  <a:gd name="T5" fmla="*/ 17 h 19"/>
                  <a:gd name="T6" fmla="*/ 4 w 5"/>
                  <a:gd name="T7" fmla="*/ 0 h 19"/>
                  <a:gd name="T8" fmla="*/ 5 w 5"/>
                  <a:gd name="T9" fmla="*/ 0 h 19"/>
                </a:gdLst>
                <a:ahLst/>
                <a:cxnLst>
                  <a:cxn ang="0">
                    <a:pos x="T0" y="T1"/>
                  </a:cxn>
                  <a:cxn ang="0">
                    <a:pos x="T2" y="T3"/>
                  </a:cxn>
                  <a:cxn ang="0">
                    <a:pos x="T4" y="T5"/>
                  </a:cxn>
                  <a:cxn ang="0">
                    <a:pos x="T6" y="T7"/>
                  </a:cxn>
                  <a:cxn ang="0">
                    <a:pos x="T8" y="T9"/>
                  </a:cxn>
                </a:cxnLst>
                <a:rect l="0" t="0" r="r" b="b"/>
                <a:pathLst>
                  <a:path w="5" h="19">
                    <a:moveTo>
                      <a:pt x="5" y="0"/>
                    </a:moveTo>
                    <a:cubicBezTo>
                      <a:pt x="4" y="6"/>
                      <a:pt x="3" y="13"/>
                      <a:pt x="2" y="19"/>
                    </a:cubicBezTo>
                    <a:cubicBezTo>
                      <a:pt x="0" y="19"/>
                      <a:pt x="1" y="17"/>
                      <a:pt x="2" y="17"/>
                    </a:cubicBezTo>
                    <a:cubicBezTo>
                      <a:pt x="2" y="11"/>
                      <a:pt x="3" y="4"/>
                      <a:pt x="4" y="0"/>
                    </a:cubicBezTo>
                    <a:cubicBezTo>
                      <a:pt x="4" y="0"/>
                      <a:pt x="5" y="0"/>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277">
                <a:extLst>
                  <a:ext uri="{FF2B5EF4-FFF2-40B4-BE49-F238E27FC236}">
                    <a16:creationId xmlns:a16="http://schemas.microsoft.com/office/drawing/2014/main" id="{EDCB7E94-5CA2-42F9-88BB-B6E6C9304F0A}"/>
                  </a:ext>
                </a:extLst>
              </p:cNvPr>
              <p:cNvSpPr>
                <a:spLocks/>
              </p:cNvSpPr>
              <p:nvPr/>
            </p:nvSpPr>
            <p:spPr bwMode="auto">
              <a:xfrm>
                <a:off x="-2279" y="3438"/>
                <a:ext cx="5" cy="15"/>
              </a:xfrm>
              <a:custGeom>
                <a:avLst/>
                <a:gdLst>
                  <a:gd name="T0" fmla="*/ 3 w 4"/>
                  <a:gd name="T1" fmla="*/ 0 h 13"/>
                  <a:gd name="T2" fmla="*/ 4 w 4"/>
                  <a:gd name="T3" fmla="*/ 1 h 13"/>
                  <a:gd name="T4" fmla="*/ 0 w 4"/>
                  <a:gd name="T5" fmla="*/ 13 h 13"/>
                  <a:gd name="T6" fmla="*/ 0 w 4"/>
                  <a:gd name="T7" fmla="*/ 11 h 13"/>
                  <a:gd name="T8" fmla="*/ 1 w 4"/>
                  <a:gd name="T9" fmla="*/ 7 h 13"/>
                  <a:gd name="T10" fmla="*/ 1 w 4"/>
                  <a:gd name="T11" fmla="*/ 5 h 13"/>
                  <a:gd name="T12" fmla="*/ 3 w 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3" y="0"/>
                    </a:moveTo>
                    <a:cubicBezTo>
                      <a:pt x="3" y="0"/>
                      <a:pt x="4" y="1"/>
                      <a:pt x="4" y="1"/>
                    </a:cubicBezTo>
                    <a:cubicBezTo>
                      <a:pt x="2" y="4"/>
                      <a:pt x="2" y="10"/>
                      <a:pt x="0" y="13"/>
                    </a:cubicBezTo>
                    <a:cubicBezTo>
                      <a:pt x="0" y="12"/>
                      <a:pt x="2" y="11"/>
                      <a:pt x="0" y="11"/>
                    </a:cubicBezTo>
                    <a:cubicBezTo>
                      <a:pt x="1" y="10"/>
                      <a:pt x="0" y="8"/>
                      <a:pt x="1" y="7"/>
                    </a:cubicBezTo>
                    <a:cubicBezTo>
                      <a:pt x="1" y="6"/>
                      <a:pt x="1" y="6"/>
                      <a:pt x="1" y="5"/>
                    </a:cubicBezTo>
                    <a:cubicBezTo>
                      <a:pt x="1" y="3"/>
                      <a:pt x="4" y="2"/>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78">
                <a:extLst>
                  <a:ext uri="{FF2B5EF4-FFF2-40B4-BE49-F238E27FC236}">
                    <a16:creationId xmlns:a16="http://schemas.microsoft.com/office/drawing/2014/main" id="{FB9460DA-3795-4EFE-97A0-83CE5C081389}"/>
                  </a:ext>
                </a:extLst>
              </p:cNvPr>
              <p:cNvSpPr>
                <a:spLocks/>
              </p:cNvSpPr>
              <p:nvPr/>
            </p:nvSpPr>
            <p:spPr bwMode="auto">
              <a:xfrm>
                <a:off x="-2260" y="3439"/>
                <a:ext cx="8" cy="23"/>
              </a:xfrm>
              <a:custGeom>
                <a:avLst/>
                <a:gdLst>
                  <a:gd name="T0" fmla="*/ 7 w 7"/>
                  <a:gd name="T1" fmla="*/ 0 h 20"/>
                  <a:gd name="T2" fmla="*/ 1 w 7"/>
                  <a:gd name="T3" fmla="*/ 20 h 20"/>
                  <a:gd name="T4" fmla="*/ 1 w 7"/>
                  <a:gd name="T5" fmla="*/ 16 h 20"/>
                  <a:gd name="T6" fmla="*/ 6 w 7"/>
                  <a:gd name="T7" fmla="*/ 0 h 20"/>
                  <a:gd name="T8" fmla="*/ 7 w 7"/>
                  <a:gd name="T9" fmla="*/ 0 h 20"/>
                </a:gdLst>
                <a:ahLst/>
                <a:cxnLst>
                  <a:cxn ang="0">
                    <a:pos x="T0" y="T1"/>
                  </a:cxn>
                  <a:cxn ang="0">
                    <a:pos x="T2" y="T3"/>
                  </a:cxn>
                  <a:cxn ang="0">
                    <a:pos x="T4" y="T5"/>
                  </a:cxn>
                  <a:cxn ang="0">
                    <a:pos x="T6" y="T7"/>
                  </a:cxn>
                  <a:cxn ang="0">
                    <a:pos x="T8" y="T9"/>
                  </a:cxn>
                </a:cxnLst>
                <a:rect l="0" t="0" r="r" b="b"/>
                <a:pathLst>
                  <a:path w="7" h="20">
                    <a:moveTo>
                      <a:pt x="7" y="0"/>
                    </a:moveTo>
                    <a:cubicBezTo>
                      <a:pt x="4" y="6"/>
                      <a:pt x="4" y="13"/>
                      <a:pt x="1" y="20"/>
                    </a:cubicBezTo>
                    <a:cubicBezTo>
                      <a:pt x="0" y="19"/>
                      <a:pt x="1" y="17"/>
                      <a:pt x="1" y="16"/>
                    </a:cubicBezTo>
                    <a:cubicBezTo>
                      <a:pt x="2" y="10"/>
                      <a:pt x="4" y="4"/>
                      <a:pt x="6" y="0"/>
                    </a:cubicBezTo>
                    <a:cubicBezTo>
                      <a:pt x="6" y="0"/>
                      <a:pt x="7" y="0"/>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79">
                <a:extLst>
                  <a:ext uri="{FF2B5EF4-FFF2-40B4-BE49-F238E27FC236}">
                    <a16:creationId xmlns:a16="http://schemas.microsoft.com/office/drawing/2014/main" id="{EABC2CEC-3550-4A8C-B33B-C7359530FCA3}"/>
                  </a:ext>
                </a:extLst>
              </p:cNvPr>
              <p:cNvSpPr>
                <a:spLocks/>
              </p:cNvSpPr>
              <p:nvPr/>
            </p:nvSpPr>
            <p:spPr bwMode="auto">
              <a:xfrm>
                <a:off x="-1761" y="3440"/>
                <a:ext cx="2" cy="1"/>
              </a:xfrm>
              <a:custGeom>
                <a:avLst/>
                <a:gdLst>
                  <a:gd name="T0" fmla="*/ 1 w 1"/>
                  <a:gd name="T1" fmla="*/ 0 h 1"/>
                  <a:gd name="T2" fmla="*/ 1 w 1"/>
                  <a:gd name="T3" fmla="*/ 1 h 1"/>
                  <a:gd name="T4" fmla="*/ 0 w 1"/>
                  <a:gd name="T5" fmla="*/ 1 h 1"/>
                  <a:gd name="T6" fmla="*/ 0 w 1"/>
                  <a:gd name="T7" fmla="*/ 1 h 1"/>
                  <a:gd name="T8" fmla="*/ 0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1"/>
                      <a:pt x="1" y="1"/>
                    </a:cubicBezTo>
                    <a:cubicBezTo>
                      <a:pt x="1" y="1"/>
                      <a:pt x="0" y="1"/>
                      <a:pt x="0" y="1"/>
                    </a:cubicBezTo>
                    <a:cubicBezTo>
                      <a:pt x="0" y="1"/>
                      <a:pt x="0" y="1"/>
                      <a:pt x="0" y="1"/>
                    </a:cubicBezTo>
                    <a:cubicBezTo>
                      <a:pt x="0" y="1"/>
                      <a:pt x="0" y="1"/>
                      <a:pt x="0" y="0"/>
                    </a:cubicBezTo>
                    <a:cubicBezTo>
                      <a:pt x="0" y="1"/>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80">
                <a:extLst>
                  <a:ext uri="{FF2B5EF4-FFF2-40B4-BE49-F238E27FC236}">
                    <a16:creationId xmlns:a16="http://schemas.microsoft.com/office/drawing/2014/main" id="{3017AA9E-7DA2-40D7-BF30-8AAC9E793576}"/>
                  </a:ext>
                </a:extLst>
              </p:cNvPr>
              <p:cNvSpPr>
                <a:spLocks/>
              </p:cNvSpPr>
              <p:nvPr/>
            </p:nvSpPr>
            <p:spPr bwMode="auto">
              <a:xfrm>
                <a:off x="-2248" y="3441"/>
                <a:ext cx="4" cy="20"/>
              </a:xfrm>
              <a:custGeom>
                <a:avLst/>
                <a:gdLst>
                  <a:gd name="T0" fmla="*/ 4 w 4"/>
                  <a:gd name="T1" fmla="*/ 0 h 17"/>
                  <a:gd name="T2" fmla="*/ 0 w 4"/>
                  <a:gd name="T3" fmla="*/ 17 h 17"/>
                  <a:gd name="T4" fmla="*/ 2 w 4"/>
                  <a:gd name="T5" fmla="*/ 8 h 17"/>
                  <a:gd name="T6" fmla="*/ 4 w 4"/>
                  <a:gd name="T7" fmla="*/ 0 h 17"/>
                </a:gdLst>
                <a:ahLst/>
                <a:cxnLst>
                  <a:cxn ang="0">
                    <a:pos x="T0" y="T1"/>
                  </a:cxn>
                  <a:cxn ang="0">
                    <a:pos x="T2" y="T3"/>
                  </a:cxn>
                  <a:cxn ang="0">
                    <a:pos x="T4" y="T5"/>
                  </a:cxn>
                  <a:cxn ang="0">
                    <a:pos x="T6" y="T7"/>
                  </a:cxn>
                </a:cxnLst>
                <a:rect l="0" t="0" r="r" b="b"/>
                <a:pathLst>
                  <a:path w="4" h="17">
                    <a:moveTo>
                      <a:pt x="4" y="0"/>
                    </a:moveTo>
                    <a:cubicBezTo>
                      <a:pt x="3" y="7"/>
                      <a:pt x="2" y="12"/>
                      <a:pt x="0" y="17"/>
                    </a:cubicBezTo>
                    <a:cubicBezTo>
                      <a:pt x="1" y="14"/>
                      <a:pt x="0" y="10"/>
                      <a:pt x="2" y="8"/>
                    </a:cubicBezTo>
                    <a:cubicBezTo>
                      <a:pt x="2" y="5"/>
                      <a:pt x="2" y="2"/>
                      <a:pt x="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81">
                <a:extLst>
                  <a:ext uri="{FF2B5EF4-FFF2-40B4-BE49-F238E27FC236}">
                    <a16:creationId xmlns:a16="http://schemas.microsoft.com/office/drawing/2014/main" id="{9F943237-3528-47B6-A229-D016F177368A}"/>
                  </a:ext>
                </a:extLst>
              </p:cNvPr>
              <p:cNvSpPr>
                <a:spLocks/>
              </p:cNvSpPr>
              <p:nvPr/>
            </p:nvSpPr>
            <p:spPr bwMode="auto">
              <a:xfrm>
                <a:off x="-2245" y="3441"/>
                <a:ext cx="7" cy="28"/>
              </a:xfrm>
              <a:custGeom>
                <a:avLst/>
                <a:gdLst>
                  <a:gd name="T0" fmla="*/ 6 w 6"/>
                  <a:gd name="T1" fmla="*/ 0 h 24"/>
                  <a:gd name="T2" fmla="*/ 4 w 6"/>
                  <a:gd name="T3" fmla="*/ 14 h 24"/>
                  <a:gd name="T4" fmla="*/ 3 w 6"/>
                  <a:gd name="T5" fmla="*/ 14 h 24"/>
                  <a:gd name="T6" fmla="*/ 2 w 6"/>
                  <a:gd name="T7" fmla="*/ 22 h 24"/>
                  <a:gd name="T8" fmla="*/ 1 w 6"/>
                  <a:gd name="T9" fmla="*/ 22 h 24"/>
                  <a:gd name="T10" fmla="*/ 0 w 6"/>
                  <a:gd name="T11" fmla="*/ 24 h 24"/>
                  <a:gd name="T12" fmla="*/ 1 w 6"/>
                  <a:gd name="T13" fmla="*/ 22 h 24"/>
                  <a:gd name="T14" fmla="*/ 4 w 6"/>
                  <a:gd name="T15" fmla="*/ 7 h 24"/>
                  <a:gd name="T16" fmla="*/ 5 w 6"/>
                  <a:gd name="T17" fmla="*/ 7 h 24"/>
                  <a:gd name="T18" fmla="*/ 6 w 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4">
                    <a:moveTo>
                      <a:pt x="6" y="0"/>
                    </a:moveTo>
                    <a:cubicBezTo>
                      <a:pt x="6" y="5"/>
                      <a:pt x="4" y="10"/>
                      <a:pt x="4" y="14"/>
                    </a:cubicBezTo>
                    <a:cubicBezTo>
                      <a:pt x="4" y="14"/>
                      <a:pt x="3" y="14"/>
                      <a:pt x="3" y="14"/>
                    </a:cubicBezTo>
                    <a:cubicBezTo>
                      <a:pt x="4" y="17"/>
                      <a:pt x="2" y="18"/>
                      <a:pt x="2" y="22"/>
                    </a:cubicBezTo>
                    <a:cubicBezTo>
                      <a:pt x="2" y="22"/>
                      <a:pt x="1" y="22"/>
                      <a:pt x="1" y="22"/>
                    </a:cubicBezTo>
                    <a:cubicBezTo>
                      <a:pt x="1" y="22"/>
                      <a:pt x="2" y="24"/>
                      <a:pt x="0" y="24"/>
                    </a:cubicBezTo>
                    <a:cubicBezTo>
                      <a:pt x="0" y="23"/>
                      <a:pt x="1" y="21"/>
                      <a:pt x="1" y="22"/>
                    </a:cubicBezTo>
                    <a:cubicBezTo>
                      <a:pt x="1" y="17"/>
                      <a:pt x="3" y="12"/>
                      <a:pt x="4" y="7"/>
                    </a:cubicBezTo>
                    <a:cubicBezTo>
                      <a:pt x="4" y="7"/>
                      <a:pt x="4" y="7"/>
                      <a:pt x="5" y="7"/>
                    </a:cubicBezTo>
                    <a:cubicBezTo>
                      <a:pt x="3" y="5"/>
                      <a:pt x="5" y="2"/>
                      <a:pt x="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82">
                <a:extLst>
                  <a:ext uri="{FF2B5EF4-FFF2-40B4-BE49-F238E27FC236}">
                    <a16:creationId xmlns:a16="http://schemas.microsoft.com/office/drawing/2014/main" id="{92234394-1775-4C8C-B8C5-71BD471B8A15}"/>
                  </a:ext>
                </a:extLst>
              </p:cNvPr>
              <p:cNvSpPr>
                <a:spLocks/>
              </p:cNvSpPr>
              <p:nvPr/>
            </p:nvSpPr>
            <p:spPr bwMode="auto">
              <a:xfrm>
                <a:off x="-2270" y="3442"/>
                <a:ext cx="2" cy="7"/>
              </a:xfrm>
              <a:custGeom>
                <a:avLst/>
                <a:gdLst>
                  <a:gd name="T0" fmla="*/ 1 w 2"/>
                  <a:gd name="T1" fmla="*/ 0 h 6"/>
                  <a:gd name="T2" fmla="*/ 2 w 2"/>
                  <a:gd name="T3" fmla="*/ 1 h 6"/>
                  <a:gd name="T4" fmla="*/ 0 w 2"/>
                  <a:gd name="T5" fmla="*/ 6 h 6"/>
                  <a:gd name="T6" fmla="*/ 1 w 2"/>
                  <a:gd name="T7" fmla="*/ 0 h 6"/>
                </a:gdLst>
                <a:ahLst/>
                <a:cxnLst>
                  <a:cxn ang="0">
                    <a:pos x="T0" y="T1"/>
                  </a:cxn>
                  <a:cxn ang="0">
                    <a:pos x="T2" y="T3"/>
                  </a:cxn>
                  <a:cxn ang="0">
                    <a:pos x="T4" y="T5"/>
                  </a:cxn>
                  <a:cxn ang="0">
                    <a:pos x="T6" y="T7"/>
                  </a:cxn>
                </a:cxnLst>
                <a:rect l="0" t="0" r="r" b="b"/>
                <a:pathLst>
                  <a:path w="2" h="6">
                    <a:moveTo>
                      <a:pt x="1" y="0"/>
                    </a:moveTo>
                    <a:cubicBezTo>
                      <a:pt x="1" y="0"/>
                      <a:pt x="1" y="1"/>
                      <a:pt x="2" y="1"/>
                    </a:cubicBezTo>
                    <a:cubicBezTo>
                      <a:pt x="0" y="2"/>
                      <a:pt x="2" y="4"/>
                      <a:pt x="0" y="6"/>
                    </a:cubicBezTo>
                    <a:cubicBezTo>
                      <a:pt x="0" y="4"/>
                      <a:pt x="0" y="2"/>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83">
                <a:extLst>
                  <a:ext uri="{FF2B5EF4-FFF2-40B4-BE49-F238E27FC236}">
                    <a16:creationId xmlns:a16="http://schemas.microsoft.com/office/drawing/2014/main" id="{45999BBF-7972-433A-ABA3-2E2DD02C6529}"/>
                  </a:ext>
                </a:extLst>
              </p:cNvPr>
              <p:cNvSpPr>
                <a:spLocks/>
              </p:cNvSpPr>
              <p:nvPr/>
            </p:nvSpPr>
            <p:spPr bwMode="auto">
              <a:xfrm>
                <a:off x="-1772" y="344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2"/>
                      <a:pt x="0" y="2"/>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84">
                <a:extLst>
                  <a:ext uri="{FF2B5EF4-FFF2-40B4-BE49-F238E27FC236}">
                    <a16:creationId xmlns:a16="http://schemas.microsoft.com/office/drawing/2014/main" id="{8F780947-6BFD-4955-8ED0-9C2F90C78F43}"/>
                  </a:ext>
                </a:extLst>
              </p:cNvPr>
              <p:cNvSpPr>
                <a:spLocks/>
              </p:cNvSpPr>
              <p:nvPr/>
            </p:nvSpPr>
            <p:spPr bwMode="auto">
              <a:xfrm>
                <a:off x="-1860" y="3454"/>
                <a:ext cx="23" cy="8"/>
              </a:xfrm>
              <a:custGeom>
                <a:avLst/>
                <a:gdLst>
                  <a:gd name="T0" fmla="*/ 20 w 20"/>
                  <a:gd name="T1" fmla="*/ 7 h 7"/>
                  <a:gd name="T2" fmla="*/ 0 w 20"/>
                  <a:gd name="T3" fmla="*/ 2 h 7"/>
                  <a:gd name="T4" fmla="*/ 2 w 20"/>
                  <a:gd name="T5" fmla="*/ 0 h 7"/>
                  <a:gd name="T6" fmla="*/ 12 w 20"/>
                  <a:gd name="T7" fmla="*/ 3 h 7"/>
                  <a:gd name="T8" fmla="*/ 20 w 20"/>
                  <a:gd name="T9" fmla="*/ 7 h 7"/>
                </a:gdLst>
                <a:ahLst/>
                <a:cxnLst>
                  <a:cxn ang="0">
                    <a:pos x="T0" y="T1"/>
                  </a:cxn>
                  <a:cxn ang="0">
                    <a:pos x="T2" y="T3"/>
                  </a:cxn>
                  <a:cxn ang="0">
                    <a:pos x="T4" y="T5"/>
                  </a:cxn>
                  <a:cxn ang="0">
                    <a:pos x="T6" y="T7"/>
                  </a:cxn>
                  <a:cxn ang="0">
                    <a:pos x="T8" y="T9"/>
                  </a:cxn>
                </a:cxnLst>
                <a:rect l="0" t="0" r="r" b="b"/>
                <a:pathLst>
                  <a:path w="20" h="7">
                    <a:moveTo>
                      <a:pt x="20" y="7"/>
                    </a:moveTo>
                    <a:cubicBezTo>
                      <a:pt x="14" y="5"/>
                      <a:pt x="7" y="3"/>
                      <a:pt x="0" y="2"/>
                    </a:cubicBezTo>
                    <a:cubicBezTo>
                      <a:pt x="0" y="1"/>
                      <a:pt x="1" y="1"/>
                      <a:pt x="2" y="0"/>
                    </a:cubicBezTo>
                    <a:cubicBezTo>
                      <a:pt x="4" y="0"/>
                      <a:pt x="8" y="2"/>
                      <a:pt x="12" y="3"/>
                    </a:cubicBezTo>
                    <a:cubicBezTo>
                      <a:pt x="15" y="4"/>
                      <a:pt x="19" y="3"/>
                      <a:pt x="20" y="7"/>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85">
                <a:extLst>
                  <a:ext uri="{FF2B5EF4-FFF2-40B4-BE49-F238E27FC236}">
                    <a16:creationId xmlns:a16="http://schemas.microsoft.com/office/drawing/2014/main" id="{CC29C7F4-44F8-4C78-AA0C-AEABC53924B2}"/>
                  </a:ext>
                </a:extLst>
              </p:cNvPr>
              <p:cNvSpPr>
                <a:spLocks/>
              </p:cNvSpPr>
              <p:nvPr/>
            </p:nvSpPr>
            <p:spPr bwMode="auto">
              <a:xfrm>
                <a:off x="-2209" y="3456"/>
                <a:ext cx="11" cy="28"/>
              </a:xfrm>
              <a:custGeom>
                <a:avLst/>
                <a:gdLst>
                  <a:gd name="T0" fmla="*/ 9 w 9"/>
                  <a:gd name="T1" fmla="*/ 0 h 24"/>
                  <a:gd name="T2" fmla="*/ 1 w 9"/>
                  <a:gd name="T3" fmla="*/ 24 h 24"/>
                  <a:gd name="T4" fmla="*/ 1 w 9"/>
                  <a:gd name="T5" fmla="*/ 20 h 24"/>
                  <a:gd name="T6" fmla="*/ 3 w 9"/>
                  <a:gd name="T7" fmla="*/ 13 h 24"/>
                  <a:gd name="T8" fmla="*/ 4 w 9"/>
                  <a:gd name="T9" fmla="*/ 12 h 24"/>
                  <a:gd name="T10" fmla="*/ 4 w 9"/>
                  <a:gd name="T11" fmla="*/ 10 h 24"/>
                  <a:gd name="T12" fmla="*/ 5 w 9"/>
                  <a:gd name="T13" fmla="*/ 6 h 24"/>
                  <a:gd name="T14" fmla="*/ 9 w 9"/>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4">
                    <a:moveTo>
                      <a:pt x="9" y="0"/>
                    </a:moveTo>
                    <a:cubicBezTo>
                      <a:pt x="6" y="8"/>
                      <a:pt x="2" y="16"/>
                      <a:pt x="1" y="24"/>
                    </a:cubicBezTo>
                    <a:cubicBezTo>
                      <a:pt x="0" y="24"/>
                      <a:pt x="0" y="21"/>
                      <a:pt x="1" y="20"/>
                    </a:cubicBezTo>
                    <a:cubicBezTo>
                      <a:pt x="1" y="18"/>
                      <a:pt x="2" y="15"/>
                      <a:pt x="3" y="13"/>
                    </a:cubicBezTo>
                    <a:cubicBezTo>
                      <a:pt x="3" y="13"/>
                      <a:pt x="3" y="11"/>
                      <a:pt x="4" y="12"/>
                    </a:cubicBezTo>
                    <a:cubicBezTo>
                      <a:pt x="4" y="11"/>
                      <a:pt x="4" y="10"/>
                      <a:pt x="4" y="10"/>
                    </a:cubicBezTo>
                    <a:cubicBezTo>
                      <a:pt x="4" y="8"/>
                      <a:pt x="5" y="8"/>
                      <a:pt x="5" y="6"/>
                    </a:cubicBezTo>
                    <a:cubicBezTo>
                      <a:pt x="6" y="4"/>
                      <a:pt x="6" y="0"/>
                      <a:pt x="9"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86">
                <a:extLst>
                  <a:ext uri="{FF2B5EF4-FFF2-40B4-BE49-F238E27FC236}">
                    <a16:creationId xmlns:a16="http://schemas.microsoft.com/office/drawing/2014/main" id="{55E22333-D1F8-49FA-B5DC-254182331247}"/>
                  </a:ext>
                </a:extLst>
              </p:cNvPr>
              <p:cNvSpPr>
                <a:spLocks/>
              </p:cNvSpPr>
              <p:nvPr/>
            </p:nvSpPr>
            <p:spPr bwMode="auto">
              <a:xfrm>
                <a:off x="-2201" y="3460"/>
                <a:ext cx="8" cy="19"/>
              </a:xfrm>
              <a:custGeom>
                <a:avLst/>
                <a:gdLst>
                  <a:gd name="T0" fmla="*/ 7 w 7"/>
                  <a:gd name="T1" fmla="*/ 0 h 17"/>
                  <a:gd name="T2" fmla="*/ 3 w 7"/>
                  <a:gd name="T3" fmla="*/ 11 h 17"/>
                  <a:gd name="T4" fmla="*/ 1 w 7"/>
                  <a:gd name="T5" fmla="*/ 17 h 17"/>
                  <a:gd name="T6" fmla="*/ 1 w 7"/>
                  <a:gd name="T7" fmla="*/ 13 h 17"/>
                  <a:gd name="T8" fmla="*/ 5 w 7"/>
                  <a:gd name="T9" fmla="*/ 0 h 17"/>
                  <a:gd name="T10" fmla="*/ 7 w 7"/>
                  <a:gd name="T11" fmla="*/ 0 h 17"/>
                </a:gdLst>
                <a:ahLst/>
                <a:cxnLst>
                  <a:cxn ang="0">
                    <a:pos x="T0" y="T1"/>
                  </a:cxn>
                  <a:cxn ang="0">
                    <a:pos x="T2" y="T3"/>
                  </a:cxn>
                  <a:cxn ang="0">
                    <a:pos x="T4" y="T5"/>
                  </a:cxn>
                  <a:cxn ang="0">
                    <a:pos x="T6" y="T7"/>
                  </a:cxn>
                  <a:cxn ang="0">
                    <a:pos x="T8" y="T9"/>
                  </a:cxn>
                  <a:cxn ang="0">
                    <a:pos x="T10" y="T11"/>
                  </a:cxn>
                </a:cxnLst>
                <a:rect l="0" t="0" r="r" b="b"/>
                <a:pathLst>
                  <a:path w="7" h="17">
                    <a:moveTo>
                      <a:pt x="7" y="0"/>
                    </a:moveTo>
                    <a:cubicBezTo>
                      <a:pt x="7" y="3"/>
                      <a:pt x="4" y="8"/>
                      <a:pt x="3" y="11"/>
                    </a:cubicBezTo>
                    <a:cubicBezTo>
                      <a:pt x="3" y="14"/>
                      <a:pt x="2" y="16"/>
                      <a:pt x="1" y="17"/>
                    </a:cubicBezTo>
                    <a:cubicBezTo>
                      <a:pt x="0" y="16"/>
                      <a:pt x="3" y="15"/>
                      <a:pt x="1" y="13"/>
                    </a:cubicBezTo>
                    <a:cubicBezTo>
                      <a:pt x="3" y="9"/>
                      <a:pt x="3" y="4"/>
                      <a:pt x="5" y="0"/>
                    </a:cubicBezTo>
                    <a:cubicBezTo>
                      <a:pt x="6" y="0"/>
                      <a:pt x="6" y="0"/>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87">
                <a:extLst>
                  <a:ext uri="{FF2B5EF4-FFF2-40B4-BE49-F238E27FC236}">
                    <a16:creationId xmlns:a16="http://schemas.microsoft.com/office/drawing/2014/main" id="{71694DA3-9F32-4938-8A54-7F0C526A34BD}"/>
                  </a:ext>
                </a:extLst>
              </p:cNvPr>
              <p:cNvSpPr>
                <a:spLocks/>
              </p:cNvSpPr>
              <p:nvPr/>
            </p:nvSpPr>
            <p:spPr bwMode="auto">
              <a:xfrm>
                <a:off x="-2195" y="3462"/>
                <a:ext cx="9" cy="27"/>
              </a:xfrm>
              <a:custGeom>
                <a:avLst/>
                <a:gdLst>
                  <a:gd name="T0" fmla="*/ 6 w 8"/>
                  <a:gd name="T1" fmla="*/ 0 h 23"/>
                  <a:gd name="T2" fmla="*/ 8 w 8"/>
                  <a:gd name="T3" fmla="*/ 0 h 23"/>
                  <a:gd name="T4" fmla="*/ 1 w 8"/>
                  <a:gd name="T5" fmla="*/ 21 h 23"/>
                  <a:gd name="T6" fmla="*/ 0 w 8"/>
                  <a:gd name="T7" fmla="*/ 23 h 23"/>
                  <a:gd name="T8" fmla="*/ 3 w 8"/>
                  <a:gd name="T9" fmla="*/ 10 h 23"/>
                  <a:gd name="T10" fmla="*/ 6 w 8"/>
                  <a:gd name="T11" fmla="*/ 0 h 23"/>
                  <a:gd name="T12" fmla="*/ 6 w 8"/>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8" h="23">
                    <a:moveTo>
                      <a:pt x="6" y="0"/>
                    </a:moveTo>
                    <a:cubicBezTo>
                      <a:pt x="7" y="0"/>
                      <a:pt x="7" y="0"/>
                      <a:pt x="8" y="0"/>
                    </a:cubicBezTo>
                    <a:cubicBezTo>
                      <a:pt x="5" y="7"/>
                      <a:pt x="3" y="15"/>
                      <a:pt x="1" y="21"/>
                    </a:cubicBezTo>
                    <a:cubicBezTo>
                      <a:pt x="1" y="22"/>
                      <a:pt x="1" y="23"/>
                      <a:pt x="0" y="23"/>
                    </a:cubicBezTo>
                    <a:cubicBezTo>
                      <a:pt x="0" y="19"/>
                      <a:pt x="2" y="14"/>
                      <a:pt x="3" y="10"/>
                    </a:cubicBezTo>
                    <a:cubicBezTo>
                      <a:pt x="4" y="7"/>
                      <a:pt x="5" y="3"/>
                      <a:pt x="6" y="0"/>
                    </a:cubicBezTo>
                    <a:cubicBezTo>
                      <a:pt x="6" y="0"/>
                      <a:pt x="6" y="0"/>
                      <a:pt x="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88">
                <a:extLst>
                  <a:ext uri="{FF2B5EF4-FFF2-40B4-BE49-F238E27FC236}">
                    <a16:creationId xmlns:a16="http://schemas.microsoft.com/office/drawing/2014/main" id="{7491DBBE-D4AF-47CA-B98B-9B2DE6CFC616}"/>
                  </a:ext>
                </a:extLst>
              </p:cNvPr>
              <p:cNvSpPr>
                <a:spLocks/>
              </p:cNvSpPr>
              <p:nvPr/>
            </p:nvSpPr>
            <p:spPr bwMode="auto">
              <a:xfrm>
                <a:off x="-2189" y="3462"/>
                <a:ext cx="9" cy="23"/>
              </a:xfrm>
              <a:custGeom>
                <a:avLst/>
                <a:gdLst>
                  <a:gd name="T0" fmla="*/ 7 w 8"/>
                  <a:gd name="T1" fmla="*/ 0 h 20"/>
                  <a:gd name="T2" fmla="*/ 8 w 8"/>
                  <a:gd name="T3" fmla="*/ 0 h 20"/>
                  <a:gd name="T4" fmla="*/ 2 w 8"/>
                  <a:gd name="T5" fmla="*/ 16 h 20"/>
                  <a:gd name="T6" fmla="*/ 1 w 8"/>
                  <a:gd name="T7" fmla="*/ 20 h 20"/>
                  <a:gd name="T8" fmla="*/ 0 w 8"/>
                  <a:gd name="T9" fmla="*/ 19 h 20"/>
                  <a:gd name="T10" fmla="*/ 6 w 8"/>
                  <a:gd name="T11" fmla="*/ 0 h 20"/>
                  <a:gd name="T12" fmla="*/ 7 w 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8" h="20">
                    <a:moveTo>
                      <a:pt x="7" y="0"/>
                    </a:moveTo>
                    <a:cubicBezTo>
                      <a:pt x="7" y="0"/>
                      <a:pt x="8" y="0"/>
                      <a:pt x="8" y="0"/>
                    </a:cubicBezTo>
                    <a:cubicBezTo>
                      <a:pt x="6" y="5"/>
                      <a:pt x="4" y="12"/>
                      <a:pt x="2" y="16"/>
                    </a:cubicBezTo>
                    <a:cubicBezTo>
                      <a:pt x="2" y="18"/>
                      <a:pt x="2" y="19"/>
                      <a:pt x="1" y="20"/>
                    </a:cubicBezTo>
                    <a:cubicBezTo>
                      <a:pt x="2" y="19"/>
                      <a:pt x="1" y="19"/>
                      <a:pt x="0" y="19"/>
                    </a:cubicBezTo>
                    <a:cubicBezTo>
                      <a:pt x="2" y="13"/>
                      <a:pt x="3" y="6"/>
                      <a:pt x="6" y="0"/>
                    </a:cubicBezTo>
                    <a:cubicBezTo>
                      <a:pt x="6" y="0"/>
                      <a:pt x="7" y="0"/>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89">
                <a:extLst>
                  <a:ext uri="{FF2B5EF4-FFF2-40B4-BE49-F238E27FC236}">
                    <a16:creationId xmlns:a16="http://schemas.microsoft.com/office/drawing/2014/main" id="{BAFA22FF-3AA4-4C37-B4AF-629F8953CBE6}"/>
                  </a:ext>
                </a:extLst>
              </p:cNvPr>
              <p:cNvSpPr>
                <a:spLocks/>
              </p:cNvSpPr>
              <p:nvPr/>
            </p:nvSpPr>
            <p:spPr bwMode="auto">
              <a:xfrm>
                <a:off x="-2181" y="3463"/>
                <a:ext cx="6" cy="24"/>
              </a:xfrm>
              <a:custGeom>
                <a:avLst/>
                <a:gdLst>
                  <a:gd name="T0" fmla="*/ 5 w 5"/>
                  <a:gd name="T1" fmla="*/ 0 h 21"/>
                  <a:gd name="T2" fmla="*/ 1 w 5"/>
                  <a:gd name="T3" fmla="*/ 21 h 21"/>
                  <a:gd name="T4" fmla="*/ 0 w 5"/>
                  <a:gd name="T5" fmla="*/ 19 h 21"/>
                  <a:gd name="T6" fmla="*/ 1 w 5"/>
                  <a:gd name="T7" fmla="*/ 14 h 21"/>
                  <a:gd name="T8" fmla="*/ 4 w 5"/>
                  <a:gd name="T9" fmla="*/ 0 h 21"/>
                  <a:gd name="T10" fmla="*/ 5 w 5"/>
                  <a:gd name="T11" fmla="*/ 0 h 21"/>
                </a:gdLst>
                <a:ahLst/>
                <a:cxnLst>
                  <a:cxn ang="0">
                    <a:pos x="T0" y="T1"/>
                  </a:cxn>
                  <a:cxn ang="0">
                    <a:pos x="T2" y="T3"/>
                  </a:cxn>
                  <a:cxn ang="0">
                    <a:pos x="T4" y="T5"/>
                  </a:cxn>
                  <a:cxn ang="0">
                    <a:pos x="T6" y="T7"/>
                  </a:cxn>
                  <a:cxn ang="0">
                    <a:pos x="T8" y="T9"/>
                  </a:cxn>
                  <a:cxn ang="0">
                    <a:pos x="T10" y="T11"/>
                  </a:cxn>
                </a:cxnLst>
                <a:rect l="0" t="0" r="r" b="b"/>
                <a:pathLst>
                  <a:path w="5" h="21">
                    <a:moveTo>
                      <a:pt x="5" y="0"/>
                    </a:moveTo>
                    <a:cubicBezTo>
                      <a:pt x="4" y="8"/>
                      <a:pt x="2" y="14"/>
                      <a:pt x="1" y="21"/>
                    </a:cubicBezTo>
                    <a:cubicBezTo>
                      <a:pt x="0" y="21"/>
                      <a:pt x="0" y="19"/>
                      <a:pt x="0" y="19"/>
                    </a:cubicBezTo>
                    <a:cubicBezTo>
                      <a:pt x="0" y="17"/>
                      <a:pt x="1" y="15"/>
                      <a:pt x="1" y="14"/>
                    </a:cubicBezTo>
                    <a:cubicBezTo>
                      <a:pt x="2" y="10"/>
                      <a:pt x="3" y="4"/>
                      <a:pt x="4" y="0"/>
                    </a:cubicBezTo>
                    <a:cubicBezTo>
                      <a:pt x="5" y="0"/>
                      <a:pt x="5" y="0"/>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90">
                <a:extLst>
                  <a:ext uri="{FF2B5EF4-FFF2-40B4-BE49-F238E27FC236}">
                    <a16:creationId xmlns:a16="http://schemas.microsoft.com/office/drawing/2014/main" id="{3D7BEAC9-8AAC-4997-B24F-66CB4A1C0939}"/>
                  </a:ext>
                </a:extLst>
              </p:cNvPr>
              <p:cNvSpPr>
                <a:spLocks/>
              </p:cNvSpPr>
              <p:nvPr/>
            </p:nvSpPr>
            <p:spPr bwMode="auto">
              <a:xfrm>
                <a:off x="-2174" y="3464"/>
                <a:ext cx="6" cy="25"/>
              </a:xfrm>
              <a:custGeom>
                <a:avLst/>
                <a:gdLst>
                  <a:gd name="T0" fmla="*/ 5 w 5"/>
                  <a:gd name="T1" fmla="*/ 0 h 21"/>
                  <a:gd name="T2" fmla="*/ 3 w 5"/>
                  <a:gd name="T3" fmla="*/ 9 h 21"/>
                  <a:gd name="T4" fmla="*/ 1 w 5"/>
                  <a:gd name="T5" fmla="*/ 18 h 21"/>
                  <a:gd name="T6" fmla="*/ 0 w 5"/>
                  <a:gd name="T7" fmla="*/ 21 h 21"/>
                  <a:gd name="T8" fmla="*/ 4 w 5"/>
                  <a:gd name="T9" fmla="*/ 0 h 21"/>
                  <a:gd name="T10" fmla="*/ 5 w 5"/>
                  <a:gd name="T11" fmla="*/ 0 h 21"/>
                </a:gdLst>
                <a:ahLst/>
                <a:cxnLst>
                  <a:cxn ang="0">
                    <a:pos x="T0" y="T1"/>
                  </a:cxn>
                  <a:cxn ang="0">
                    <a:pos x="T2" y="T3"/>
                  </a:cxn>
                  <a:cxn ang="0">
                    <a:pos x="T4" y="T5"/>
                  </a:cxn>
                  <a:cxn ang="0">
                    <a:pos x="T6" y="T7"/>
                  </a:cxn>
                  <a:cxn ang="0">
                    <a:pos x="T8" y="T9"/>
                  </a:cxn>
                  <a:cxn ang="0">
                    <a:pos x="T10" y="T11"/>
                  </a:cxn>
                </a:cxnLst>
                <a:rect l="0" t="0" r="r" b="b"/>
                <a:pathLst>
                  <a:path w="5" h="21">
                    <a:moveTo>
                      <a:pt x="5" y="0"/>
                    </a:moveTo>
                    <a:cubicBezTo>
                      <a:pt x="5" y="2"/>
                      <a:pt x="4" y="6"/>
                      <a:pt x="3" y="9"/>
                    </a:cubicBezTo>
                    <a:cubicBezTo>
                      <a:pt x="3" y="13"/>
                      <a:pt x="2" y="15"/>
                      <a:pt x="1" y="18"/>
                    </a:cubicBezTo>
                    <a:cubicBezTo>
                      <a:pt x="1" y="19"/>
                      <a:pt x="2" y="21"/>
                      <a:pt x="0" y="21"/>
                    </a:cubicBezTo>
                    <a:cubicBezTo>
                      <a:pt x="0" y="14"/>
                      <a:pt x="2" y="7"/>
                      <a:pt x="4" y="0"/>
                    </a:cubicBezTo>
                    <a:cubicBezTo>
                      <a:pt x="5" y="0"/>
                      <a:pt x="5" y="0"/>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91">
                <a:extLst>
                  <a:ext uri="{FF2B5EF4-FFF2-40B4-BE49-F238E27FC236}">
                    <a16:creationId xmlns:a16="http://schemas.microsoft.com/office/drawing/2014/main" id="{57B39BDD-6B29-472D-A5E9-9ECB044949A4}"/>
                  </a:ext>
                </a:extLst>
              </p:cNvPr>
              <p:cNvSpPr>
                <a:spLocks/>
              </p:cNvSpPr>
              <p:nvPr/>
            </p:nvSpPr>
            <p:spPr bwMode="auto">
              <a:xfrm>
                <a:off x="-1424" y="3464"/>
                <a:ext cx="36" cy="16"/>
              </a:xfrm>
              <a:custGeom>
                <a:avLst/>
                <a:gdLst>
                  <a:gd name="T0" fmla="*/ 31 w 31"/>
                  <a:gd name="T1" fmla="*/ 1 h 14"/>
                  <a:gd name="T2" fmla="*/ 31 w 31"/>
                  <a:gd name="T3" fmla="*/ 3 h 14"/>
                  <a:gd name="T4" fmla="*/ 28 w 31"/>
                  <a:gd name="T5" fmla="*/ 3 h 14"/>
                  <a:gd name="T6" fmla="*/ 5 w 31"/>
                  <a:gd name="T7" fmla="*/ 12 h 14"/>
                  <a:gd name="T8" fmla="*/ 0 w 31"/>
                  <a:gd name="T9" fmla="*/ 12 h 14"/>
                  <a:gd name="T10" fmla="*/ 5 w 31"/>
                  <a:gd name="T11" fmla="*/ 10 h 14"/>
                  <a:gd name="T12" fmla="*/ 28 w 31"/>
                  <a:gd name="T13" fmla="*/ 1 h 14"/>
                  <a:gd name="T14" fmla="*/ 31 w 31"/>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31" y="1"/>
                    </a:moveTo>
                    <a:cubicBezTo>
                      <a:pt x="31" y="2"/>
                      <a:pt x="31" y="2"/>
                      <a:pt x="31" y="3"/>
                    </a:cubicBezTo>
                    <a:cubicBezTo>
                      <a:pt x="30" y="3"/>
                      <a:pt x="29" y="3"/>
                      <a:pt x="28" y="3"/>
                    </a:cubicBezTo>
                    <a:cubicBezTo>
                      <a:pt x="19" y="5"/>
                      <a:pt x="12" y="8"/>
                      <a:pt x="5" y="12"/>
                    </a:cubicBezTo>
                    <a:cubicBezTo>
                      <a:pt x="3" y="13"/>
                      <a:pt x="0" y="14"/>
                      <a:pt x="0" y="12"/>
                    </a:cubicBezTo>
                    <a:cubicBezTo>
                      <a:pt x="1" y="10"/>
                      <a:pt x="3" y="10"/>
                      <a:pt x="5" y="10"/>
                    </a:cubicBezTo>
                    <a:cubicBezTo>
                      <a:pt x="12" y="7"/>
                      <a:pt x="20" y="3"/>
                      <a:pt x="28" y="1"/>
                    </a:cubicBezTo>
                    <a:cubicBezTo>
                      <a:pt x="29" y="0"/>
                      <a:pt x="30" y="0"/>
                      <a:pt x="3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92">
                <a:extLst>
                  <a:ext uri="{FF2B5EF4-FFF2-40B4-BE49-F238E27FC236}">
                    <a16:creationId xmlns:a16="http://schemas.microsoft.com/office/drawing/2014/main" id="{3EF4B761-6AB6-4D52-9E2D-37C6BE34BF2C}"/>
                  </a:ext>
                </a:extLst>
              </p:cNvPr>
              <p:cNvSpPr>
                <a:spLocks/>
              </p:cNvSpPr>
              <p:nvPr/>
            </p:nvSpPr>
            <p:spPr bwMode="auto">
              <a:xfrm>
                <a:off x="-1801" y="3475"/>
                <a:ext cx="2" cy="2"/>
              </a:xfrm>
              <a:custGeom>
                <a:avLst/>
                <a:gdLst>
                  <a:gd name="T0" fmla="*/ 0 w 2"/>
                  <a:gd name="T1" fmla="*/ 0 h 2"/>
                  <a:gd name="T2" fmla="*/ 1 w 2"/>
                  <a:gd name="T3" fmla="*/ 0 h 2"/>
                  <a:gd name="T4" fmla="*/ 0 w 2"/>
                  <a:gd name="T5" fmla="*/ 2 h 2"/>
                  <a:gd name="T6" fmla="*/ 0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1" y="0"/>
                    </a:cubicBezTo>
                    <a:cubicBezTo>
                      <a:pt x="0" y="0"/>
                      <a:pt x="2" y="2"/>
                      <a:pt x="0" y="2"/>
                    </a:cubicBezTo>
                    <a:cubicBezTo>
                      <a:pt x="1" y="1"/>
                      <a:pt x="0" y="0"/>
                      <a:pt x="0" y="1"/>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93">
                <a:extLst>
                  <a:ext uri="{FF2B5EF4-FFF2-40B4-BE49-F238E27FC236}">
                    <a16:creationId xmlns:a16="http://schemas.microsoft.com/office/drawing/2014/main" id="{57C3B47A-B83C-4ABE-A4DF-6738B3E74FBF}"/>
                  </a:ext>
                </a:extLst>
              </p:cNvPr>
              <p:cNvSpPr>
                <a:spLocks/>
              </p:cNvSpPr>
              <p:nvPr/>
            </p:nvSpPr>
            <p:spPr bwMode="auto">
              <a:xfrm>
                <a:off x="-1457" y="3480"/>
                <a:ext cx="69" cy="29"/>
              </a:xfrm>
              <a:custGeom>
                <a:avLst/>
                <a:gdLst>
                  <a:gd name="T0" fmla="*/ 60 w 60"/>
                  <a:gd name="T1" fmla="*/ 1 h 25"/>
                  <a:gd name="T2" fmla="*/ 54 w 60"/>
                  <a:gd name="T3" fmla="*/ 3 h 25"/>
                  <a:gd name="T4" fmla="*/ 42 w 60"/>
                  <a:gd name="T5" fmla="*/ 9 h 25"/>
                  <a:gd name="T6" fmla="*/ 35 w 60"/>
                  <a:gd name="T7" fmla="*/ 11 h 25"/>
                  <a:gd name="T8" fmla="*/ 30 w 60"/>
                  <a:gd name="T9" fmla="*/ 13 h 25"/>
                  <a:gd name="T10" fmla="*/ 13 w 60"/>
                  <a:gd name="T11" fmla="*/ 20 h 25"/>
                  <a:gd name="T12" fmla="*/ 0 w 60"/>
                  <a:gd name="T13" fmla="*/ 25 h 25"/>
                  <a:gd name="T14" fmla="*/ 8 w 60"/>
                  <a:gd name="T15" fmla="*/ 20 h 25"/>
                  <a:gd name="T16" fmla="*/ 19 w 60"/>
                  <a:gd name="T17" fmla="*/ 15 h 25"/>
                  <a:gd name="T18" fmla="*/ 56 w 60"/>
                  <a:gd name="T19" fmla="*/ 0 h 25"/>
                  <a:gd name="T20" fmla="*/ 59 w 60"/>
                  <a:gd name="T21" fmla="*/ 0 h 25"/>
                  <a:gd name="T22" fmla="*/ 60 w 60"/>
                  <a:gd name="T23"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25">
                    <a:moveTo>
                      <a:pt x="60" y="1"/>
                    </a:moveTo>
                    <a:cubicBezTo>
                      <a:pt x="58" y="2"/>
                      <a:pt x="56" y="3"/>
                      <a:pt x="54" y="3"/>
                    </a:cubicBezTo>
                    <a:cubicBezTo>
                      <a:pt x="50" y="5"/>
                      <a:pt x="46" y="7"/>
                      <a:pt x="42" y="9"/>
                    </a:cubicBezTo>
                    <a:cubicBezTo>
                      <a:pt x="40" y="10"/>
                      <a:pt x="37" y="11"/>
                      <a:pt x="35" y="11"/>
                    </a:cubicBezTo>
                    <a:cubicBezTo>
                      <a:pt x="34" y="12"/>
                      <a:pt x="31" y="13"/>
                      <a:pt x="30" y="13"/>
                    </a:cubicBezTo>
                    <a:cubicBezTo>
                      <a:pt x="25" y="16"/>
                      <a:pt x="18" y="17"/>
                      <a:pt x="13" y="20"/>
                    </a:cubicBezTo>
                    <a:cubicBezTo>
                      <a:pt x="8" y="21"/>
                      <a:pt x="5" y="24"/>
                      <a:pt x="0" y="25"/>
                    </a:cubicBezTo>
                    <a:cubicBezTo>
                      <a:pt x="1" y="22"/>
                      <a:pt x="5" y="21"/>
                      <a:pt x="8" y="20"/>
                    </a:cubicBezTo>
                    <a:cubicBezTo>
                      <a:pt x="12" y="19"/>
                      <a:pt x="16" y="17"/>
                      <a:pt x="19" y="15"/>
                    </a:cubicBezTo>
                    <a:cubicBezTo>
                      <a:pt x="33" y="12"/>
                      <a:pt x="43" y="6"/>
                      <a:pt x="56" y="0"/>
                    </a:cubicBezTo>
                    <a:cubicBezTo>
                      <a:pt x="57" y="0"/>
                      <a:pt x="58" y="0"/>
                      <a:pt x="59" y="0"/>
                    </a:cubicBezTo>
                    <a:cubicBezTo>
                      <a:pt x="59" y="1"/>
                      <a:pt x="59" y="1"/>
                      <a:pt x="6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294">
                <a:extLst>
                  <a:ext uri="{FF2B5EF4-FFF2-40B4-BE49-F238E27FC236}">
                    <a16:creationId xmlns:a16="http://schemas.microsoft.com/office/drawing/2014/main" id="{8F826A76-24DE-4261-83FD-3C00670CF3A1}"/>
                  </a:ext>
                </a:extLst>
              </p:cNvPr>
              <p:cNvSpPr>
                <a:spLocks/>
              </p:cNvSpPr>
              <p:nvPr/>
            </p:nvSpPr>
            <p:spPr bwMode="auto">
              <a:xfrm>
                <a:off x="-2123" y="3483"/>
                <a:ext cx="5" cy="15"/>
              </a:xfrm>
              <a:custGeom>
                <a:avLst/>
                <a:gdLst>
                  <a:gd name="T0" fmla="*/ 3 w 4"/>
                  <a:gd name="T1" fmla="*/ 0 h 13"/>
                  <a:gd name="T2" fmla="*/ 4 w 4"/>
                  <a:gd name="T3" fmla="*/ 0 h 13"/>
                  <a:gd name="T4" fmla="*/ 1 w 4"/>
                  <a:gd name="T5" fmla="*/ 13 h 13"/>
                  <a:gd name="T6" fmla="*/ 3 w 4"/>
                  <a:gd name="T7" fmla="*/ 0 h 13"/>
                </a:gdLst>
                <a:ahLst/>
                <a:cxnLst>
                  <a:cxn ang="0">
                    <a:pos x="T0" y="T1"/>
                  </a:cxn>
                  <a:cxn ang="0">
                    <a:pos x="T2" y="T3"/>
                  </a:cxn>
                  <a:cxn ang="0">
                    <a:pos x="T4" y="T5"/>
                  </a:cxn>
                  <a:cxn ang="0">
                    <a:pos x="T6" y="T7"/>
                  </a:cxn>
                </a:cxnLst>
                <a:rect l="0" t="0" r="r" b="b"/>
                <a:pathLst>
                  <a:path w="4" h="13">
                    <a:moveTo>
                      <a:pt x="3" y="0"/>
                    </a:moveTo>
                    <a:cubicBezTo>
                      <a:pt x="4" y="0"/>
                      <a:pt x="4" y="0"/>
                      <a:pt x="4" y="0"/>
                    </a:cubicBezTo>
                    <a:cubicBezTo>
                      <a:pt x="3" y="5"/>
                      <a:pt x="2" y="9"/>
                      <a:pt x="1" y="13"/>
                    </a:cubicBezTo>
                    <a:cubicBezTo>
                      <a:pt x="0" y="10"/>
                      <a:pt x="2" y="4"/>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295">
                <a:extLst>
                  <a:ext uri="{FF2B5EF4-FFF2-40B4-BE49-F238E27FC236}">
                    <a16:creationId xmlns:a16="http://schemas.microsoft.com/office/drawing/2014/main" id="{8782C87A-6D3E-4B6B-9976-533AA7236ADE}"/>
                  </a:ext>
                </a:extLst>
              </p:cNvPr>
              <p:cNvSpPr>
                <a:spLocks/>
              </p:cNvSpPr>
              <p:nvPr/>
            </p:nvSpPr>
            <p:spPr bwMode="auto">
              <a:xfrm>
                <a:off x="-2108" y="3483"/>
                <a:ext cx="8" cy="23"/>
              </a:xfrm>
              <a:custGeom>
                <a:avLst/>
                <a:gdLst>
                  <a:gd name="T0" fmla="*/ 7 w 7"/>
                  <a:gd name="T1" fmla="*/ 0 h 20"/>
                  <a:gd name="T2" fmla="*/ 2 w 7"/>
                  <a:gd name="T3" fmla="*/ 20 h 20"/>
                  <a:gd name="T4" fmla="*/ 2 w 7"/>
                  <a:gd name="T5" fmla="*/ 14 h 20"/>
                  <a:gd name="T6" fmla="*/ 6 w 7"/>
                  <a:gd name="T7" fmla="*/ 0 h 20"/>
                  <a:gd name="T8" fmla="*/ 7 w 7"/>
                  <a:gd name="T9" fmla="*/ 0 h 20"/>
                </a:gdLst>
                <a:ahLst/>
                <a:cxnLst>
                  <a:cxn ang="0">
                    <a:pos x="T0" y="T1"/>
                  </a:cxn>
                  <a:cxn ang="0">
                    <a:pos x="T2" y="T3"/>
                  </a:cxn>
                  <a:cxn ang="0">
                    <a:pos x="T4" y="T5"/>
                  </a:cxn>
                  <a:cxn ang="0">
                    <a:pos x="T6" y="T7"/>
                  </a:cxn>
                  <a:cxn ang="0">
                    <a:pos x="T8" y="T9"/>
                  </a:cxn>
                </a:cxnLst>
                <a:rect l="0" t="0" r="r" b="b"/>
                <a:pathLst>
                  <a:path w="7" h="20">
                    <a:moveTo>
                      <a:pt x="7" y="0"/>
                    </a:moveTo>
                    <a:cubicBezTo>
                      <a:pt x="5" y="6"/>
                      <a:pt x="4" y="13"/>
                      <a:pt x="2" y="20"/>
                    </a:cubicBezTo>
                    <a:cubicBezTo>
                      <a:pt x="0" y="19"/>
                      <a:pt x="2" y="16"/>
                      <a:pt x="2" y="14"/>
                    </a:cubicBezTo>
                    <a:cubicBezTo>
                      <a:pt x="3" y="10"/>
                      <a:pt x="3" y="4"/>
                      <a:pt x="6" y="0"/>
                    </a:cubicBezTo>
                    <a:cubicBezTo>
                      <a:pt x="6" y="0"/>
                      <a:pt x="6" y="0"/>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296">
                <a:extLst>
                  <a:ext uri="{FF2B5EF4-FFF2-40B4-BE49-F238E27FC236}">
                    <a16:creationId xmlns:a16="http://schemas.microsoft.com/office/drawing/2014/main" id="{F680F652-AF9A-4D6A-942E-CDF3FDAF1152}"/>
                  </a:ext>
                </a:extLst>
              </p:cNvPr>
              <p:cNvSpPr>
                <a:spLocks/>
              </p:cNvSpPr>
              <p:nvPr/>
            </p:nvSpPr>
            <p:spPr bwMode="auto">
              <a:xfrm>
                <a:off x="-2102" y="3483"/>
                <a:ext cx="8" cy="26"/>
              </a:xfrm>
              <a:custGeom>
                <a:avLst/>
                <a:gdLst>
                  <a:gd name="T0" fmla="*/ 6 w 7"/>
                  <a:gd name="T1" fmla="*/ 0 h 23"/>
                  <a:gd name="T2" fmla="*/ 5 w 7"/>
                  <a:gd name="T3" fmla="*/ 3 h 23"/>
                  <a:gd name="T4" fmla="*/ 3 w 7"/>
                  <a:gd name="T5" fmla="*/ 18 h 23"/>
                  <a:gd name="T6" fmla="*/ 0 w 7"/>
                  <a:gd name="T7" fmla="*/ 23 h 23"/>
                  <a:gd name="T8" fmla="*/ 6 w 7"/>
                  <a:gd name="T9" fmla="*/ 0 h 23"/>
                  <a:gd name="T10" fmla="*/ 6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6" y="0"/>
                    </a:moveTo>
                    <a:cubicBezTo>
                      <a:pt x="7" y="2"/>
                      <a:pt x="6" y="3"/>
                      <a:pt x="5" y="3"/>
                    </a:cubicBezTo>
                    <a:cubicBezTo>
                      <a:pt x="4" y="8"/>
                      <a:pt x="4" y="13"/>
                      <a:pt x="3" y="18"/>
                    </a:cubicBezTo>
                    <a:cubicBezTo>
                      <a:pt x="2" y="20"/>
                      <a:pt x="2" y="22"/>
                      <a:pt x="0" y="23"/>
                    </a:cubicBezTo>
                    <a:cubicBezTo>
                      <a:pt x="1" y="15"/>
                      <a:pt x="2" y="7"/>
                      <a:pt x="6" y="0"/>
                    </a:cubicBezTo>
                    <a:cubicBezTo>
                      <a:pt x="6" y="0"/>
                      <a:pt x="6" y="0"/>
                      <a:pt x="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97">
                <a:extLst>
                  <a:ext uri="{FF2B5EF4-FFF2-40B4-BE49-F238E27FC236}">
                    <a16:creationId xmlns:a16="http://schemas.microsoft.com/office/drawing/2014/main" id="{E0C132F8-8D60-4CB9-B32B-E586CE6280A4}"/>
                  </a:ext>
                </a:extLst>
              </p:cNvPr>
              <p:cNvSpPr>
                <a:spLocks/>
              </p:cNvSpPr>
              <p:nvPr/>
            </p:nvSpPr>
            <p:spPr bwMode="auto">
              <a:xfrm>
                <a:off x="-2097" y="3484"/>
                <a:ext cx="8" cy="30"/>
              </a:xfrm>
              <a:custGeom>
                <a:avLst/>
                <a:gdLst>
                  <a:gd name="T0" fmla="*/ 7 w 7"/>
                  <a:gd name="T1" fmla="*/ 0 h 26"/>
                  <a:gd name="T2" fmla="*/ 2 w 7"/>
                  <a:gd name="T3" fmla="*/ 26 h 26"/>
                  <a:gd name="T4" fmla="*/ 2 w 7"/>
                  <a:gd name="T5" fmla="*/ 20 h 26"/>
                  <a:gd name="T6" fmla="*/ 5 w 7"/>
                  <a:gd name="T7" fmla="*/ 1 h 26"/>
                  <a:gd name="T8" fmla="*/ 7 w 7"/>
                  <a:gd name="T9" fmla="*/ 0 h 26"/>
                </a:gdLst>
                <a:ahLst/>
                <a:cxnLst>
                  <a:cxn ang="0">
                    <a:pos x="T0" y="T1"/>
                  </a:cxn>
                  <a:cxn ang="0">
                    <a:pos x="T2" y="T3"/>
                  </a:cxn>
                  <a:cxn ang="0">
                    <a:pos x="T4" y="T5"/>
                  </a:cxn>
                  <a:cxn ang="0">
                    <a:pos x="T6" y="T7"/>
                  </a:cxn>
                  <a:cxn ang="0">
                    <a:pos x="T8" y="T9"/>
                  </a:cxn>
                </a:cxnLst>
                <a:rect l="0" t="0" r="r" b="b"/>
                <a:pathLst>
                  <a:path w="7" h="26">
                    <a:moveTo>
                      <a:pt x="7" y="0"/>
                    </a:moveTo>
                    <a:cubicBezTo>
                      <a:pt x="6" y="9"/>
                      <a:pt x="3" y="18"/>
                      <a:pt x="2" y="26"/>
                    </a:cubicBezTo>
                    <a:cubicBezTo>
                      <a:pt x="0" y="25"/>
                      <a:pt x="2" y="22"/>
                      <a:pt x="2" y="20"/>
                    </a:cubicBezTo>
                    <a:cubicBezTo>
                      <a:pt x="2" y="15"/>
                      <a:pt x="5" y="7"/>
                      <a:pt x="5" y="1"/>
                    </a:cubicBezTo>
                    <a:cubicBezTo>
                      <a:pt x="6" y="1"/>
                      <a:pt x="7" y="0"/>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98">
                <a:extLst>
                  <a:ext uri="{FF2B5EF4-FFF2-40B4-BE49-F238E27FC236}">
                    <a16:creationId xmlns:a16="http://schemas.microsoft.com/office/drawing/2014/main" id="{CC9AA98A-E78F-4462-85A8-0252BB62258A}"/>
                  </a:ext>
                </a:extLst>
              </p:cNvPr>
              <p:cNvSpPr>
                <a:spLocks/>
              </p:cNvSpPr>
              <p:nvPr/>
            </p:nvSpPr>
            <p:spPr bwMode="auto">
              <a:xfrm>
                <a:off x="-2117" y="3484"/>
                <a:ext cx="6" cy="14"/>
              </a:xfrm>
              <a:custGeom>
                <a:avLst/>
                <a:gdLst>
                  <a:gd name="T0" fmla="*/ 5 w 5"/>
                  <a:gd name="T1" fmla="*/ 0 h 12"/>
                  <a:gd name="T2" fmla="*/ 2 w 5"/>
                  <a:gd name="T3" fmla="*/ 7 h 12"/>
                  <a:gd name="T4" fmla="*/ 1 w 5"/>
                  <a:gd name="T5" fmla="*/ 12 h 12"/>
                  <a:gd name="T6" fmla="*/ 3 w 5"/>
                  <a:gd name="T7" fmla="*/ 0 h 12"/>
                  <a:gd name="T8" fmla="*/ 5 w 5"/>
                  <a:gd name="T9" fmla="*/ 0 h 12"/>
                </a:gdLst>
                <a:ahLst/>
                <a:cxnLst>
                  <a:cxn ang="0">
                    <a:pos x="T0" y="T1"/>
                  </a:cxn>
                  <a:cxn ang="0">
                    <a:pos x="T2" y="T3"/>
                  </a:cxn>
                  <a:cxn ang="0">
                    <a:pos x="T4" y="T5"/>
                  </a:cxn>
                  <a:cxn ang="0">
                    <a:pos x="T6" y="T7"/>
                  </a:cxn>
                  <a:cxn ang="0">
                    <a:pos x="T8" y="T9"/>
                  </a:cxn>
                </a:cxnLst>
                <a:rect l="0" t="0" r="r" b="b"/>
                <a:pathLst>
                  <a:path w="5" h="12">
                    <a:moveTo>
                      <a:pt x="5" y="0"/>
                    </a:moveTo>
                    <a:cubicBezTo>
                      <a:pt x="5" y="3"/>
                      <a:pt x="3" y="5"/>
                      <a:pt x="2" y="7"/>
                    </a:cubicBezTo>
                    <a:cubicBezTo>
                      <a:pt x="2" y="9"/>
                      <a:pt x="2" y="11"/>
                      <a:pt x="1" y="12"/>
                    </a:cubicBezTo>
                    <a:cubicBezTo>
                      <a:pt x="0" y="9"/>
                      <a:pt x="2" y="4"/>
                      <a:pt x="3" y="0"/>
                    </a:cubicBezTo>
                    <a:cubicBezTo>
                      <a:pt x="4" y="0"/>
                      <a:pt x="4" y="0"/>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99">
                <a:extLst>
                  <a:ext uri="{FF2B5EF4-FFF2-40B4-BE49-F238E27FC236}">
                    <a16:creationId xmlns:a16="http://schemas.microsoft.com/office/drawing/2014/main" id="{55A21CA8-C97F-4C3A-8BEC-BDC3A28949FB}"/>
                  </a:ext>
                </a:extLst>
              </p:cNvPr>
              <p:cNvSpPr>
                <a:spLocks/>
              </p:cNvSpPr>
              <p:nvPr/>
            </p:nvSpPr>
            <p:spPr bwMode="auto">
              <a:xfrm>
                <a:off x="-2112" y="3484"/>
                <a:ext cx="7" cy="21"/>
              </a:xfrm>
              <a:custGeom>
                <a:avLst/>
                <a:gdLst>
                  <a:gd name="T0" fmla="*/ 6 w 6"/>
                  <a:gd name="T1" fmla="*/ 1 h 18"/>
                  <a:gd name="T2" fmla="*/ 2 w 6"/>
                  <a:gd name="T3" fmla="*/ 17 h 18"/>
                  <a:gd name="T4" fmla="*/ 0 w 6"/>
                  <a:gd name="T5" fmla="*/ 17 h 18"/>
                  <a:gd name="T6" fmla="*/ 2 w 6"/>
                  <a:gd name="T7" fmla="*/ 7 h 18"/>
                  <a:gd name="T8" fmla="*/ 4 w 6"/>
                  <a:gd name="T9" fmla="*/ 5 h 18"/>
                  <a:gd name="T10" fmla="*/ 6 w 6"/>
                  <a:gd name="T11" fmla="*/ 1 h 18"/>
                </a:gdLst>
                <a:ahLst/>
                <a:cxnLst>
                  <a:cxn ang="0">
                    <a:pos x="T0" y="T1"/>
                  </a:cxn>
                  <a:cxn ang="0">
                    <a:pos x="T2" y="T3"/>
                  </a:cxn>
                  <a:cxn ang="0">
                    <a:pos x="T4" y="T5"/>
                  </a:cxn>
                  <a:cxn ang="0">
                    <a:pos x="T6" y="T7"/>
                  </a:cxn>
                  <a:cxn ang="0">
                    <a:pos x="T8" y="T9"/>
                  </a:cxn>
                  <a:cxn ang="0">
                    <a:pos x="T10" y="T11"/>
                  </a:cxn>
                </a:cxnLst>
                <a:rect l="0" t="0" r="r" b="b"/>
                <a:pathLst>
                  <a:path w="6" h="18">
                    <a:moveTo>
                      <a:pt x="6" y="1"/>
                    </a:moveTo>
                    <a:cubicBezTo>
                      <a:pt x="4" y="6"/>
                      <a:pt x="2" y="11"/>
                      <a:pt x="2" y="17"/>
                    </a:cubicBezTo>
                    <a:cubicBezTo>
                      <a:pt x="2" y="18"/>
                      <a:pt x="1" y="17"/>
                      <a:pt x="0" y="17"/>
                    </a:cubicBezTo>
                    <a:cubicBezTo>
                      <a:pt x="0" y="13"/>
                      <a:pt x="2" y="10"/>
                      <a:pt x="2" y="7"/>
                    </a:cubicBezTo>
                    <a:cubicBezTo>
                      <a:pt x="3" y="7"/>
                      <a:pt x="2" y="5"/>
                      <a:pt x="4" y="5"/>
                    </a:cubicBezTo>
                    <a:cubicBezTo>
                      <a:pt x="3" y="4"/>
                      <a:pt x="4" y="0"/>
                      <a:pt x="6"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300">
                <a:extLst>
                  <a:ext uri="{FF2B5EF4-FFF2-40B4-BE49-F238E27FC236}">
                    <a16:creationId xmlns:a16="http://schemas.microsoft.com/office/drawing/2014/main" id="{FEB4B4E0-4B3E-43CE-8867-24C507EF5240}"/>
                  </a:ext>
                </a:extLst>
              </p:cNvPr>
              <p:cNvSpPr>
                <a:spLocks/>
              </p:cNvSpPr>
              <p:nvPr/>
            </p:nvSpPr>
            <p:spPr bwMode="auto">
              <a:xfrm>
                <a:off x="-2090" y="3487"/>
                <a:ext cx="7" cy="25"/>
              </a:xfrm>
              <a:custGeom>
                <a:avLst/>
                <a:gdLst>
                  <a:gd name="T0" fmla="*/ 5 w 6"/>
                  <a:gd name="T1" fmla="*/ 0 h 21"/>
                  <a:gd name="T2" fmla="*/ 6 w 6"/>
                  <a:gd name="T3" fmla="*/ 0 h 21"/>
                  <a:gd name="T4" fmla="*/ 2 w 6"/>
                  <a:gd name="T5" fmla="*/ 21 h 21"/>
                  <a:gd name="T6" fmla="*/ 2 w 6"/>
                  <a:gd name="T7" fmla="*/ 15 h 21"/>
                  <a:gd name="T8" fmla="*/ 4 w 6"/>
                  <a:gd name="T9" fmla="*/ 0 h 21"/>
                  <a:gd name="T10" fmla="*/ 5 w 6"/>
                  <a:gd name="T11" fmla="*/ 0 h 21"/>
                </a:gdLst>
                <a:ahLst/>
                <a:cxnLst>
                  <a:cxn ang="0">
                    <a:pos x="T0" y="T1"/>
                  </a:cxn>
                  <a:cxn ang="0">
                    <a:pos x="T2" y="T3"/>
                  </a:cxn>
                  <a:cxn ang="0">
                    <a:pos x="T4" y="T5"/>
                  </a:cxn>
                  <a:cxn ang="0">
                    <a:pos x="T6" y="T7"/>
                  </a:cxn>
                  <a:cxn ang="0">
                    <a:pos x="T8" y="T9"/>
                  </a:cxn>
                  <a:cxn ang="0">
                    <a:pos x="T10" y="T11"/>
                  </a:cxn>
                </a:cxnLst>
                <a:rect l="0" t="0" r="r" b="b"/>
                <a:pathLst>
                  <a:path w="6" h="21">
                    <a:moveTo>
                      <a:pt x="5" y="0"/>
                    </a:moveTo>
                    <a:cubicBezTo>
                      <a:pt x="6" y="0"/>
                      <a:pt x="6" y="0"/>
                      <a:pt x="6" y="0"/>
                    </a:cubicBezTo>
                    <a:cubicBezTo>
                      <a:pt x="3" y="7"/>
                      <a:pt x="4" y="14"/>
                      <a:pt x="2" y="21"/>
                    </a:cubicBezTo>
                    <a:cubicBezTo>
                      <a:pt x="0" y="20"/>
                      <a:pt x="1" y="16"/>
                      <a:pt x="2" y="15"/>
                    </a:cubicBezTo>
                    <a:cubicBezTo>
                      <a:pt x="1" y="10"/>
                      <a:pt x="3" y="4"/>
                      <a:pt x="4" y="0"/>
                    </a:cubicBezTo>
                    <a:cubicBezTo>
                      <a:pt x="5" y="0"/>
                      <a:pt x="5" y="0"/>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301">
                <a:extLst>
                  <a:ext uri="{FF2B5EF4-FFF2-40B4-BE49-F238E27FC236}">
                    <a16:creationId xmlns:a16="http://schemas.microsoft.com/office/drawing/2014/main" id="{FD7B3859-8F43-4DB2-B830-45224A3CA94C}"/>
                  </a:ext>
                </a:extLst>
              </p:cNvPr>
              <p:cNvSpPr>
                <a:spLocks/>
              </p:cNvSpPr>
              <p:nvPr/>
            </p:nvSpPr>
            <p:spPr bwMode="auto">
              <a:xfrm>
                <a:off x="-2083" y="3489"/>
                <a:ext cx="5" cy="24"/>
              </a:xfrm>
              <a:custGeom>
                <a:avLst/>
                <a:gdLst>
                  <a:gd name="T0" fmla="*/ 4 w 5"/>
                  <a:gd name="T1" fmla="*/ 0 h 21"/>
                  <a:gd name="T2" fmla="*/ 5 w 5"/>
                  <a:gd name="T3" fmla="*/ 0 h 21"/>
                  <a:gd name="T4" fmla="*/ 2 w 5"/>
                  <a:gd name="T5" fmla="*/ 14 h 21"/>
                  <a:gd name="T6" fmla="*/ 1 w 5"/>
                  <a:gd name="T7" fmla="*/ 21 h 21"/>
                  <a:gd name="T8" fmla="*/ 3 w 5"/>
                  <a:gd name="T9" fmla="*/ 0 h 21"/>
                  <a:gd name="T10" fmla="*/ 4 w 5"/>
                  <a:gd name="T11" fmla="*/ 0 h 21"/>
                </a:gdLst>
                <a:ahLst/>
                <a:cxnLst>
                  <a:cxn ang="0">
                    <a:pos x="T0" y="T1"/>
                  </a:cxn>
                  <a:cxn ang="0">
                    <a:pos x="T2" y="T3"/>
                  </a:cxn>
                  <a:cxn ang="0">
                    <a:pos x="T4" y="T5"/>
                  </a:cxn>
                  <a:cxn ang="0">
                    <a:pos x="T6" y="T7"/>
                  </a:cxn>
                  <a:cxn ang="0">
                    <a:pos x="T8" y="T9"/>
                  </a:cxn>
                  <a:cxn ang="0">
                    <a:pos x="T10" y="T11"/>
                  </a:cxn>
                </a:cxnLst>
                <a:rect l="0" t="0" r="r" b="b"/>
                <a:pathLst>
                  <a:path w="5" h="21">
                    <a:moveTo>
                      <a:pt x="4" y="0"/>
                    </a:moveTo>
                    <a:cubicBezTo>
                      <a:pt x="5" y="0"/>
                      <a:pt x="5" y="0"/>
                      <a:pt x="5" y="0"/>
                    </a:cubicBezTo>
                    <a:cubicBezTo>
                      <a:pt x="3" y="4"/>
                      <a:pt x="3" y="9"/>
                      <a:pt x="2" y="14"/>
                    </a:cubicBezTo>
                    <a:cubicBezTo>
                      <a:pt x="2" y="16"/>
                      <a:pt x="2" y="19"/>
                      <a:pt x="1" y="21"/>
                    </a:cubicBezTo>
                    <a:cubicBezTo>
                      <a:pt x="0" y="15"/>
                      <a:pt x="1" y="6"/>
                      <a:pt x="3" y="0"/>
                    </a:cubicBezTo>
                    <a:cubicBezTo>
                      <a:pt x="4" y="0"/>
                      <a:pt x="5" y="1"/>
                      <a:pt x="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302">
                <a:extLst>
                  <a:ext uri="{FF2B5EF4-FFF2-40B4-BE49-F238E27FC236}">
                    <a16:creationId xmlns:a16="http://schemas.microsoft.com/office/drawing/2014/main" id="{910E53A2-2CF3-4D50-8011-C3F32F332510}"/>
                  </a:ext>
                </a:extLst>
              </p:cNvPr>
              <p:cNvSpPr>
                <a:spLocks/>
              </p:cNvSpPr>
              <p:nvPr/>
            </p:nvSpPr>
            <p:spPr bwMode="auto">
              <a:xfrm>
                <a:off x="-2079" y="3490"/>
                <a:ext cx="6" cy="26"/>
              </a:xfrm>
              <a:custGeom>
                <a:avLst/>
                <a:gdLst>
                  <a:gd name="T0" fmla="*/ 5 w 5"/>
                  <a:gd name="T1" fmla="*/ 0 h 23"/>
                  <a:gd name="T2" fmla="*/ 5 w 5"/>
                  <a:gd name="T3" fmla="*/ 0 h 23"/>
                  <a:gd name="T4" fmla="*/ 2 w 5"/>
                  <a:gd name="T5" fmla="*/ 22 h 23"/>
                  <a:gd name="T6" fmla="*/ 0 w 5"/>
                  <a:gd name="T7" fmla="*/ 22 h 23"/>
                  <a:gd name="T8" fmla="*/ 5 w 5"/>
                  <a:gd name="T9" fmla="*/ 0 h 23"/>
                </a:gdLst>
                <a:ahLst/>
                <a:cxnLst>
                  <a:cxn ang="0">
                    <a:pos x="T0" y="T1"/>
                  </a:cxn>
                  <a:cxn ang="0">
                    <a:pos x="T2" y="T3"/>
                  </a:cxn>
                  <a:cxn ang="0">
                    <a:pos x="T4" y="T5"/>
                  </a:cxn>
                  <a:cxn ang="0">
                    <a:pos x="T6" y="T7"/>
                  </a:cxn>
                  <a:cxn ang="0">
                    <a:pos x="T8" y="T9"/>
                  </a:cxn>
                </a:cxnLst>
                <a:rect l="0" t="0" r="r" b="b"/>
                <a:pathLst>
                  <a:path w="5" h="23">
                    <a:moveTo>
                      <a:pt x="5" y="0"/>
                    </a:moveTo>
                    <a:cubicBezTo>
                      <a:pt x="5" y="0"/>
                      <a:pt x="5" y="0"/>
                      <a:pt x="5" y="0"/>
                    </a:cubicBezTo>
                    <a:cubicBezTo>
                      <a:pt x="3" y="8"/>
                      <a:pt x="1" y="16"/>
                      <a:pt x="2" y="22"/>
                    </a:cubicBezTo>
                    <a:cubicBezTo>
                      <a:pt x="1" y="23"/>
                      <a:pt x="0" y="23"/>
                      <a:pt x="0" y="22"/>
                    </a:cubicBezTo>
                    <a:cubicBezTo>
                      <a:pt x="1" y="14"/>
                      <a:pt x="1" y="6"/>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303">
                <a:extLst>
                  <a:ext uri="{FF2B5EF4-FFF2-40B4-BE49-F238E27FC236}">
                    <a16:creationId xmlns:a16="http://schemas.microsoft.com/office/drawing/2014/main" id="{66DE3724-D2B1-49E5-B71A-0E84F48B3C07}"/>
                  </a:ext>
                </a:extLst>
              </p:cNvPr>
              <p:cNvSpPr>
                <a:spLocks/>
              </p:cNvSpPr>
              <p:nvPr/>
            </p:nvSpPr>
            <p:spPr bwMode="auto">
              <a:xfrm>
                <a:off x="-2074" y="3492"/>
                <a:ext cx="7" cy="30"/>
              </a:xfrm>
              <a:custGeom>
                <a:avLst/>
                <a:gdLst>
                  <a:gd name="T0" fmla="*/ 6 w 6"/>
                  <a:gd name="T1" fmla="*/ 0 h 26"/>
                  <a:gd name="T2" fmla="*/ 6 w 6"/>
                  <a:gd name="T3" fmla="*/ 0 h 26"/>
                  <a:gd name="T4" fmla="*/ 3 w 6"/>
                  <a:gd name="T5" fmla="*/ 18 h 26"/>
                  <a:gd name="T6" fmla="*/ 1 w 6"/>
                  <a:gd name="T7" fmla="*/ 26 h 26"/>
                  <a:gd name="T8" fmla="*/ 6 w 6"/>
                  <a:gd name="T9" fmla="*/ 0 h 26"/>
                </a:gdLst>
                <a:ahLst/>
                <a:cxnLst>
                  <a:cxn ang="0">
                    <a:pos x="T0" y="T1"/>
                  </a:cxn>
                  <a:cxn ang="0">
                    <a:pos x="T2" y="T3"/>
                  </a:cxn>
                  <a:cxn ang="0">
                    <a:pos x="T4" y="T5"/>
                  </a:cxn>
                  <a:cxn ang="0">
                    <a:pos x="T6" y="T7"/>
                  </a:cxn>
                  <a:cxn ang="0">
                    <a:pos x="T8" y="T9"/>
                  </a:cxn>
                </a:cxnLst>
                <a:rect l="0" t="0" r="r" b="b"/>
                <a:pathLst>
                  <a:path w="6" h="26">
                    <a:moveTo>
                      <a:pt x="6" y="0"/>
                    </a:moveTo>
                    <a:cubicBezTo>
                      <a:pt x="6" y="0"/>
                      <a:pt x="6" y="0"/>
                      <a:pt x="6" y="0"/>
                    </a:cubicBezTo>
                    <a:cubicBezTo>
                      <a:pt x="5" y="6"/>
                      <a:pt x="3" y="12"/>
                      <a:pt x="3" y="18"/>
                    </a:cubicBezTo>
                    <a:cubicBezTo>
                      <a:pt x="0" y="19"/>
                      <a:pt x="4" y="25"/>
                      <a:pt x="1" y="26"/>
                    </a:cubicBezTo>
                    <a:cubicBezTo>
                      <a:pt x="0" y="15"/>
                      <a:pt x="2" y="8"/>
                      <a:pt x="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304">
                <a:extLst>
                  <a:ext uri="{FF2B5EF4-FFF2-40B4-BE49-F238E27FC236}">
                    <a16:creationId xmlns:a16="http://schemas.microsoft.com/office/drawing/2014/main" id="{06353C28-F6C7-4092-B9AD-7AA94A33189C}"/>
                  </a:ext>
                </a:extLst>
              </p:cNvPr>
              <p:cNvSpPr>
                <a:spLocks/>
              </p:cNvSpPr>
              <p:nvPr/>
            </p:nvSpPr>
            <p:spPr bwMode="auto">
              <a:xfrm>
                <a:off x="-2068" y="3497"/>
                <a:ext cx="8" cy="26"/>
              </a:xfrm>
              <a:custGeom>
                <a:avLst/>
                <a:gdLst>
                  <a:gd name="T0" fmla="*/ 6 w 7"/>
                  <a:gd name="T1" fmla="*/ 0 h 23"/>
                  <a:gd name="T2" fmla="*/ 7 w 7"/>
                  <a:gd name="T3" fmla="*/ 0 h 23"/>
                  <a:gd name="T4" fmla="*/ 3 w 7"/>
                  <a:gd name="T5" fmla="*/ 22 h 23"/>
                  <a:gd name="T6" fmla="*/ 0 w 7"/>
                  <a:gd name="T7" fmla="*/ 19 h 23"/>
                  <a:gd name="T8" fmla="*/ 2 w 7"/>
                  <a:gd name="T9" fmla="*/ 12 h 23"/>
                  <a:gd name="T10" fmla="*/ 6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6" y="0"/>
                    </a:moveTo>
                    <a:cubicBezTo>
                      <a:pt x="6" y="0"/>
                      <a:pt x="7" y="0"/>
                      <a:pt x="7" y="0"/>
                    </a:cubicBezTo>
                    <a:cubicBezTo>
                      <a:pt x="5" y="8"/>
                      <a:pt x="2" y="14"/>
                      <a:pt x="3" y="22"/>
                    </a:cubicBezTo>
                    <a:cubicBezTo>
                      <a:pt x="0" y="23"/>
                      <a:pt x="0" y="20"/>
                      <a:pt x="0" y="19"/>
                    </a:cubicBezTo>
                    <a:cubicBezTo>
                      <a:pt x="1" y="16"/>
                      <a:pt x="2" y="13"/>
                      <a:pt x="2" y="12"/>
                    </a:cubicBezTo>
                    <a:cubicBezTo>
                      <a:pt x="3" y="7"/>
                      <a:pt x="4" y="2"/>
                      <a:pt x="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305">
                <a:extLst>
                  <a:ext uri="{FF2B5EF4-FFF2-40B4-BE49-F238E27FC236}">
                    <a16:creationId xmlns:a16="http://schemas.microsoft.com/office/drawing/2014/main" id="{B838C13F-6C5A-416F-82C2-9B22352C0B83}"/>
                  </a:ext>
                </a:extLst>
              </p:cNvPr>
              <p:cNvSpPr>
                <a:spLocks/>
              </p:cNvSpPr>
              <p:nvPr/>
            </p:nvSpPr>
            <p:spPr bwMode="auto">
              <a:xfrm>
                <a:off x="-2060" y="3497"/>
                <a:ext cx="6" cy="25"/>
              </a:xfrm>
              <a:custGeom>
                <a:avLst/>
                <a:gdLst>
                  <a:gd name="T0" fmla="*/ 5 w 5"/>
                  <a:gd name="T1" fmla="*/ 0 h 22"/>
                  <a:gd name="T2" fmla="*/ 2 w 5"/>
                  <a:gd name="T3" fmla="*/ 14 h 22"/>
                  <a:gd name="T4" fmla="*/ 1 w 5"/>
                  <a:gd name="T5" fmla="*/ 22 h 22"/>
                  <a:gd name="T6" fmla="*/ 1 w 5"/>
                  <a:gd name="T7" fmla="*/ 20 h 22"/>
                  <a:gd name="T8" fmla="*/ 0 w 5"/>
                  <a:gd name="T9" fmla="*/ 17 h 22"/>
                  <a:gd name="T10" fmla="*/ 4 w 5"/>
                  <a:gd name="T11" fmla="*/ 0 h 22"/>
                  <a:gd name="T12" fmla="*/ 5 w 5"/>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5" h="22">
                    <a:moveTo>
                      <a:pt x="5" y="0"/>
                    </a:moveTo>
                    <a:cubicBezTo>
                      <a:pt x="5" y="5"/>
                      <a:pt x="3" y="10"/>
                      <a:pt x="2" y="14"/>
                    </a:cubicBezTo>
                    <a:cubicBezTo>
                      <a:pt x="2" y="17"/>
                      <a:pt x="3" y="20"/>
                      <a:pt x="1" y="22"/>
                    </a:cubicBezTo>
                    <a:cubicBezTo>
                      <a:pt x="0" y="21"/>
                      <a:pt x="1" y="20"/>
                      <a:pt x="1" y="20"/>
                    </a:cubicBezTo>
                    <a:cubicBezTo>
                      <a:pt x="0" y="19"/>
                      <a:pt x="1" y="18"/>
                      <a:pt x="0" y="17"/>
                    </a:cubicBezTo>
                    <a:cubicBezTo>
                      <a:pt x="3" y="12"/>
                      <a:pt x="2" y="5"/>
                      <a:pt x="4" y="0"/>
                    </a:cubicBezTo>
                    <a:cubicBezTo>
                      <a:pt x="5" y="0"/>
                      <a:pt x="5" y="0"/>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306">
                <a:extLst>
                  <a:ext uri="{FF2B5EF4-FFF2-40B4-BE49-F238E27FC236}">
                    <a16:creationId xmlns:a16="http://schemas.microsoft.com/office/drawing/2014/main" id="{3EA62C9E-D807-47D2-AE45-BEFB9BD13F94}"/>
                  </a:ext>
                </a:extLst>
              </p:cNvPr>
              <p:cNvSpPr>
                <a:spLocks/>
              </p:cNvSpPr>
              <p:nvPr/>
            </p:nvSpPr>
            <p:spPr bwMode="auto">
              <a:xfrm>
                <a:off x="-2053" y="3499"/>
                <a:ext cx="7" cy="26"/>
              </a:xfrm>
              <a:custGeom>
                <a:avLst/>
                <a:gdLst>
                  <a:gd name="T0" fmla="*/ 5 w 6"/>
                  <a:gd name="T1" fmla="*/ 0 h 22"/>
                  <a:gd name="T2" fmla="*/ 6 w 6"/>
                  <a:gd name="T3" fmla="*/ 0 h 22"/>
                  <a:gd name="T4" fmla="*/ 1 w 6"/>
                  <a:gd name="T5" fmla="*/ 20 h 22"/>
                  <a:gd name="T6" fmla="*/ 1 w 6"/>
                  <a:gd name="T7" fmla="*/ 22 h 22"/>
                  <a:gd name="T8" fmla="*/ 0 w 6"/>
                  <a:gd name="T9" fmla="*/ 22 h 22"/>
                  <a:gd name="T10" fmla="*/ 5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5" y="0"/>
                    </a:moveTo>
                    <a:cubicBezTo>
                      <a:pt x="5" y="0"/>
                      <a:pt x="5" y="0"/>
                      <a:pt x="6" y="0"/>
                    </a:cubicBezTo>
                    <a:cubicBezTo>
                      <a:pt x="5" y="7"/>
                      <a:pt x="1" y="14"/>
                      <a:pt x="1" y="20"/>
                    </a:cubicBezTo>
                    <a:cubicBezTo>
                      <a:pt x="1" y="21"/>
                      <a:pt x="2" y="21"/>
                      <a:pt x="1" y="22"/>
                    </a:cubicBezTo>
                    <a:cubicBezTo>
                      <a:pt x="0" y="22"/>
                      <a:pt x="0" y="22"/>
                      <a:pt x="0" y="22"/>
                    </a:cubicBezTo>
                    <a:cubicBezTo>
                      <a:pt x="0" y="13"/>
                      <a:pt x="2" y="6"/>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307">
                <a:extLst>
                  <a:ext uri="{FF2B5EF4-FFF2-40B4-BE49-F238E27FC236}">
                    <a16:creationId xmlns:a16="http://schemas.microsoft.com/office/drawing/2014/main" id="{6E661D04-8188-4B38-844D-B26FFE6E2E24}"/>
                  </a:ext>
                </a:extLst>
              </p:cNvPr>
              <p:cNvSpPr>
                <a:spLocks/>
              </p:cNvSpPr>
              <p:nvPr/>
            </p:nvSpPr>
            <p:spPr bwMode="auto">
              <a:xfrm>
                <a:off x="-2044" y="3501"/>
                <a:ext cx="11" cy="33"/>
              </a:xfrm>
              <a:custGeom>
                <a:avLst/>
                <a:gdLst>
                  <a:gd name="T0" fmla="*/ 9 w 9"/>
                  <a:gd name="T1" fmla="*/ 0 h 28"/>
                  <a:gd name="T2" fmla="*/ 9 w 9"/>
                  <a:gd name="T3" fmla="*/ 0 h 28"/>
                  <a:gd name="T4" fmla="*/ 3 w 9"/>
                  <a:gd name="T5" fmla="*/ 24 h 28"/>
                  <a:gd name="T6" fmla="*/ 4 w 9"/>
                  <a:gd name="T7" fmla="*/ 26 h 28"/>
                  <a:gd name="T8" fmla="*/ 2 w 9"/>
                  <a:gd name="T9" fmla="*/ 28 h 28"/>
                  <a:gd name="T10" fmla="*/ 2 w 9"/>
                  <a:gd name="T11" fmla="*/ 20 h 28"/>
                  <a:gd name="T12" fmla="*/ 7 w 9"/>
                  <a:gd name="T13" fmla="*/ 0 h 28"/>
                  <a:gd name="T14" fmla="*/ 9 w 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8">
                    <a:moveTo>
                      <a:pt x="9" y="0"/>
                    </a:moveTo>
                    <a:cubicBezTo>
                      <a:pt x="9" y="0"/>
                      <a:pt x="9" y="0"/>
                      <a:pt x="9" y="0"/>
                    </a:cubicBezTo>
                    <a:cubicBezTo>
                      <a:pt x="7" y="9"/>
                      <a:pt x="5" y="15"/>
                      <a:pt x="3" y="24"/>
                    </a:cubicBezTo>
                    <a:cubicBezTo>
                      <a:pt x="3" y="25"/>
                      <a:pt x="4" y="25"/>
                      <a:pt x="4" y="26"/>
                    </a:cubicBezTo>
                    <a:cubicBezTo>
                      <a:pt x="3" y="26"/>
                      <a:pt x="3" y="28"/>
                      <a:pt x="2" y="28"/>
                    </a:cubicBezTo>
                    <a:cubicBezTo>
                      <a:pt x="0" y="26"/>
                      <a:pt x="2" y="22"/>
                      <a:pt x="2" y="20"/>
                    </a:cubicBezTo>
                    <a:cubicBezTo>
                      <a:pt x="4" y="14"/>
                      <a:pt x="6" y="7"/>
                      <a:pt x="7" y="0"/>
                    </a:cubicBezTo>
                    <a:cubicBezTo>
                      <a:pt x="8" y="0"/>
                      <a:pt x="8" y="0"/>
                      <a:pt x="9"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308">
                <a:extLst>
                  <a:ext uri="{FF2B5EF4-FFF2-40B4-BE49-F238E27FC236}">
                    <a16:creationId xmlns:a16="http://schemas.microsoft.com/office/drawing/2014/main" id="{0E07572C-D448-4C5D-8071-C939DF83B36F}"/>
                  </a:ext>
                </a:extLst>
              </p:cNvPr>
              <p:cNvSpPr>
                <a:spLocks/>
              </p:cNvSpPr>
              <p:nvPr/>
            </p:nvSpPr>
            <p:spPr bwMode="auto">
              <a:xfrm>
                <a:off x="-2028" y="3506"/>
                <a:ext cx="5" cy="9"/>
              </a:xfrm>
              <a:custGeom>
                <a:avLst/>
                <a:gdLst>
                  <a:gd name="T0" fmla="*/ 4 w 4"/>
                  <a:gd name="T1" fmla="*/ 0 h 8"/>
                  <a:gd name="T2" fmla="*/ 0 w 4"/>
                  <a:gd name="T3" fmla="*/ 8 h 8"/>
                  <a:gd name="T4" fmla="*/ 1 w 4"/>
                  <a:gd name="T5" fmla="*/ 6 h 8"/>
                  <a:gd name="T6" fmla="*/ 3 w 4"/>
                  <a:gd name="T7" fmla="*/ 2 h 8"/>
                  <a:gd name="T8" fmla="*/ 4 w 4"/>
                  <a:gd name="T9" fmla="*/ 0 h 8"/>
                </a:gdLst>
                <a:ahLst/>
                <a:cxnLst>
                  <a:cxn ang="0">
                    <a:pos x="T0" y="T1"/>
                  </a:cxn>
                  <a:cxn ang="0">
                    <a:pos x="T2" y="T3"/>
                  </a:cxn>
                  <a:cxn ang="0">
                    <a:pos x="T4" y="T5"/>
                  </a:cxn>
                  <a:cxn ang="0">
                    <a:pos x="T6" y="T7"/>
                  </a:cxn>
                  <a:cxn ang="0">
                    <a:pos x="T8" y="T9"/>
                  </a:cxn>
                </a:cxnLst>
                <a:rect l="0" t="0" r="r" b="b"/>
                <a:pathLst>
                  <a:path w="4" h="8">
                    <a:moveTo>
                      <a:pt x="4" y="0"/>
                    </a:moveTo>
                    <a:cubicBezTo>
                      <a:pt x="3" y="3"/>
                      <a:pt x="3" y="6"/>
                      <a:pt x="0" y="8"/>
                    </a:cubicBezTo>
                    <a:cubicBezTo>
                      <a:pt x="0" y="7"/>
                      <a:pt x="2" y="7"/>
                      <a:pt x="1" y="6"/>
                    </a:cubicBezTo>
                    <a:cubicBezTo>
                      <a:pt x="2" y="5"/>
                      <a:pt x="2" y="3"/>
                      <a:pt x="3" y="2"/>
                    </a:cubicBezTo>
                    <a:cubicBezTo>
                      <a:pt x="2" y="2"/>
                      <a:pt x="3" y="0"/>
                      <a:pt x="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309">
                <a:extLst>
                  <a:ext uri="{FF2B5EF4-FFF2-40B4-BE49-F238E27FC236}">
                    <a16:creationId xmlns:a16="http://schemas.microsoft.com/office/drawing/2014/main" id="{CA1DB784-A969-49E0-A247-0AB37CD167E9}"/>
                  </a:ext>
                </a:extLst>
              </p:cNvPr>
              <p:cNvSpPr>
                <a:spLocks/>
              </p:cNvSpPr>
              <p:nvPr/>
            </p:nvSpPr>
            <p:spPr bwMode="auto">
              <a:xfrm>
                <a:off x="-2018" y="3506"/>
                <a:ext cx="15" cy="41"/>
              </a:xfrm>
              <a:custGeom>
                <a:avLst/>
                <a:gdLst>
                  <a:gd name="T0" fmla="*/ 13 w 13"/>
                  <a:gd name="T1" fmla="*/ 0 h 35"/>
                  <a:gd name="T2" fmla="*/ 11 w 13"/>
                  <a:gd name="T3" fmla="*/ 3 h 35"/>
                  <a:gd name="T4" fmla="*/ 4 w 13"/>
                  <a:gd name="T5" fmla="*/ 24 h 35"/>
                  <a:gd name="T6" fmla="*/ 3 w 13"/>
                  <a:gd name="T7" fmla="*/ 30 h 35"/>
                  <a:gd name="T8" fmla="*/ 2 w 13"/>
                  <a:gd name="T9" fmla="*/ 35 h 35"/>
                  <a:gd name="T10" fmla="*/ 3 w 13"/>
                  <a:gd name="T11" fmla="*/ 25 h 35"/>
                  <a:gd name="T12" fmla="*/ 12 w 13"/>
                  <a:gd name="T13" fmla="*/ 0 h 35"/>
                  <a:gd name="T14" fmla="*/ 13 w 1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5">
                    <a:moveTo>
                      <a:pt x="13" y="0"/>
                    </a:moveTo>
                    <a:cubicBezTo>
                      <a:pt x="12" y="1"/>
                      <a:pt x="12" y="3"/>
                      <a:pt x="11" y="3"/>
                    </a:cubicBezTo>
                    <a:cubicBezTo>
                      <a:pt x="8" y="10"/>
                      <a:pt x="6" y="17"/>
                      <a:pt x="4" y="24"/>
                    </a:cubicBezTo>
                    <a:cubicBezTo>
                      <a:pt x="4" y="26"/>
                      <a:pt x="3" y="28"/>
                      <a:pt x="3" y="30"/>
                    </a:cubicBezTo>
                    <a:cubicBezTo>
                      <a:pt x="2" y="32"/>
                      <a:pt x="3" y="34"/>
                      <a:pt x="2" y="35"/>
                    </a:cubicBezTo>
                    <a:cubicBezTo>
                      <a:pt x="0" y="31"/>
                      <a:pt x="2" y="28"/>
                      <a:pt x="3" y="25"/>
                    </a:cubicBezTo>
                    <a:cubicBezTo>
                      <a:pt x="5" y="16"/>
                      <a:pt x="7" y="6"/>
                      <a:pt x="12" y="0"/>
                    </a:cubicBezTo>
                    <a:cubicBezTo>
                      <a:pt x="12" y="0"/>
                      <a:pt x="12" y="0"/>
                      <a:pt x="1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310">
                <a:extLst>
                  <a:ext uri="{FF2B5EF4-FFF2-40B4-BE49-F238E27FC236}">
                    <a16:creationId xmlns:a16="http://schemas.microsoft.com/office/drawing/2014/main" id="{81E8B2E5-8094-418B-8F71-8CA8B63B297A}"/>
                  </a:ext>
                </a:extLst>
              </p:cNvPr>
              <p:cNvSpPr>
                <a:spLocks/>
              </p:cNvSpPr>
              <p:nvPr/>
            </p:nvSpPr>
            <p:spPr bwMode="auto">
              <a:xfrm>
                <a:off x="-1533" y="3506"/>
                <a:ext cx="148" cy="58"/>
              </a:xfrm>
              <a:custGeom>
                <a:avLst/>
                <a:gdLst>
                  <a:gd name="T0" fmla="*/ 127 w 127"/>
                  <a:gd name="T1" fmla="*/ 1 h 50"/>
                  <a:gd name="T2" fmla="*/ 126 w 127"/>
                  <a:gd name="T3" fmla="*/ 4 h 50"/>
                  <a:gd name="T4" fmla="*/ 124 w 127"/>
                  <a:gd name="T5" fmla="*/ 3 h 50"/>
                  <a:gd name="T6" fmla="*/ 118 w 127"/>
                  <a:gd name="T7" fmla="*/ 6 h 50"/>
                  <a:gd name="T8" fmla="*/ 82 w 127"/>
                  <a:gd name="T9" fmla="*/ 20 h 50"/>
                  <a:gd name="T10" fmla="*/ 28 w 127"/>
                  <a:gd name="T11" fmla="*/ 41 h 50"/>
                  <a:gd name="T12" fmla="*/ 26 w 127"/>
                  <a:gd name="T13" fmla="*/ 41 h 50"/>
                  <a:gd name="T14" fmla="*/ 10 w 127"/>
                  <a:gd name="T15" fmla="*/ 46 h 50"/>
                  <a:gd name="T16" fmla="*/ 4 w 127"/>
                  <a:gd name="T17" fmla="*/ 48 h 50"/>
                  <a:gd name="T18" fmla="*/ 0 w 127"/>
                  <a:gd name="T19" fmla="*/ 48 h 50"/>
                  <a:gd name="T20" fmla="*/ 1 w 127"/>
                  <a:gd name="T21" fmla="*/ 45 h 50"/>
                  <a:gd name="T22" fmla="*/ 2 w 127"/>
                  <a:gd name="T23" fmla="*/ 46 h 50"/>
                  <a:gd name="T24" fmla="*/ 35 w 127"/>
                  <a:gd name="T25" fmla="*/ 36 h 50"/>
                  <a:gd name="T26" fmla="*/ 47 w 127"/>
                  <a:gd name="T27" fmla="*/ 32 h 50"/>
                  <a:gd name="T28" fmla="*/ 53 w 127"/>
                  <a:gd name="T29" fmla="*/ 30 h 50"/>
                  <a:gd name="T30" fmla="*/ 77 w 127"/>
                  <a:gd name="T31" fmla="*/ 20 h 50"/>
                  <a:gd name="T32" fmla="*/ 85 w 127"/>
                  <a:gd name="T33" fmla="*/ 17 h 50"/>
                  <a:gd name="T34" fmla="*/ 124 w 127"/>
                  <a:gd name="T35" fmla="*/ 1 h 50"/>
                  <a:gd name="T36" fmla="*/ 127 w 127"/>
                  <a:gd name="T3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50">
                    <a:moveTo>
                      <a:pt x="127" y="1"/>
                    </a:moveTo>
                    <a:cubicBezTo>
                      <a:pt x="127" y="2"/>
                      <a:pt x="126" y="3"/>
                      <a:pt x="126" y="4"/>
                    </a:cubicBezTo>
                    <a:cubicBezTo>
                      <a:pt x="125" y="4"/>
                      <a:pt x="125" y="3"/>
                      <a:pt x="124" y="3"/>
                    </a:cubicBezTo>
                    <a:cubicBezTo>
                      <a:pt x="122" y="4"/>
                      <a:pt x="120" y="6"/>
                      <a:pt x="118" y="6"/>
                    </a:cubicBezTo>
                    <a:cubicBezTo>
                      <a:pt x="107" y="12"/>
                      <a:pt x="95" y="16"/>
                      <a:pt x="82" y="20"/>
                    </a:cubicBezTo>
                    <a:cubicBezTo>
                      <a:pt x="64" y="27"/>
                      <a:pt x="46" y="35"/>
                      <a:pt x="28" y="41"/>
                    </a:cubicBezTo>
                    <a:cubicBezTo>
                      <a:pt x="27" y="41"/>
                      <a:pt x="27" y="41"/>
                      <a:pt x="26" y="41"/>
                    </a:cubicBezTo>
                    <a:cubicBezTo>
                      <a:pt x="21" y="42"/>
                      <a:pt x="16" y="45"/>
                      <a:pt x="10" y="46"/>
                    </a:cubicBezTo>
                    <a:cubicBezTo>
                      <a:pt x="9" y="47"/>
                      <a:pt x="6" y="47"/>
                      <a:pt x="4" y="48"/>
                    </a:cubicBezTo>
                    <a:cubicBezTo>
                      <a:pt x="2" y="49"/>
                      <a:pt x="1" y="50"/>
                      <a:pt x="0" y="48"/>
                    </a:cubicBezTo>
                    <a:cubicBezTo>
                      <a:pt x="0" y="47"/>
                      <a:pt x="2" y="47"/>
                      <a:pt x="1" y="45"/>
                    </a:cubicBezTo>
                    <a:cubicBezTo>
                      <a:pt x="2" y="45"/>
                      <a:pt x="2" y="46"/>
                      <a:pt x="2" y="46"/>
                    </a:cubicBezTo>
                    <a:cubicBezTo>
                      <a:pt x="13" y="44"/>
                      <a:pt x="24" y="39"/>
                      <a:pt x="35" y="36"/>
                    </a:cubicBezTo>
                    <a:cubicBezTo>
                      <a:pt x="39" y="35"/>
                      <a:pt x="43" y="33"/>
                      <a:pt x="47" y="32"/>
                    </a:cubicBezTo>
                    <a:cubicBezTo>
                      <a:pt x="49" y="31"/>
                      <a:pt x="51" y="30"/>
                      <a:pt x="53" y="30"/>
                    </a:cubicBezTo>
                    <a:cubicBezTo>
                      <a:pt x="61" y="27"/>
                      <a:pt x="69" y="23"/>
                      <a:pt x="77" y="20"/>
                    </a:cubicBezTo>
                    <a:cubicBezTo>
                      <a:pt x="80" y="19"/>
                      <a:pt x="83" y="19"/>
                      <a:pt x="85" y="17"/>
                    </a:cubicBezTo>
                    <a:cubicBezTo>
                      <a:pt x="99" y="13"/>
                      <a:pt x="113" y="7"/>
                      <a:pt x="124" y="1"/>
                    </a:cubicBezTo>
                    <a:cubicBezTo>
                      <a:pt x="125" y="1"/>
                      <a:pt x="125" y="0"/>
                      <a:pt x="127"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311">
                <a:extLst>
                  <a:ext uri="{FF2B5EF4-FFF2-40B4-BE49-F238E27FC236}">
                    <a16:creationId xmlns:a16="http://schemas.microsoft.com/office/drawing/2014/main" id="{4D5E8E8B-64AA-41BD-9D59-03E09E118875}"/>
                  </a:ext>
                </a:extLst>
              </p:cNvPr>
              <p:cNvSpPr>
                <a:spLocks/>
              </p:cNvSpPr>
              <p:nvPr/>
            </p:nvSpPr>
            <p:spPr bwMode="auto">
              <a:xfrm>
                <a:off x="-2007" y="3507"/>
                <a:ext cx="14" cy="42"/>
              </a:xfrm>
              <a:custGeom>
                <a:avLst/>
                <a:gdLst>
                  <a:gd name="T0" fmla="*/ 11 w 12"/>
                  <a:gd name="T1" fmla="*/ 0 h 36"/>
                  <a:gd name="T2" fmla="*/ 12 w 12"/>
                  <a:gd name="T3" fmla="*/ 0 h 36"/>
                  <a:gd name="T4" fmla="*/ 1 w 12"/>
                  <a:gd name="T5" fmla="*/ 32 h 36"/>
                  <a:gd name="T6" fmla="*/ 2 w 12"/>
                  <a:gd name="T7" fmla="*/ 35 h 36"/>
                  <a:gd name="T8" fmla="*/ 0 w 12"/>
                  <a:gd name="T9" fmla="*/ 35 h 36"/>
                  <a:gd name="T10" fmla="*/ 4 w 12"/>
                  <a:gd name="T11" fmla="*/ 20 h 36"/>
                  <a:gd name="T12" fmla="*/ 11 w 12"/>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11" y="0"/>
                    </a:moveTo>
                    <a:cubicBezTo>
                      <a:pt x="12" y="0"/>
                      <a:pt x="12" y="0"/>
                      <a:pt x="12" y="0"/>
                    </a:cubicBezTo>
                    <a:cubicBezTo>
                      <a:pt x="7" y="11"/>
                      <a:pt x="4" y="21"/>
                      <a:pt x="1" y="32"/>
                    </a:cubicBezTo>
                    <a:cubicBezTo>
                      <a:pt x="2" y="33"/>
                      <a:pt x="2" y="33"/>
                      <a:pt x="2" y="35"/>
                    </a:cubicBezTo>
                    <a:cubicBezTo>
                      <a:pt x="2" y="35"/>
                      <a:pt x="2" y="36"/>
                      <a:pt x="0" y="35"/>
                    </a:cubicBezTo>
                    <a:cubicBezTo>
                      <a:pt x="0" y="30"/>
                      <a:pt x="2" y="24"/>
                      <a:pt x="4" y="20"/>
                    </a:cubicBezTo>
                    <a:cubicBezTo>
                      <a:pt x="5" y="12"/>
                      <a:pt x="8" y="5"/>
                      <a:pt x="1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312">
                <a:extLst>
                  <a:ext uri="{FF2B5EF4-FFF2-40B4-BE49-F238E27FC236}">
                    <a16:creationId xmlns:a16="http://schemas.microsoft.com/office/drawing/2014/main" id="{616E3EFD-2AD1-499B-8FC2-1D009EA72ED2}"/>
                  </a:ext>
                </a:extLst>
              </p:cNvPr>
              <p:cNvSpPr>
                <a:spLocks/>
              </p:cNvSpPr>
              <p:nvPr/>
            </p:nvSpPr>
            <p:spPr bwMode="auto">
              <a:xfrm>
                <a:off x="-1984" y="3513"/>
                <a:ext cx="12" cy="43"/>
              </a:xfrm>
              <a:custGeom>
                <a:avLst/>
                <a:gdLst>
                  <a:gd name="T0" fmla="*/ 10 w 10"/>
                  <a:gd name="T1" fmla="*/ 1 h 37"/>
                  <a:gd name="T2" fmla="*/ 10 w 10"/>
                  <a:gd name="T3" fmla="*/ 2 h 37"/>
                  <a:gd name="T4" fmla="*/ 2 w 10"/>
                  <a:gd name="T5" fmla="*/ 28 h 37"/>
                  <a:gd name="T6" fmla="*/ 1 w 10"/>
                  <a:gd name="T7" fmla="*/ 37 h 37"/>
                  <a:gd name="T8" fmla="*/ 6 w 10"/>
                  <a:gd name="T9" fmla="*/ 9 h 37"/>
                  <a:gd name="T10" fmla="*/ 9 w 10"/>
                  <a:gd name="T11" fmla="*/ 3 h 37"/>
                  <a:gd name="T12" fmla="*/ 9 w 10"/>
                  <a:gd name="T13" fmla="*/ 1 h 37"/>
                  <a:gd name="T14" fmla="*/ 10 w 10"/>
                  <a:gd name="T15" fmla="*/ 1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7">
                    <a:moveTo>
                      <a:pt x="10" y="1"/>
                    </a:moveTo>
                    <a:cubicBezTo>
                      <a:pt x="10" y="0"/>
                      <a:pt x="9" y="2"/>
                      <a:pt x="10" y="2"/>
                    </a:cubicBezTo>
                    <a:cubicBezTo>
                      <a:pt x="7" y="9"/>
                      <a:pt x="4" y="19"/>
                      <a:pt x="2" y="28"/>
                    </a:cubicBezTo>
                    <a:cubicBezTo>
                      <a:pt x="2" y="31"/>
                      <a:pt x="3" y="36"/>
                      <a:pt x="1" y="37"/>
                    </a:cubicBezTo>
                    <a:cubicBezTo>
                      <a:pt x="0" y="28"/>
                      <a:pt x="3" y="17"/>
                      <a:pt x="6" y="9"/>
                    </a:cubicBezTo>
                    <a:cubicBezTo>
                      <a:pt x="7" y="6"/>
                      <a:pt x="7" y="4"/>
                      <a:pt x="9" y="3"/>
                    </a:cubicBezTo>
                    <a:cubicBezTo>
                      <a:pt x="10" y="2"/>
                      <a:pt x="8" y="3"/>
                      <a:pt x="9" y="1"/>
                    </a:cubicBezTo>
                    <a:cubicBezTo>
                      <a:pt x="9" y="1"/>
                      <a:pt x="9" y="1"/>
                      <a:pt x="1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313">
                <a:extLst>
                  <a:ext uri="{FF2B5EF4-FFF2-40B4-BE49-F238E27FC236}">
                    <a16:creationId xmlns:a16="http://schemas.microsoft.com/office/drawing/2014/main" id="{A2B31C78-7A4E-4FCB-89A0-A1177BDDE85F}"/>
                  </a:ext>
                </a:extLst>
              </p:cNvPr>
              <p:cNvSpPr>
                <a:spLocks/>
              </p:cNvSpPr>
              <p:nvPr/>
            </p:nvSpPr>
            <p:spPr bwMode="auto">
              <a:xfrm>
                <a:off x="-1993" y="3515"/>
                <a:ext cx="13" cy="40"/>
              </a:xfrm>
              <a:custGeom>
                <a:avLst/>
                <a:gdLst>
                  <a:gd name="T0" fmla="*/ 10 w 11"/>
                  <a:gd name="T1" fmla="*/ 0 h 34"/>
                  <a:gd name="T2" fmla="*/ 11 w 11"/>
                  <a:gd name="T3" fmla="*/ 0 h 34"/>
                  <a:gd name="T4" fmla="*/ 2 w 11"/>
                  <a:gd name="T5" fmla="*/ 32 h 34"/>
                  <a:gd name="T6" fmla="*/ 3 w 11"/>
                  <a:gd name="T7" fmla="*/ 33 h 34"/>
                  <a:gd name="T8" fmla="*/ 2 w 11"/>
                  <a:gd name="T9" fmla="*/ 34 h 34"/>
                  <a:gd name="T10" fmla="*/ 1 w 11"/>
                  <a:gd name="T11" fmla="*/ 34 h 34"/>
                  <a:gd name="T12" fmla="*/ 5 w 11"/>
                  <a:gd name="T13" fmla="*/ 13 h 34"/>
                  <a:gd name="T14" fmla="*/ 10 w 11"/>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4">
                    <a:moveTo>
                      <a:pt x="10" y="0"/>
                    </a:moveTo>
                    <a:cubicBezTo>
                      <a:pt x="11" y="0"/>
                      <a:pt x="11" y="0"/>
                      <a:pt x="11" y="0"/>
                    </a:cubicBezTo>
                    <a:cubicBezTo>
                      <a:pt x="7" y="11"/>
                      <a:pt x="4" y="19"/>
                      <a:pt x="2" y="32"/>
                    </a:cubicBezTo>
                    <a:cubicBezTo>
                      <a:pt x="2" y="33"/>
                      <a:pt x="3" y="32"/>
                      <a:pt x="3" y="33"/>
                    </a:cubicBezTo>
                    <a:cubicBezTo>
                      <a:pt x="3" y="34"/>
                      <a:pt x="2" y="34"/>
                      <a:pt x="2" y="34"/>
                    </a:cubicBezTo>
                    <a:cubicBezTo>
                      <a:pt x="2" y="34"/>
                      <a:pt x="1" y="34"/>
                      <a:pt x="1" y="34"/>
                    </a:cubicBezTo>
                    <a:cubicBezTo>
                      <a:pt x="0" y="28"/>
                      <a:pt x="3" y="20"/>
                      <a:pt x="5" y="13"/>
                    </a:cubicBezTo>
                    <a:cubicBezTo>
                      <a:pt x="6" y="9"/>
                      <a:pt x="8" y="3"/>
                      <a:pt x="1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314">
                <a:extLst>
                  <a:ext uri="{FF2B5EF4-FFF2-40B4-BE49-F238E27FC236}">
                    <a16:creationId xmlns:a16="http://schemas.microsoft.com/office/drawing/2014/main" id="{32DA2C97-5484-45F6-A1B9-6C65B9ACC585}"/>
                  </a:ext>
                </a:extLst>
              </p:cNvPr>
              <p:cNvSpPr>
                <a:spLocks/>
              </p:cNvSpPr>
              <p:nvPr/>
            </p:nvSpPr>
            <p:spPr bwMode="auto">
              <a:xfrm>
                <a:off x="-1967" y="3518"/>
                <a:ext cx="2" cy="3"/>
              </a:xfrm>
              <a:custGeom>
                <a:avLst/>
                <a:gdLst>
                  <a:gd name="T0" fmla="*/ 2 w 2"/>
                  <a:gd name="T1" fmla="*/ 0 h 3"/>
                  <a:gd name="T2" fmla="*/ 0 w 2"/>
                  <a:gd name="T3" fmla="*/ 3 h 3"/>
                  <a:gd name="T4" fmla="*/ 0 w 2"/>
                  <a:gd name="T5" fmla="*/ 0 h 3"/>
                  <a:gd name="T6" fmla="*/ 2 w 2"/>
                  <a:gd name="T7" fmla="*/ 0 h 3"/>
                </a:gdLst>
                <a:ahLst/>
                <a:cxnLst>
                  <a:cxn ang="0">
                    <a:pos x="T0" y="T1"/>
                  </a:cxn>
                  <a:cxn ang="0">
                    <a:pos x="T2" y="T3"/>
                  </a:cxn>
                  <a:cxn ang="0">
                    <a:pos x="T4" y="T5"/>
                  </a:cxn>
                  <a:cxn ang="0">
                    <a:pos x="T6" y="T7"/>
                  </a:cxn>
                </a:cxnLst>
                <a:rect l="0" t="0" r="r" b="b"/>
                <a:pathLst>
                  <a:path w="2" h="3">
                    <a:moveTo>
                      <a:pt x="2" y="0"/>
                    </a:moveTo>
                    <a:cubicBezTo>
                      <a:pt x="1" y="2"/>
                      <a:pt x="2" y="3"/>
                      <a:pt x="0" y="3"/>
                    </a:cubicBezTo>
                    <a:cubicBezTo>
                      <a:pt x="1" y="2"/>
                      <a:pt x="0" y="2"/>
                      <a:pt x="0" y="0"/>
                    </a:cubicBezTo>
                    <a:cubicBezTo>
                      <a:pt x="1"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315">
                <a:extLst>
                  <a:ext uri="{FF2B5EF4-FFF2-40B4-BE49-F238E27FC236}">
                    <a16:creationId xmlns:a16="http://schemas.microsoft.com/office/drawing/2014/main" id="{B4E42A50-E706-45F1-9054-D919F7B973A9}"/>
                  </a:ext>
                </a:extLst>
              </p:cNvPr>
              <p:cNvSpPr>
                <a:spLocks/>
              </p:cNvSpPr>
              <p:nvPr/>
            </p:nvSpPr>
            <p:spPr bwMode="auto">
              <a:xfrm>
                <a:off x="-1979" y="3522"/>
                <a:ext cx="12" cy="42"/>
              </a:xfrm>
              <a:custGeom>
                <a:avLst/>
                <a:gdLst>
                  <a:gd name="T0" fmla="*/ 10 w 10"/>
                  <a:gd name="T1" fmla="*/ 0 h 36"/>
                  <a:gd name="T2" fmla="*/ 10 w 10"/>
                  <a:gd name="T3" fmla="*/ 0 h 36"/>
                  <a:gd name="T4" fmla="*/ 5 w 10"/>
                  <a:gd name="T5" fmla="*/ 22 h 36"/>
                  <a:gd name="T6" fmla="*/ 4 w 10"/>
                  <a:gd name="T7" fmla="*/ 26 h 36"/>
                  <a:gd name="T8" fmla="*/ 4 w 10"/>
                  <a:gd name="T9" fmla="*/ 26 h 36"/>
                  <a:gd name="T10" fmla="*/ 3 w 10"/>
                  <a:gd name="T11" fmla="*/ 33 h 36"/>
                  <a:gd name="T12" fmla="*/ 2 w 10"/>
                  <a:gd name="T13" fmla="*/ 34 h 36"/>
                  <a:gd name="T14" fmla="*/ 2 w 10"/>
                  <a:gd name="T15" fmla="*/ 36 h 36"/>
                  <a:gd name="T16" fmla="*/ 7 w 10"/>
                  <a:gd name="T17" fmla="*/ 10 h 36"/>
                  <a:gd name="T18" fmla="*/ 9 w 10"/>
                  <a:gd name="T19" fmla="*/ 1 h 36"/>
                  <a:gd name="T20" fmla="*/ 10 w 10"/>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36">
                    <a:moveTo>
                      <a:pt x="10" y="0"/>
                    </a:moveTo>
                    <a:cubicBezTo>
                      <a:pt x="10" y="0"/>
                      <a:pt x="10" y="0"/>
                      <a:pt x="10" y="0"/>
                    </a:cubicBezTo>
                    <a:cubicBezTo>
                      <a:pt x="8" y="7"/>
                      <a:pt x="6" y="14"/>
                      <a:pt x="5" y="22"/>
                    </a:cubicBezTo>
                    <a:cubicBezTo>
                      <a:pt x="5" y="23"/>
                      <a:pt x="5" y="25"/>
                      <a:pt x="4" y="26"/>
                    </a:cubicBezTo>
                    <a:cubicBezTo>
                      <a:pt x="4" y="26"/>
                      <a:pt x="4" y="26"/>
                      <a:pt x="4" y="26"/>
                    </a:cubicBezTo>
                    <a:cubicBezTo>
                      <a:pt x="3" y="28"/>
                      <a:pt x="3" y="31"/>
                      <a:pt x="3" y="33"/>
                    </a:cubicBezTo>
                    <a:cubicBezTo>
                      <a:pt x="3" y="33"/>
                      <a:pt x="3" y="35"/>
                      <a:pt x="2" y="34"/>
                    </a:cubicBezTo>
                    <a:cubicBezTo>
                      <a:pt x="2" y="35"/>
                      <a:pt x="3" y="36"/>
                      <a:pt x="2" y="36"/>
                    </a:cubicBezTo>
                    <a:cubicBezTo>
                      <a:pt x="0" y="30"/>
                      <a:pt x="4" y="19"/>
                      <a:pt x="7" y="10"/>
                    </a:cubicBezTo>
                    <a:cubicBezTo>
                      <a:pt x="7" y="7"/>
                      <a:pt x="8" y="4"/>
                      <a:pt x="9" y="1"/>
                    </a:cubicBezTo>
                    <a:cubicBezTo>
                      <a:pt x="10" y="3"/>
                      <a:pt x="10" y="1"/>
                      <a:pt x="1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316">
                <a:extLst>
                  <a:ext uri="{FF2B5EF4-FFF2-40B4-BE49-F238E27FC236}">
                    <a16:creationId xmlns:a16="http://schemas.microsoft.com/office/drawing/2014/main" id="{BCE3FB52-3092-4C00-86A1-FCE445BCFB55}"/>
                  </a:ext>
                </a:extLst>
              </p:cNvPr>
              <p:cNvSpPr>
                <a:spLocks/>
              </p:cNvSpPr>
              <p:nvPr/>
            </p:nvSpPr>
            <p:spPr bwMode="auto">
              <a:xfrm>
                <a:off x="-2030" y="3523"/>
                <a:ext cx="1" cy="2"/>
              </a:xfrm>
              <a:custGeom>
                <a:avLst/>
                <a:gdLst>
                  <a:gd name="T0" fmla="*/ 0 w 1"/>
                  <a:gd name="T1" fmla="*/ 0 h 1"/>
                  <a:gd name="T2" fmla="*/ 1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0"/>
                    </a:cubicBezTo>
                    <a:cubicBezTo>
                      <a:pt x="1" y="0"/>
                      <a:pt x="0" y="1"/>
                      <a:pt x="0" y="1"/>
                    </a:cubicBezTo>
                    <a:cubicBezTo>
                      <a:pt x="0" y="0"/>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317">
                <a:extLst>
                  <a:ext uri="{FF2B5EF4-FFF2-40B4-BE49-F238E27FC236}">
                    <a16:creationId xmlns:a16="http://schemas.microsoft.com/office/drawing/2014/main" id="{18416ADC-EA0B-48B3-8CFA-11FBD9E0363F}"/>
                  </a:ext>
                </a:extLst>
              </p:cNvPr>
              <p:cNvSpPr>
                <a:spLocks/>
              </p:cNvSpPr>
              <p:nvPr/>
            </p:nvSpPr>
            <p:spPr bwMode="auto">
              <a:xfrm>
                <a:off x="-1958" y="3525"/>
                <a:ext cx="10" cy="34"/>
              </a:xfrm>
              <a:custGeom>
                <a:avLst/>
                <a:gdLst>
                  <a:gd name="T0" fmla="*/ 8 w 9"/>
                  <a:gd name="T1" fmla="*/ 0 h 30"/>
                  <a:gd name="T2" fmla="*/ 6 w 9"/>
                  <a:gd name="T3" fmla="*/ 7 h 30"/>
                  <a:gd name="T4" fmla="*/ 3 w 9"/>
                  <a:gd name="T5" fmla="*/ 19 h 30"/>
                  <a:gd name="T6" fmla="*/ 3 w 9"/>
                  <a:gd name="T7" fmla="*/ 29 h 30"/>
                  <a:gd name="T8" fmla="*/ 1 w 9"/>
                  <a:gd name="T9" fmla="*/ 25 h 30"/>
                  <a:gd name="T10" fmla="*/ 7 w 9"/>
                  <a:gd name="T11" fmla="*/ 0 h 30"/>
                  <a:gd name="T12" fmla="*/ 8 w 9"/>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9" h="30">
                    <a:moveTo>
                      <a:pt x="8" y="0"/>
                    </a:moveTo>
                    <a:cubicBezTo>
                      <a:pt x="9" y="3"/>
                      <a:pt x="7" y="4"/>
                      <a:pt x="6" y="7"/>
                    </a:cubicBezTo>
                    <a:cubicBezTo>
                      <a:pt x="4" y="10"/>
                      <a:pt x="4" y="15"/>
                      <a:pt x="3" y="19"/>
                    </a:cubicBezTo>
                    <a:cubicBezTo>
                      <a:pt x="3" y="23"/>
                      <a:pt x="2" y="26"/>
                      <a:pt x="3" y="29"/>
                    </a:cubicBezTo>
                    <a:cubicBezTo>
                      <a:pt x="0" y="30"/>
                      <a:pt x="1" y="26"/>
                      <a:pt x="1" y="25"/>
                    </a:cubicBezTo>
                    <a:cubicBezTo>
                      <a:pt x="3" y="17"/>
                      <a:pt x="2" y="7"/>
                      <a:pt x="7" y="0"/>
                    </a:cubicBezTo>
                    <a:cubicBezTo>
                      <a:pt x="8" y="0"/>
                      <a:pt x="8" y="0"/>
                      <a:pt x="8"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318">
                <a:extLst>
                  <a:ext uri="{FF2B5EF4-FFF2-40B4-BE49-F238E27FC236}">
                    <a16:creationId xmlns:a16="http://schemas.microsoft.com/office/drawing/2014/main" id="{8B451392-3E7E-44C1-94DB-B29A1DC639CA}"/>
                  </a:ext>
                </a:extLst>
              </p:cNvPr>
              <p:cNvSpPr>
                <a:spLocks/>
              </p:cNvSpPr>
              <p:nvPr/>
            </p:nvSpPr>
            <p:spPr bwMode="auto">
              <a:xfrm>
                <a:off x="-1951" y="3526"/>
                <a:ext cx="10" cy="39"/>
              </a:xfrm>
              <a:custGeom>
                <a:avLst/>
                <a:gdLst>
                  <a:gd name="T0" fmla="*/ 9 w 9"/>
                  <a:gd name="T1" fmla="*/ 0 h 34"/>
                  <a:gd name="T2" fmla="*/ 1 w 9"/>
                  <a:gd name="T3" fmla="*/ 31 h 34"/>
                  <a:gd name="T4" fmla="*/ 0 w 9"/>
                  <a:gd name="T5" fmla="*/ 34 h 34"/>
                  <a:gd name="T6" fmla="*/ 8 w 9"/>
                  <a:gd name="T7" fmla="*/ 0 h 34"/>
                  <a:gd name="T8" fmla="*/ 9 w 9"/>
                  <a:gd name="T9" fmla="*/ 0 h 34"/>
                </a:gdLst>
                <a:ahLst/>
                <a:cxnLst>
                  <a:cxn ang="0">
                    <a:pos x="T0" y="T1"/>
                  </a:cxn>
                  <a:cxn ang="0">
                    <a:pos x="T2" y="T3"/>
                  </a:cxn>
                  <a:cxn ang="0">
                    <a:pos x="T4" y="T5"/>
                  </a:cxn>
                  <a:cxn ang="0">
                    <a:pos x="T6" y="T7"/>
                  </a:cxn>
                  <a:cxn ang="0">
                    <a:pos x="T8" y="T9"/>
                  </a:cxn>
                </a:cxnLst>
                <a:rect l="0" t="0" r="r" b="b"/>
                <a:pathLst>
                  <a:path w="9" h="34">
                    <a:moveTo>
                      <a:pt x="9" y="0"/>
                    </a:moveTo>
                    <a:cubicBezTo>
                      <a:pt x="5" y="8"/>
                      <a:pt x="2" y="21"/>
                      <a:pt x="1" y="31"/>
                    </a:cubicBezTo>
                    <a:cubicBezTo>
                      <a:pt x="1" y="32"/>
                      <a:pt x="2" y="34"/>
                      <a:pt x="0" y="34"/>
                    </a:cubicBezTo>
                    <a:cubicBezTo>
                      <a:pt x="0" y="24"/>
                      <a:pt x="3" y="9"/>
                      <a:pt x="8" y="0"/>
                    </a:cubicBezTo>
                    <a:cubicBezTo>
                      <a:pt x="8" y="0"/>
                      <a:pt x="9" y="0"/>
                      <a:pt x="9"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319">
                <a:extLst>
                  <a:ext uri="{FF2B5EF4-FFF2-40B4-BE49-F238E27FC236}">
                    <a16:creationId xmlns:a16="http://schemas.microsoft.com/office/drawing/2014/main" id="{C6F81B7E-333F-4611-A34A-AB8E78EEA226}"/>
                  </a:ext>
                </a:extLst>
              </p:cNvPr>
              <p:cNvSpPr>
                <a:spLocks/>
              </p:cNvSpPr>
              <p:nvPr/>
            </p:nvSpPr>
            <p:spPr bwMode="auto">
              <a:xfrm>
                <a:off x="-1944" y="3526"/>
                <a:ext cx="9" cy="38"/>
              </a:xfrm>
              <a:custGeom>
                <a:avLst/>
                <a:gdLst>
                  <a:gd name="T0" fmla="*/ 8 w 8"/>
                  <a:gd name="T1" fmla="*/ 0 h 33"/>
                  <a:gd name="T2" fmla="*/ 8 w 8"/>
                  <a:gd name="T3" fmla="*/ 0 h 33"/>
                  <a:gd name="T4" fmla="*/ 1 w 8"/>
                  <a:gd name="T5" fmla="*/ 31 h 33"/>
                  <a:gd name="T6" fmla="*/ 2 w 8"/>
                  <a:gd name="T7" fmla="*/ 31 h 33"/>
                  <a:gd name="T8" fmla="*/ 0 w 8"/>
                  <a:gd name="T9" fmla="*/ 32 h 33"/>
                  <a:gd name="T10" fmla="*/ 6 w 8"/>
                  <a:gd name="T11" fmla="*/ 3 h 33"/>
                  <a:gd name="T12" fmla="*/ 7 w 8"/>
                  <a:gd name="T13" fmla="*/ 3 h 33"/>
                  <a:gd name="T14" fmla="*/ 8 w 8"/>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33">
                    <a:moveTo>
                      <a:pt x="8" y="0"/>
                    </a:moveTo>
                    <a:cubicBezTo>
                      <a:pt x="8" y="0"/>
                      <a:pt x="8" y="0"/>
                      <a:pt x="8" y="0"/>
                    </a:cubicBezTo>
                    <a:cubicBezTo>
                      <a:pt x="5" y="10"/>
                      <a:pt x="3" y="21"/>
                      <a:pt x="1" y="31"/>
                    </a:cubicBezTo>
                    <a:cubicBezTo>
                      <a:pt x="1" y="32"/>
                      <a:pt x="2" y="32"/>
                      <a:pt x="2" y="31"/>
                    </a:cubicBezTo>
                    <a:cubicBezTo>
                      <a:pt x="3" y="32"/>
                      <a:pt x="1" y="33"/>
                      <a:pt x="0" y="32"/>
                    </a:cubicBezTo>
                    <a:cubicBezTo>
                      <a:pt x="1" y="23"/>
                      <a:pt x="4" y="12"/>
                      <a:pt x="6" y="3"/>
                    </a:cubicBezTo>
                    <a:cubicBezTo>
                      <a:pt x="7" y="3"/>
                      <a:pt x="7" y="2"/>
                      <a:pt x="7" y="3"/>
                    </a:cubicBezTo>
                    <a:cubicBezTo>
                      <a:pt x="7" y="1"/>
                      <a:pt x="7" y="1"/>
                      <a:pt x="8"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320">
                <a:extLst>
                  <a:ext uri="{FF2B5EF4-FFF2-40B4-BE49-F238E27FC236}">
                    <a16:creationId xmlns:a16="http://schemas.microsoft.com/office/drawing/2014/main" id="{560C7D96-C963-4363-A1BD-4B633CEF0241}"/>
                  </a:ext>
                </a:extLst>
              </p:cNvPr>
              <p:cNvSpPr>
                <a:spLocks/>
              </p:cNvSpPr>
              <p:nvPr/>
            </p:nvSpPr>
            <p:spPr bwMode="auto">
              <a:xfrm>
                <a:off x="-1917" y="3531"/>
                <a:ext cx="17" cy="150"/>
              </a:xfrm>
              <a:custGeom>
                <a:avLst/>
                <a:gdLst>
                  <a:gd name="T0" fmla="*/ 14 w 15"/>
                  <a:gd name="T1" fmla="*/ 0 h 129"/>
                  <a:gd name="T2" fmla="*/ 13 w 15"/>
                  <a:gd name="T3" fmla="*/ 3 h 129"/>
                  <a:gd name="T4" fmla="*/ 6 w 15"/>
                  <a:gd name="T5" fmla="*/ 38 h 129"/>
                  <a:gd name="T6" fmla="*/ 6 w 15"/>
                  <a:gd name="T7" fmla="*/ 40 h 129"/>
                  <a:gd name="T8" fmla="*/ 4 w 15"/>
                  <a:gd name="T9" fmla="*/ 43 h 129"/>
                  <a:gd name="T10" fmla="*/ 5 w 15"/>
                  <a:gd name="T11" fmla="*/ 45 h 129"/>
                  <a:gd name="T12" fmla="*/ 4 w 15"/>
                  <a:gd name="T13" fmla="*/ 50 h 129"/>
                  <a:gd name="T14" fmla="*/ 4 w 15"/>
                  <a:gd name="T15" fmla="*/ 90 h 129"/>
                  <a:gd name="T16" fmla="*/ 6 w 15"/>
                  <a:gd name="T17" fmla="*/ 91 h 129"/>
                  <a:gd name="T18" fmla="*/ 5 w 15"/>
                  <a:gd name="T19" fmla="*/ 94 h 129"/>
                  <a:gd name="T20" fmla="*/ 3 w 15"/>
                  <a:gd name="T21" fmla="*/ 93 h 129"/>
                  <a:gd name="T22" fmla="*/ 7 w 15"/>
                  <a:gd name="T23" fmla="*/ 123 h 129"/>
                  <a:gd name="T24" fmla="*/ 6 w 15"/>
                  <a:gd name="T25" fmla="*/ 124 h 129"/>
                  <a:gd name="T26" fmla="*/ 6 w 15"/>
                  <a:gd name="T27" fmla="*/ 129 h 129"/>
                  <a:gd name="T28" fmla="*/ 6 w 15"/>
                  <a:gd name="T29" fmla="*/ 123 h 129"/>
                  <a:gd name="T30" fmla="*/ 4 w 15"/>
                  <a:gd name="T31" fmla="*/ 115 h 129"/>
                  <a:gd name="T32" fmla="*/ 3 w 15"/>
                  <a:gd name="T33" fmla="*/ 86 h 129"/>
                  <a:gd name="T34" fmla="*/ 4 w 15"/>
                  <a:gd name="T35" fmla="*/ 59 h 129"/>
                  <a:gd name="T36" fmla="*/ 3 w 15"/>
                  <a:gd name="T37" fmla="*/ 48 h 129"/>
                  <a:gd name="T38" fmla="*/ 3 w 15"/>
                  <a:gd name="T39" fmla="*/ 47 h 129"/>
                  <a:gd name="T40" fmla="*/ 4 w 15"/>
                  <a:gd name="T41" fmla="*/ 45 h 129"/>
                  <a:gd name="T42" fmla="*/ 3 w 15"/>
                  <a:gd name="T43" fmla="*/ 44 h 129"/>
                  <a:gd name="T44" fmla="*/ 10 w 15"/>
                  <a:gd name="T45" fmla="*/ 8 h 129"/>
                  <a:gd name="T46" fmla="*/ 14 w 15"/>
                  <a:gd name="T4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29">
                    <a:moveTo>
                      <a:pt x="14" y="0"/>
                    </a:moveTo>
                    <a:cubicBezTo>
                      <a:pt x="15" y="1"/>
                      <a:pt x="14" y="3"/>
                      <a:pt x="13" y="3"/>
                    </a:cubicBezTo>
                    <a:cubicBezTo>
                      <a:pt x="10" y="14"/>
                      <a:pt x="9" y="27"/>
                      <a:pt x="6" y="38"/>
                    </a:cubicBezTo>
                    <a:cubicBezTo>
                      <a:pt x="6" y="39"/>
                      <a:pt x="5" y="40"/>
                      <a:pt x="6" y="40"/>
                    </a:cubicBezTo>
                    <a:cubicBezTo>
                      <a:pt x="5" y="40"/>
                      <a:pt x="6" y="42"/>
                      <a:pt x="4" y="43"/>
                    </a:cubicBezTo>
                    <a:cubicBezTo>
                      <a:pt x="5" y="43"/>
                      <a:pt x="5" y="44"/>
                      <a:pt x="5" y="45"/>
                    </a:cubicBezTo>
                    <a:cubicBezTo>
                      <a:pt x="5" y="47"/>
                      <a:pt x="5" y="49"/>
                      <a:pt x="4" y="50"/>
                    </a:cubicBezTo>
                    <a:cubicBezTo>
                      <a:pt x="6" y="64"/>
                      <a:pt x="4" y="76"/>
                      <a:pt x="4" y="90"/>
                    </a:cubicBezTo>
                    <a:cubicBezTo>
                      <a:pt x="4" y="91"/>
                      <a:pt x="5" y="91"/>
                      <a:pt x="6" y="91"/>
                    </a:cubicBezTo>
                    <a:cubicBezTo>
                      <a:pt x="5" y="92"/>
                      <a:pt x="5" y="93"/>
                      <a:pt x="5" y="94"/>
                    </a:cubicBezTo>
                    <a:cubicBezTo>
                      <a:pt x="4" y="94"/>
                      <a:pt x="4" y="93"/>
                      <a:pt x="3" y="93"/>
                    </a:cubicBezTo>
                    <a:cubicBezTo>
                      <a:pt x="4" y="103"/>
                      <a:pt x="6" y="113"/>
                      <a:pt x="7" y="123"/>
                    </a:cubicBezTo>
                    <a:cubicBezTo>
                      <a:pt x="7" y="124"/>
                      <a:pt x="6" y="123"/>
                      <a:pt x="6" y="124"/>
                    </a:cubicBezTo>
                    <a:cubicBezTo>
                      <a:pt x="7" y="125"/>
                      <a:pt x="6" y="128"/>
                      <a:pt x="6" y="129"/>
                    </a:cubicBezTo>
                    <a:cubicBezTo>
                      <a:pt x="5" y="127"/>
                      <a:pt x="5" y="125"/>
                      <a:pt x="6" y="123"/>
                    </a:cubicBezTo>
                    <a:cubicBezTo>
                      <a:pt x="4" y="122"/>
                      <a:pt x="5" y="118"/>
                      <a:pt x="4" y="115"/>
                    </a:cubicBezTo>
                    <a:cubicBezTo>
                      <a:pt x="4" y="105"/>
                      <a:pt x="0" y="96"/>
                      <a:pt x="3" y="86"/>
                    </a:cubicBezTo>
                    <a:cubicBezTo>
                      <a:pt x="4" y="76"/>
                      <a:pt x="3" y="67"/>
                      <a:pt x="4" y="59"/>
                    </a:cubicBezTo>
                    <a:cubicBezTo>
                      <a:pt x="3" y="56"/>
                      <a:pt x="2" y="51"/>
                      <a:pt x="3" y="48"/>
                    </a:cubicBezTo>
                    <a:cubicBezTo>
                      <a:pt x="3" y="48"/>
                      <a:pt x="3" y="47"/>
                      <a:pt x="3" y="47"/>
                    </a:cubicBezTo>
                    <a:cubicBezTo>
                      <a:pt x="3" y="46"/>
                      <a:pt x="3" y="45"/>
                      <a:pt x="4" y="45"/>
                    </a:cubicBezTo>
                    <a:cubicBezTo>
                      <a:pt x="4" y="44"/>
                      <a:pt x="3" y="44"/>
                      <a:pt x="3" y="44"/>
                    </a:cubicBezTo>
                    <a:cubicBezTo>
                      <a:pt x="6" y="33"/>
                      <a:pt x="8" y="21"/>
                      <a:pt x="10" y="8"/>
                    </a:cubicBezTo>
                    <a:cubicBezTo>
                      <a:pt x="11" y="5"/>
                      <a:pt x="12" y="2"/>
                      <a:pt x="1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321">
                <a:extLst>
                  <a:ext uri="{FF2B5EF4-FFF2-40B4-BE49-F238E27FC236}">
                    <a16:creationId xmlns:a16="http://schemas.microsoft.com/office/drawing/2014/main" id="{B8F6E5F4-BF21-4918-A011-6C7030A7E554}"/>
                  </a:ext>
                </a:extLst>
              </p:cNvPr>
              <p:cNvSpPr>
                <a:spLocks/>
              </p:cNvSpPr>
              <p:nvPr/>
            </p:nvSpPr>
            <p:spPr bwMode="auto">
              <a:xfrm>
                <a:off x="-1744" y="3534"/>
                <a:ext cx="2" cy="2"/>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1" y="0"/>
                      <a:pt x="1" y="1"/>
                      <a:pt x="1" y="1"/>
                    </a:cubicBezTo>
                    <a:cubicBezTo>
                      <a:pt x="2"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322">
                <a:extLst>
                  <a:ext uri="{FF2B5EF4-FFF2-40B4-BE49-F238E27FC236}">
                    <a16:creationId xmlns:a16="http://schemas.microsoft.com/office/drawing/2014/main" id="{0CAA3E66-012B-4006-A5D0-BA7E79143FB8}"/>
                  </a:ext>
                </a:extLst>
              </p:cNvPr>
              <p:cNvSpPr>
                <a:spLocks/>
              </p:cNvSpPr>
              <p:nvPr/>
            </p:nvSpPr>
            <p:spPr bwMode="auto">
              <a:xfrm>
                <a:off x="-1931" y="3535"/>
                <a:ext cx="2" cy="2"/>
              </a:xfrm>
              <a:custGeom>
                <a:avLst/>
                <a:gdLst>
                  <a:gd name="T0" fmla="*/ 0 w 2"/>
                  <a:gd name="T1" fmla="*/ 0 h 2"/>
                  <a:gd name="T2" fmla="*/ 1 w 2"/>
                  <a:gd name="T3" fmla="*/ 1 h 2"/>
                  <a:gd name="T4" fmla="*/ 0 w 2"/>
                  <a:gd name="T5" fmla="*/ 1 h 2"/>
                  <a:gd name="T6" fmla="*/ 0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2" y="0"/>
                      <a:pt x="0" y="1"/>
                      <a:pt x="1" y="1"/>
                    </a:cubicBezTo>
                    <a:cubicBezTo>
                      <a:pt x="1" y="2"/>
                      <a:pt x="0" y="1"/>
                      <a:pt x="0" y="1"/>
                    </a:cubicBezTo>
                    <a:cubicBezTo>
                      <a:pt x="0" y="1"/>
                      <a:pt x="0" y="1"/>
                      <a:pt x="0" y="1"/>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323">
                <a:extLst>
                  <a:ext uri="{FF2B5EF4-FFF2-40B4-BE49-F238E27FC236}">
                    <a16:creationId xmlns:a16="http://schemas.microsoft.com/office/drawing/2014/main" id="{0951BACB-746C-435A-83B0-21EB2032519C}"/>
                  </a:ext>
                </a:extLst>
              </p:cNvPr>
              <p:cNvSpPr>
                <a:spLocks/>
              </p:cNvSpPr>
              <p:nvPr/>
            </p:nvSpPr>
            <p:spPr bwMode="auto">
              <a:xfrm>
                <a:off x="-1647" y="3535"/>
                <a:ext cx="13" cy="8"/>
              </a:xfrm>
              <a:custGeom>
                <a:avLst/>
                <a:gdLst>
                  <a:gd name="T0" fmla="*/ 2 w 11"/>
                  <a:gd name="T1" fmla="*/ 0 h 7"/>
                  <a:gd name="T2" fmla="*/ 10 w 11"/>
                  <a:gd name="T3" fmla="*/ 5 h 7"/>
                  <a:gd name="T4" fmla="*/ 10 w 11"/>
                  <a:gd name="T5" fmla="*/ 7 h 7"/>
                  <a:gd name="T6" fmla="*/ 2 w 11"/>
                  <a:gd name="T7" fmla="*/ 0 h 7"/>
                </a:gdLst>
                <a:ahLst/>
                <a:cxnLst>
                  <a:cxn ang="0">
                    <a:pos x="T0" y="T1"/>
                  </a:cxn>
                  <a:cxn ang="0">
                    <a:pos x="T2" y="T3"/>
                  </a:cxn>
                  <a:cxn ang="0">
                    <a:pos x="T4" y="T5"/>
                  </a:cxn>
                  <a:cxn ang="0">
                    <a:pos x="T6" y="T7"/>
                  </a:cxn>
                </a:cxnLst>
                <a:rect l="0" t="0" r="r" b="b"/>
                <a:pathLst>
                  <a:path w="11" h="7">
                    <a:moveTo>
                      <a:pt x="2" y="0"/>
                    </a:moveTo>
                    <a:cubicBezTo>
                      <a:pt x="5" y="2"/>
                      <a:pt x="7" y="4"/>
                      <a:pt x="10" y="5"/>
                    </a:cubicBezTo>
                    <a:cubicBezTo>
                      <a:pt x="11" y="6"/>
                      <a:pt x="10" y="7"/>
                      <a:pt x="10" y="7"/>
                    </a:cubicBezTo>
                    <a:cubicBezTo>
                      <a:pt x="6" y="6"/>
                      <a:pt x="0" y="4"/>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324">
                <a:extLst>
                  <a:ext uri="{FF2B5EF4-FFF2-40B4-BE49-F238E27FC236}">
                    <a16:creationId xmlns:a16="http://schemas.microsoft.com/office/drawing/2014/main" id="{15CFC199-12BF-48F2-AB20-7639BBC8590E}"/>
                  </a:ext>
                </a:extLst>
              </p:cNvPr>
              <p:cNvSpPr>
                <a:spLocks/>
              </p:cNvSpPr>
              <p:nvPr/>
            </p:nvSpPr>
            <p:spPr bwMode="auto">
              <a:xfrm>
                <a:off x="-1289" y="3535"/>
                <a:ext cx="30" cy="41"/>
              </a:xfrm>
              <a:custGeom>
                <a:avLst/>
                <a:gdLst>
                  <a:gd name="T0" fmla="*/ 26 w 26"/>
                  <a:gd name="T1" fmla="*/ 0 h 35"/>
                  <a:gd name="T2" fmla="*/ 24 w 26"/>
                  <a:gd name="T3" fmla="*/ 2 h 35"/>
                  <a:gd name="T4" fmla="*/ 3 w 26"/>
                  <a:gd name="T5" fmla="*/ 33 h 35"/>
                  <a:gd name="T6" fmla="*/ 6 w 26"/>
                  <a:gd name="T7" fmla="*/ 32 h 35"/>
                  <a:gd name="T8" fmla="*/ 2 w 26"/>
                  <a:gd name="T9" fmla="*/ 35 h 35"/>
                  <a:gd name="T10" fmla="*/ 8 w 26"/>
                  <a:gd name="T11" fmla="*/ 22 h 35"/>
                  <a:gd name="T12" fmla="*/ 16 w 26"/>
                  <a:gd name="T13" fmla="*/ 11 h 35"/>
                  <a:gd name="T14" fmla="*/ 17 w 26"/>
                  <a:gd name="T15" fmla="*/ 10 h 35"/>
                  <a:gd name="T16" fmla="*/ 24 w 26"/>
                  <a:gd name="T17" fmla="*/ 0 h 35"/>
                  <a:gd name="T18" fmla="*/ 26 w 26"/>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5">
                    <a:moveTo>
                      <a:pt x="26" y="0"/>
                    </a:moveTo>
                    <a:cubicBezTo>
                      <a:pt x="26" y="2"/>
                      <a:pt x="25" y="2"/>
                      <a:pt x="24" y="2"/>
                    </a:cubicBezTo>
                    <a:cubicBezTo>
                      <a:pt x="17" y="12"/>
                      <a:pt x="10" y="23"/>
                      <a:pt x="3" y="33"/>
                    </a:cubicBezTo>
                    <a:cubicBezTo>
                      <a:pt x="4" y="33"/>
                      <a:pt x="5" y="31"/>
                      <a:pt x="6" y="32"/>
                    </a:cubicBezTo>
                    <a:cubicBezTo>
                      <a:pt x="6" y="34"/>
                      <a:pt x="4" y="35"/>
                      <a:pt x="2" y="35"/>
                    </a:cubicBezTo>
                    <a:cubicBezTo>
                      <a:pt x="0" y="29"/>
                      <a:pt x="7" y="27"/>
                      <a:pt x="8" y="22"/>
                    </a:cubicBezTo>
                    <a:cubicBezTo>
                      <a:pt x="11" y="18"/>
                      <a:pt x="13" y="14"/>
                      <a:pt x="16" y="11"/>
                    </a:cubicBezTo>
                    <a:cubicBezTo>
                      <a:pt x="16" y="11"/>
                      <a:pt x="16" y="10"/>
                      <a:pt x="17" y="10"/>
                    </a:cubicBezTo>
                    <a:cubicBezTo>
                      <a:pt x="19" y="6"/>
                      <a:pt x="20" y="2"/>
                      <a:pt x="24" y="0"/>
                    </a:cubicBezTo>
                    <a:cubicBezTo>
                      <a:pt x="24" y="0"/>
                      <a:pt x="25" y="0"/>
                      <a:pt x="2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325">
                <a:extLst>
                  <a:ext uri="{FF2B5EF4-FFF2-40B4-BE49-F238E27FC236}">
                    <a16:creationId xmlns:a16="http://schemas.microsoft.com/office/drawing/2014/main" id="{052A45F2-0561-4EB9-A4F0-5F055D656199}"/>
                  </a:ext>
                </a:extLst>
              </p:cNvPr>
              <p:cNvSpPr>
                <a:spLocks/>
              </p:cNvSpPr>
              <p:nvPr/>
            </p:nvSpPr>
            <p:spPr bwMode="auto">
              <a:xfrm>
                <a:off x="-1651" y="3536"/>
                <a:ext cx="10" cy="9"/>
              </a:xfrm>
              <a:custGeom>
                <a:avLst/>
                <a:gdLst>
                  <a:gd name="T0" fmla="*/ 1 w 9"/>
                  <a:gd name="T1" fmla="*/ 0 h 8"/>
                  <a:gd name="T2" fmla="*/ 9 w 9"/>
                  <a:gd name="T3" fmla="*/ 7 h 8"/>
                  <a:gd name="T4" fmla="*/ 9 w 9"/>
                  <a:gd name="T5" fmla="*/ 8 h 8"/>
                  <a:gd name="T6" fmla="*/ 0 w 9"/>
                  <a:gd name="T7" fmla="*/ 2 h 8"/>
                  <a:gd name="T8" fmla="*/ 1 w 9"/>
                  <a:gd name="T9" fmla="*/ 0 h 8"/>
                </a:gdLst>
                <a:ahLst/>
                <a:cxnLst>
                  <a:cxn ang="0">
                    <a:pos x="T0" y="T1"/>
                  </a:cxn>
                  <a:cxn ang="0">
                    <a:pos x="T2" y="T3"/>
                  </a:cxn>
                  <a:cxn ang="0">
                    <a:pos x="T4" y="T5"/>
                  </a:cxn>
                  <a:cxn ang="0">
                    <a:pos x="T6" y="T7"/>
                  </a:cxn>
                  <a:cxn ang="0">
                    <a:pos x="T8" y="T9"/>
                  </a:cxn>
                </a:cxnLst>
                <a:rect l="0" t="0" r="r" b="b"/>
                <a:pathLst>
                  <a:path w="9" h="8">
                    <a:moveTo>
                      <a:pt x="1" y="0"/>
                    </a:moveTo>
                    <a:cubicBezTo>
                      <a:pt x="4" y="2"/>
                      <a:pt x="6" y="6"/>
                      <a:pt x="9" y="7"/>
                    </a:cubicBezTo>
                    <a:cubicBezTo>
                      <a:pt x="9" y="8"/>
                      <a:pt x="9" y="8"/>
                      <a:pt x="9" y="8"/>
                    </a:cubicBezTo>
                    <a:cubicBezTo>
                      <a:pt x="5" y="8"/>
                      <a:pt x="3" y="5"/>
                      <a:pt x="0" y="2"/>
                    </a:cubicBezTo>
                    <a:cubicBezTo>
                      <a:pt x="0" y="1"/>
                      <a:pt x="0"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326">
                <a:extLst>
                  <a:ext uri="{FF2B5EF4-FFF2-40B4-BE49-F238E27FC236}">
                    <a16:creationId xmlns:a16="http://schemas.microsoft.com/office/drawing/2014/main" id="{2E6A0C17-8B58-4ACB-BBDB-E0ED0BB5DCC2}"/>
                  </a:ext>
                </a:extLst>
              </p:cNvPr>
              <p:cNvSpPr>
                <a:spLocks/>
              </p:cNvSpPr>
              <p:nvPr/>
            </p:nvSpPr>
            <p:spPr bwMode="auto">
              <a:xfrm>
                <a:off x="-1932" y="3540"/>
                <a:ext cx="2" cy="3"/>
              </a:xfrm>
              <a:custGeom>
                <a:avLst/>
                <a:gdLst>
                  <a:gd name="T0" fmla="*/ 1 w 2"/>
                  <a:gd name="T1" fmla="*/ 0 h 3"/>
                  <a:gd name="T2" fmla="*/ 1 w 2"/>
                  <a:gd name="T3" fmla="*/ 3 h 3"/>
                  <a:gd name="T4" fmla="*/ 0 w 2"/>
                  <a:gd name="T5" fmla="*/ 2 h 3"/>
                  <a:gd name="T6" fmla="*/ 0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2" y="0"/>
                      <a:pt x="0" y="2"/>
                      <a:pt x="1" y="3"/>
                    </a:cubicBezTo>
                    <a:cubicBezTo>
                      <a:pt x="0" y="3"/>
                      <a:pt x="1" y="1"/>
                      <a:pt x="0" y="2"/>
                    </a:cubicBezTo>
                    <a:cubicBezTo>
                      <a:pt x="0" y="2"/>
                      <a:pt x="0" y="1"/>
                      <a:pt x="0" y="1"/>
                    </a:cubicBezTo>
                    <a:cubicBezTo>
                      <a:pt x="1" y="1"/>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327">
                <a:extLst>
                  <a:ext uri="{FF2B5EF4-FFF2-40B4-BE49-F238E27FC236}">
                    <a16:creationId xmlns:a16="http://schemas.microsoft.com/office/drawing/2014/main" id="{186BDDEC-ADA1-42C2-8C28-88CA8E3CE330}"/>
                  </a:ext>
                </a:extLst>
              </p:cNvPr>
              <p:cNvSpPr>
                <a:spLocks/>
              </p:cNvSpPr>
              <p:nvPr/>
            </p:nvSpPr>
            <p:spPr bwMode="auto">
              <a:xfrm>
                <a:off x="-1657" y="3540"/>
                <a:ext cx="10" cy="11"/>
              </a:xfrm>
              <a:custGeom>
                <a:avLst/>
                <a:gdLst>
                  <a:gd name="T0" fmla="*/ 1 w 9"/>
                  <a:gd name="T1" fmla="*/ 0 h 10"/>
                  <a:gd name="T2" fmla="*/ 3 w 9"/>
                  <a:gd name="T3" fmla="*/ 2 h 10"/>
                  <a:gd name="T4" fmla="*/ 4 w 9"/>
                  <a:gd name="T5" fmla="*/ 2 h 10"/>
                  <a:gd name="T6" fmla="*/ 9 w 9"/>
                  <a:gd name="T7" fmla="*/ 5 h 10"/>
                  <a:gd name="T8" fmla="*/ 9 w 9"/>
                  <a:gd name="T9" fmla="*/ 6 h 10"/>
                  <a:gd name="T10" fmla="*/ 0 w 9"/>
                  <a:gd name="T11" fmla="*/ 1 h 10"/>
                  <a:gd name="T12" fmla="*/ 1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1" y="0"/>
                    </a:moveTo>
                    <a:cubicBezTo>
                      <a:pt x="2" y="0"/>
                      <a:pt x="3" y="0"/>
                      <a:pt x="3" y="2"/>
                    </a:cubicBezTo>
                    <a:cubicBezTo>
                      <a:pt x="4" y="2"/>
                      <a:pt x="4" y="2"/>
                      <a:pt x="4" y="2"/>
                    </a:cubicBezTo>
                    <a:cubicBezTo>
                      <a:pt x="5" y="4"/>
                      <a:pt x="7" y="5"/>
                      <a:pt x="9" y="5"/>
                    </a:cubicBezTo>
                    <a:cubicBezTo>
                      <a:pt x="9" y="6"/>
                      <a:pt x="9" y="6"/>
                      <a:pt x="9" y="6"/>
                    </a:cubicBezTo>
                    <a:cubicBezTo>
                      <a:pt x="7" y="10"/>
                      <a:pt x="2" y="2"/>
                      <a:pt x="0" y="1"/>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328">
                <a:extLst>
                  <a:ext uri="{FF2B5EF4-FFF2-40B4-BE49-F238E27FC236}">
                    <a16:creationId xmlns:a16="http://schemas.microsoft.com/office/drawing/2014/main" id="{3CC1E5A5-80FC-4405-A0C5-59891C207A70}"/>
                  </a:ext>
                </a:extLst>
              </p:cNvPr>
              <p:cNvSpPr>
                <a:spLocks/>
              </p:cNvSpPr>
              <p:nvPr/>
            </p:nvSpPr>
            <p:spPr bwMode="auto">
              <a:xfrm>
                <a:off x="-1662" y="3542"/>
                <a:ext cx="11" cy="9"/>
              </a:xfrm>
              <a:custGeom>
                <a:avLst/>
                <a:gdLst>
                  <a:gd name="T0" fmla="*/ 1 w 9"/>
                  <a:gd name="T1" fmla="*/ 0 h 8"/>
                  <a:gd name="T2" fmla="*/ 6 w 9"/>
                  <a:gd name="T3" fmla="*/ 4 h 8"/>
                  <a:gd name="T4" fmla="*/ 8 w 9"/>
                  <a:gd name="T5" fmla="*/ 8 h 8"/>
                  <a:gd name="T6" fmla="*/ 1 w 9"/>
                  <a:gd name="T7" fmla="*/ 3 h 8"/>
                  <a:gd name="T8" fmla="*/ 1 w 9"/>
                  <a:gd name="T9" fmla="*/ 0 h 8"/>
                </a:gdLst>
                <a:ahLst/>
                <a:cxnLst>
                  <a:cxn ang="0">
                    <a:pos x="T0" y="T1"/>
                  </a:cxn>
                  <a:cxn ang="0">
                    <a:pos x="T2" y="T3"/>
                  </a:cxn>
                  <a:cxn ang="0">
                    <a:pos x="T4" y="T5"/>
                  </a:cxn>
                  <a:cxn ang="0">
                    <a:pos x="T6" y="T7"/>
                  </a:cxn>
                  <a:cxn ang="0">
                    <a:pos x="T8" y="T9"/>
                  </a:cxn>
                </a:cxnLst>
                <a:rect l="0" t="0" r="r" b="b"/>
                <a:pathLst>
                  <a:path w="9" h="8">
                    <a:moveTo>
                      <a:pt x="1" y="0"/>
                    </a:moveTo>
                    <a:cubicBezTo>
                      <a:pt x="4" y="0"/>
                      <a:pt x="4" y="3"/>
                      <a:pt x="6" y="4"/>
                    </a:cubicBezTo>
                    <a:cubicBezTo>
                      <a:pt x="7" y="5"/>
                      <a:pt x="9" y="6"/>
                      <a:pt x="8" y="8"/>
                    </a:cubicBezTo>
                    <a:cubicBezTo>
                      <a:pt x="5" y="8"/>
                      <a:pt x="4" y="4"/>
                      <a:pt x="1" y="3"/>
                    </a:cubicBezTo>
                    <a:cubicBezTo>
                      <a:pt x="0" y="2"/>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329">
                <a:extLst>
                  <a:ext uri="{FF2B5EF4-FFF2-40B4-BE49-F238E27FC236}">
                    <a16:creationId xmlns:a16="http://schemas.microsoft.com/office/drawing/2014/main" id="{C34D9F63-EEDD-4843-8792-D9355D6FAEA5}"/>
                  </a:ext>
                </a:extLst>
              </p:cNvPr>
              <p:cNvSpPr>
                <a:spLocks/>
              </p:cNvSpPr>
              <p:nvPr/>
            </p:nvSpPr>
            <p:spPr bwMode="auto">
              <a:xfrm>
                <a:off x="-1756" y="3543"/>
                <a:ext cx="2" cy="2"/>
              </a:xfrm>
              <a:custGeom>
                <a:avLst/>
                <a:gdLst>
                  <a:gd name="T0" fmla="*/ 1 w 2"/>
                  <a:gd name="T1" fmla="*/ 0 h 2"/>
                  <a:gd name="T2" fmla="*/ 1 w 2"/>
                  <a:gd name="T3" fmla="*/ 2 h 2"/>
                  <a:gd name="T4" fmla="*/ 0 w 2"/>
                  <a:gd name="T5" fmla="*/ 1 h 2"/>
                  <a:gd name="T6" fmla="*/ 1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2" y="1"/>
                      <a:pt x="1" y="1"/>
                      <a:pt x="1" y="2"/>
                    </a:cubicBezTo>
                    <a:cubicBezTo>
                      <a:pt x="0" y="2"/>
                      <a:pt x="0" y="1"/>
                      <a:pt x="0" y="1"/>
                    </a:cubicBezTo>
                    <a:cubicBezTo>
                      <a:pt x="1" y="1"/>
                      <a:pt x="1" y="1"/>
                      <a:pt x="1" y="1"/>
                    </a:cubicBezTo>
                    <a:cubicBezTo>
                      <a:pt x="1"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330">
                <a:extLst>
                  <a:ext uri="{FF2B5EF4-FFF2-40B4-BE49-F238E27FC236}">
                    <a16:creationId xmlns:a16="http://schemas.microsoft.com/office/drawing/2014/main" id="{5DB09338-2EFD-43DE-88CF-7A7F2F3925A0}"/>
                  </a:ext>
                </a:extLst>
              </p:cNvPr>
              <p:cNvSpPr>
                <a:spLocks/>
              </p:cNvSpPr>
              <p:nvPr/>
            </p:nvSpPr>
            <p:spPr bwMode="auto">
              <a:xfrm>
                <a:off x="-1669" y="3544"/>
                <a:ext cx="11" cy="8"/>
              </a:xfrm>
              <a:custGeom>
                <a:avLst/>
                <a:gdLst>
                  <a:gd name="T0" fmla="*/ 7 w 9"/>
                  <a:gd name="T1" fmla="*/ 7 h 7"/>
                  <a:gd name="T2" fmla="*/ 0 w 9"/>
                  <a:gd name="T3" fmla="*/ 0 h 7"/>
                  <a:gd name="T4" fmla="*/ 1 w 9"/>
                  <a:gd name="T5" fmla="*/ 0 h 7"/>
                  <a:gd name="T6" fmla="*/ 1 w 9"/>
                  <a:gd name="T7" fmla="*/ 0 h 7"/>
                  <a:gd name="T8" fmla="*/ 6 w 9"/>
                  <a:gd name="T9" fmla="*/ 4 h 7"/>
                  <a:gd name="T10" fmla="*/ 7 w 9"/>
                  <a:gd name="T11" fmla="*/ 7 h 7"/>
                </a:gdLst>
                <a:ahLst/>
                <a:cxnLst>
                  <a:cxn ang="0">
                    <a:pos x="T0" y="T1"/>
                  </a:cxn>
                  <a:cxn ang="0">
                    <a:pos x="T2" y="T3"/>
                  </a:cxn>
                  <a:cxn ang="0">
                    <a:pos x="T4" y="T5"/>
                  </a:cxn>
                  <a:cxn ang="0">
                    <a:pos x="T6" y="T7"/>
                  </a:cxn>
                  <a:cxn ang="0">
                    <a:pos x="T8" y="T9"/>
                  </a:cxn>
                  <a:cxn ang="0">
                    <a:pos x="T10" y="T11"/>
                  </a:cxn>
                </a:cxnLst>
                <a:rect l="0" t="0" r="r" b="b"/>
                <a:pathLst>
                  <a:path w="9" h="7">
                    <a:moveTo>
                      <a:pt x="7" y="7"/>
                    </a:moveTo>
                    <a:cubicBezTo>
                      <a:pt x="4" y="5"/>
                      <a:pt x="1" y="4"/>
                      <a:pt x="0" y="0"/>
                    </a:cubicBezTo>
                    <a:cubicBezTo>
                      <a:pt x="0" y="0"/>
                      <a:pt x="1" y="0"/>
                      <a:pt x="1" y="0"/>
                    </a:cubicBezTo>
                    <a:cubicBezTo>
                      <a:pt x="1" y="0"/>
                      <a:pt x="1" y="0"/>
                      <a:pt x="1" y="0"/>
                    </a:cubicBezTo>
                    <a:cubicBezTo>
                      <a:pt x="3" y="1"/>
                      <a:pt x="4" y="2"/>
                      <a:pt x="6" y="4"/>
                    </a:cubicBezTo>
                    <a:cubicBezTo>
                      <a:pt x="7" y="5"/>
                      <a:pt x="9" y="6"/>
                      <a:pt x="7" y="7"/>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331">
                <a:extLst>
                  <a:ext uri="{FF2B5EF4-FFF2-40B4-BE49-F238E27FC236}">
                    <a16:creationId xmlns:a16="http://schemas.microsoft.com/office/drawing/2014/main" id="{974D469A-2D89-4FE9-9958-3B9C8428ADE1}"/>
                  </a:ext>
                </a:extLst>
              </p:cNvPr>
              <p:cNvSpPr>
                <a:spLocks/>
              </p:cNvSpPr>
              <p:nvPr/>
            </p:nvSpPr>
            <p:spPr bwMode="auto">
              <a:xfrm>
                <a:off x="-1675" y="3545"/>
                <a:ext cx="12" cy="11"/>
              </a:xfrm>
              <a:custGeom>
                <a:avLst/>
                <a:gdLst>
                  <a:gd name="T0" fmla="*/ 10 w 10"/>
                  <a:gd name="T1" fmla="*/ 7 h 9"/>
                  <a:gd name="T2" fmla="*/ 9 w 10"/>
                  <a:gd name="T3" fmla="*/ 9 h 9"/>
                  <a:gd name="T4" fmla="*/ 0 w 10"/>
                  <a:gd name="T5" fmla="*/ 1 h 9"/>
                  <a:gd name="T6" fmla="*/ 1 w 10"/>
                  <a:gd name="T7" fmla="*/ 0 h 9"/>
                  <a:gd name="T8" fmla="*/ 10 w 10"/>
                  <a:gd name="T9" fmla="*/ 7 h 9"/>
                </a:gdLst>
                <a:ahLst/>
                <a:cxnLst>
                  <a:cxn ang="0">
                    <a:pos x="T0" y="T1"/>
                  </a:cxn>
                  <a:cxn ang="0">
                    <a:pos x="T2" y="T3"/>
                  </a:cxn>
                  <a:cxn ang="0">
                    <a:pos x="T4" y="T5"/>
                  </a:cxn>
                  <a:cxn ang="0">
                    <a:pos x="T6" y="T7"/>
                  </a:cxn>
                  <a:cxn ang="0">
                    <a:pos x="T8" y="T9"/>
                  </a:cxn>
                </a:cxnLst>
                <a:rect l="0" t="0" r="r" b="b"/>
                <a:pathLst>
                  <a:path w="10" h="9">
                    <a:moveTo>
                      <a:pt x="10" y="7"/>
                    </a:moveTo>
                    <a:cubicBezTo>
                      <a:pt x="10" y="8"/>
                      <a:pt x="9" y="8"/>
                      <a:pt x="9" y="9"/>
                    </a:cubicBezTo>
                    <a:cubicBezTo>
                      <a:pt x="5" y="7"/>
                      <a:pt x="1" y="5"/>
                      <a:pt x="0" y="1"/>
                    </a:cubicBezTo>
                    <a:cubicBezTo>
                      <a:pt x="0" y="0"/>
                      <a:pt x="1" y="1"/>
                      <a:pt x="1" y="0"/>
                    </a:cubicBezTo>
                    <a:cubicBezTo>
                      <a:pt x="3" y="3"/>
                      <a:pt x="6" y="6"/>
                      <a:pt x="10" y="7"/>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332">
                <a:extLst>
                  <a:ext uri="{FF2B5EF4-FFF2-40B4-BE49-F238E27FC236}">
                    <a16:creationId xmlns:a16="http://schemas.microsoft.com/office/drawing/2014/main" id="{7BC84F23-11B5-4B14-9813-907EC5CA16C8}"/>
                  </a:ext>
                </a:extLst>
              </p:cNvPr>
              <p:cNvSpPr>
                <a:spLocks/>
              </p:cNvSpPr>
              <p:nvPr/>
            </p:nvSpPr>
            <p:spPr bwMode="auto">
              <a:xfrm>
                <a:off x="-1276" y="3544"/>
                <a:ext cx="18" cy="27"/>
              </a:xfrm>
              <a:custGeom>
                <a:avLst/>
                <a:gdLst>
                  <a:gd name="T0" fmla="*/ 16 w 16"/>
                  <a:gd name="T1" fmla="*/ 2 h 23"/>
                  <a:gd name="T2" fmla="*/ 12 w 16"/>
                  <a:gd name="T3" fmla="*/ 6 h 23"/>
                  <a:gd name="T4" fmla="*/ 11 w 16"/>
                  <a:gd name="T5" fmla="*/ 7 h 23"/>
                  <a:gd name="T6" fmla="*/ 10 w 16"/>
                  <a:gd name="T7" fmla="*/ 9 h 23"/>
                  <a:gd name="T8" fmla="*/ 1 w 16"/>
                  <a:gd name="T9" fmla="*/ 23 h 23"/>
                  <a:gd name="T10" fmla="*/ 2 w 16"/>
                  <a:gd name="T11" fmla="*/ 18 h 23"/>
                  <a:gd name="T12" fmla="*/ 13 w 16"/>
                  <a:gd name="T13" fmla="*/ 3 h 23"/>
                  <a:gd name="T14" fmla="*/ 16 w 16"/>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3">
                    <a:moveTo>
                      <a:pt x="16" y="2"/>
                    </a:moveTo>
                    <a:cubicBezTo>
                      <a:pt x="15" y="3"/>
                      <a:pt x="14" y="5"/>
                      <a:pt x="12" y="6"/>
                    </a:cubicBezTo>
                    <a:cubicBezTo>
                      <a:pt x="12" y="6"/>
                      <a:pt x="12" y="7"/>
                      <a:pt x="11" y="7"/>
                    </a:cubicBezTo>
                    <a:cubicBezTo>
                      <a:pt x="11" y="8"/>
                      <a:pt x="10" y="8"/>
                      <a:pt x="10" y="9"/>
                    </a:cubicBezTo>
                    <a:cubicBezTo>
                      <a:pt x="6" y="13"/>
                      <a:pt x="5" y="19"/>
                      <a:pt x="1" y="23"/>
                    </a:cubicBezTo>
                    <a:cubicBezTo>
                      <a:pt x="0" y="22"/>
                      <a:pt x="1" y="20"/>
                      <a:pt x="2" y="18"/>
                    </a:cubicBezTo>
                    <a:cubicBezTo>
                      <a:pt x="4" y="13"/>
                      <a:pt x="9" y="8"/>
                      <a:pt x="13" y="3"/>
                    </a:cubicBezTo>
                    <a:cubicBezTo>
                      <a:pt x="14" y="2"/>
                      <a:pt x="15" y="0"/>
                      <a:pt x="16"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333">
                <a:extLst>
                  <a:ext uri="{FF2B5EF4-FFF2-40B4-BE49-F238E27FC236}">
                    <a16:creationId xmlns:a16="http://schemas.microsoft.com/office/drawing/2014/main" id="{2B28AB01-404B-483C-80D6-3D7E1CD5ED3E}"/>
                  </a:ext>
                </a:extLst>
              </p:cNvPr>
              <p:cNvSpPr>
                <a:spLocks/>
              </p:cNvSpPr>
              <p:nvPr/>
            </p:nvSpPr>
            <p:spPr bwMode="auto">
              <a:xfrm>
                <a:off x="-1894" y="3547"/>
                <a:ext cx="7" cy="25"/>
              </a:xfrm>
              <a:custGeom>
                <a:avLst/>
                <a:gdLst>
                  <a:gd name="T0" fmla="*/ 6 w 6"/>
                  <a:gd name="T1" fmla="*/ 0 h 22"/>
                  <a:gd name="T2" fmla="*/ 3 w 6"/>
                  <a:gd name="T3" fmla="*/ 19 h 22"/>
                  <a:gd name="T4" fmla="*/ 2 w 6"/>
                  <a:gd name="T5" fmla="*/ 22 h 22"/>
                  <a:gd name="T6" fmla="*/ 2 w 6"/>
                  <a:gd name="T7" fmla="*/ 19 h 22"/>
                  <a:gd name="T8" fmla="*/ 4 w 6"/>
                  <a:gd name="T9" fmla="*/ 5 h 22"/>
                  <a:gd name="T10" fmla="*/ 5 w 6"/>
                  <a:gd name="T11" fmla="*/ 0 h 22"/>
                  <a:gd name="T12" fmla="*/ 6 w 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6" y="0"/>
                    </a:moveTo>
                    <a:cubicBezTo>
                      <a:pt x="6" y="6"/>
                      <a:pt x="4" y="13"/>
                      <a:pt x="3" y="19"/>
                    </a:cubicBezTo>
                    <a:cubicBezTo>
                      <a:pt x="3" y="21"/>
                      <a:pt x="3" y="22"/>
                      <a:pt x="2" y="22"/>
                    </a:cubicBezTo>
                    <a:cubicBezTo>
                      <a:pt x="0" y="21"/>
                      <a:pt x="2" y="20"/>
                      <a:pt x="2" y="19"/>
                    </a:cubicBezTo>
                    <a:cubicBezTo>
                      <a:pt x="3" y="15"/>
                      <a:pt x="3" y="9"/>
                      <a:pt x="4" y="5"/>
                    </a:cubicBezTo>
                    <a:cubicBezTo>
                      <a:pt x="4" y="3"/>
                      <a:pt x="4" y="1"/>
                      <a:pt x="5" y="0"/>
                    </a:cubicBezTo>
                    <a:cubicBezTo>
                      <a:pt x="5" y="0"/>
                      <a:pt x="6" y="0"/>
                      <a:pt x="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334">
                <a:extLst>
                  <a:ext uri="{FF2B5EF4-FFF2-40B4-BE49-F238E27FC236}">
                    <a16:creationId xmlns:a16="http://schemas.microsoft.com/office/drawing/2014/main" id="{24EA8A27-6890-460B-B561-C4EDAE243277}"/>
                  </a:ext>
                </a:extLst>
              </p:cNvPr>
              <p:cNvSpPr>
                <a:spLocks/>
              </p:cNvSpPr>
              <p:nvPr/>
            </p:nvSpPr>
            <p:spPr bwMode="auto">
              <a:xfrm>
                <a:off x="-1345" y="3547"/>
                <a:ext cx="3" cy="1"/>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2" y="1"/>
                      <a:pt x="1" y="1"/>
                      <a:pt x="0" y="1"/>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335">
                <a:extLst>
                  <a:ext uri="{FF2B5EF4-FFF2-40B4-BE49-F238E27FC236}">
                    <a16:creationId xmlns:a16="http://schemas.microsoft.com/office/drawing/2014/main" id="{026B517F-0249-43C9-9B4B-69D1A9C04986}"/>
                  </a:ext>
                </a:extLst>
              </p:cNvPr>
              <p:cNvSpPr>
                <a:spLocks/>
              </p:cNvSpPr>
              <p:nvPr/>
            </p:nvSpPr>
            <p:spPr bwMode="auto">
              <a:xfrm>
                <a:off x="-1344" y="3548"/>
                <a:ext cx="3" cy="1"/>
              </a:xfrm>
              <a:custGeom>
                <a:avLst/>
                <a:gdLst>
                  <a:gd name="T0" fmla="*/ 1 w 2"/>
                  <a:gd name="T1" fmla="*/ 0 h 1"/>
                  <a:gd name="T2" fmla="*/ 2 w 2"/>
                  <a:gd name="T3" fmla="*/ 1 h 1"/>
                  <a:gd name="T4" fmla="*/ 1 w 2"/>
                  <a:gd name="T5" fmla="*/ 0 h 1"/>
                </a:gdLst>
                <a:ahLst/>
                <a:cxnLst>
                  <a:cxn ang="0">
                    <a:pos x="T0" y="T1"/>
                  </a:cxn>
                  <a:cxn ang="0">
                    <a:pos x="T2" y="T3"/>
                  </a:cxn>
                  <a:cxn ang="0">
                    <a:pos x="T4" y="T5"/>
                  </a:cxn>
                </a:cxnLst>
                <a:rect l="0" t="0" r="r" b="b"/>
                <a:pathLst>
                  <a:path w="2" h="1">
                    <a:moveTo>
                      <a:pt x="1" y="0"/>
                    </a:moveTo>
                    <a:cubicBezTo>
                      <a:pt x="1" y="0"/>
                      <a:pt x="2" y="0"/>
                      <a:pt x="2" y="1"/>
                    </a:cubicBezTo>
                    <a:cubicBezTo>
                      <a:pt x="2" y="0"/>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336">
                <a:extLst>
                  <a:ext uri="{FF2B5EF4-FFF2-40B4-BE49-F238E27FC236}">
                    <a16:creationId xmlns:a16="http://schemas.microsoft.com/office/drawing/2014/main" id="{B396B73C-A7E0-423D-82FD-2E9C44F1C996}"/>
                  </a:ext>
                </a:extLst>
              </p:cNvPr>
              <p:cNvSpPr>
                <a:spLocks/>
              </p:cNvSpPr>
              <p:nvPr/>
            </p:nvSpPr>
            <p:spPr bwMode="auto">
              <a:xfrm>
                <a:off x="-1761" y="3548"/>
                <a:ext cx="2"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1"/>
                      <a:pt x="0" y="0"/>
                    </a:cubicBezTo>
                    <a:cubicBezTo>
                      <a:pt x="0" y="0"/>
                      <a:pt x="1" y="0"/>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337">
                <a:extLst>
                  <a:ext uri="{FF2B5EF4-FFF2-40B4-BE49-F238E27FC236}">
                    <a16:creationId xmlns:a16="http://schemas.microsoft.com/office/drawing/2014/main" id="{B391E260-01EA-4B67-89EF-82A7C77CBB9A}"/>
                  </a:ext>
                </a:extLst>
              </p:cNvPr>
              <p:cNvSpPr>
                <a:spLocks/>
              </p:cNvSpPr>
              <p:nvPr/>
            </p:nvSpPr>
            <p:spPr bwMode="auto">
              <a:xfrm>
                <a:off x="-1533" y="3548"/>
                <a:ext cx="1" cy="2"/>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1" y="0"/>
                      <a:pt x="1" y="2"/>
                      <a:pt x="0" y="2"/>
                    </a:cubicBezTo>
                    <a:cubicBezTo>
                      <a:pt x="1"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338">
                <a:extLst>
                  <a:ext uri="{FF2B5EF4-FFF2-40B4-BE49-F238E27FC236}">
                    <a16:creationId xmlns:a16="http://schemas.microsoft.com/office/drawing/2014/main" id="{FEBFC019-AC79-40FE-BFAB-53D56EC4D508}"/>
                  </a:ext>
                </a:extLst>
              </p:cNvPr>
              <p:cNvSpPr>
                <a:spLocks/>
              </p:cNvSpPr>
              <p:nvPr/>
            </p:nvSpPr>
            <p:spPr bwMode="auto">
              <a:xfrm>
                <a:off x="-1888" y="3548"/>
                <a:ext cx="7" cy="26"/>
              </a:xfrm>
              <a:custGeom>
                <a:avLst/>
                <a:gdLst>
                  <a:gd name="T0" fmla="*/ 6 w 6"/>
                  <a:gd name="T1" fmla="*/ 0 h 23"/>
                  <a:gd name="T2" fmla="*/ 3 w 6"/>
                  <a:gd name="T3" fmla="*/ 17 h 23"/>
                  <a:gd name="T4" fmla="*/ 2 w 6"/>
                  <a:gd name="T5" fmla="*/ 23 h 23"/>
                  <a:gd name="T6" fmla="*/ 3 w 6"/>
                  <a:gd name="T7" fmla="*/ 12 h 23"/>
                  <a:gd name="T8" fmla="*/ 5 w 6"/>
                  <a:gd name="T9" fmla="*/ 4 h 23"/>
                  <a:gd name="T10" fmla="*/ 4 w 6"/>
                  <a:gd name="T11" fmla="*/ 1 h 23"/>
                  <a:gd name="T12" fmla="*/ 6 w 6"/>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6" h="23">
                    <a:moveTo>
                      <a:pt x="6" y="0"/>
                    </a:moveTo>
                    <a:cubicBezTo>
                      <a:pt x="6" y="6"/>
                      <a:pt x="4" y="12"/>
                      <a:pt x="3" y="17"/>
                    </a:cubicBezTo>
                    <a:cubicBezTo>
                      <a:pt x="2" y="19"/>
                      <a:pt x="3" y="22"/>
                      <a:pt x="2" y="23"/>
                    </a:cubicBezTo>
                    <a:cubicBezTo>
                      <a:pt x="0" y="20"/>
                      <a:pt x="1" y="15"/>
                      <a:pt x="3" y="12"/>
                    </a:cubicBezTo>
                    <a:cubicBezTo>
                      <a:pt x="3" y="9"/>
                      <a:pt x="4" y="6"/>
                      <a:pt x="5" y="4"/>
                    </a:cubicBezTo>
                    <a:cubicBezTo>
                      <a:pt x="5" y="2"/>
                      <a:pt x="4" y="2"/>
                      <a:pt x="4" y="1"/>
                    </a:cubicBezTo>
                    <a:cubicBezTo>
                      <a:pt x="5" y="1"/>
                      <a:pt x="5" y="0"/>
                      <a:pt x="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339">
                <a:extLst>
                  <a:ext uri="{FF2B5EF4-FFF2-40B4-BE49-F238E27FC236}">
                    <a16:creationId xmlns:a16="http://schemas.microsoft.com/office/drawing/2014/main" id="{972E9E8C-03FE-43E6-89BB-B848550346A2}"/>
                  </a:ext>
                </a:extLst>
              </p:cNvPr>
              <p:cNvSpPr>
                <a:spLocks/>
              </p:cNvSpPr>
              <p:nvPr/>
            </p:nvSpPr>
            <p:spPr bwMode="auto">
              <a:xfrm>
                <a:off x="-1352" y="3549"/>
                <a:ext cx="3" cy="1"/>
              </a:xfrm>
              <a:custGeom>
                <a:avLst/>
                <a:gdLst>
                  <a:gd name="T0" fmla="*/ 2 w 2"/>
                  <a:gd name="T1" fmla="*/ 0 h 1"/>
                  <a:gd name="T2" fmla="*/ 2 w 2"/>
                  <a:gd name="T3" fmla="*/ 1 h 1"/>
                  <a:gd name="T4" fmla="*/ 1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1"/>
                    </a:cubicBezTo>
                    <a:cubicBezTo>
                      <a:pt x="1" y="1"/>
                      <a:pt x="0" y="1"/>
                      <a:pt x="1" y="0"/>
                    </a:cubicBezTo>
                    <a:cubicBezTo>
                      <a:pt x="1"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340">
                <a:extLst>
                  <a:ext uri="{FF2B5EF4-FFF2-40B4-BE49-F238E27FC236}">
                    <a16:creationId xmlns:a16="http://schemas.microsoft.com/office/drawing/2014/main" id="{0767F758-647F-4A65-9846-14F20FF3F888}"/>
                  </a:ext>
                </a:extLst>
              </p:cNvPr>
              <p:cNvSpPr>
                <a:spLocks/>
              </p:cNvSpPr>
              <p:nvPr/>
            </p:nvSpPr>
            <p:spPr bwMode="auto">
              <a:xfrm>
                <a:off x="-1679" y="3549"/>
                <a:ext cx="9" cy="8"/>
              </a:xfrm>
              <a:custGeom>
                <a:avLst/>
                <a:gdLst>
                  <a:gd name="T0" fmla="*/ 0 w 8"/>
                  <a:gd name="T1" fmla="*/ 0 h 7"/>
                  <a:gd name="T2" fmla="*/ 8 w 8"/>
                  <a:gd name="T3" fmla="*/ 6 h 7"/>
                  <a:gd name="T4" fmla="*/ 0 w 8"/>
                  <a:gd name="T5" fmla="*/ 2 h 7"/>
                  <a:gd name="T6" fmla="*/ 0 w 8"/>
                  <a:gd name="T7" fmla="*/ 0 h 7"/>
                </a:gdLst>
                <a:ahLst/>
                <a:cxnLst>
                  <a:cxn ang="0">
                    <a:pos x="T0" y="T1"/>
                  </a:cxn>
                  <a:cxn ang="0">
                    <a:pos x="T2" y="T3"/>
                  </a:cxn>
                  <a:cxn ang="0">
                    <a:pos x="T4" y="T5"/>
                  </a:cxn>
                  <a:cxn ang="0">
                    <a:pos x="T6" y="T7"/>
                  </a:cxn>
                </a:cxnLst>
                <a:rect l="0" t="0" r="r" b="b"/>
                <a:pathLst>
                  <a:path w="8" h="7">
                    <a:moveTo>
                      <a:pt x="0" y="0"/>
                    </a:moveTo>
                    <a:cubicBezTo>
                      <a:pt x="3" y="2"/>
                      <a:pt x="5" y="4"/>
                      <a:pt x="8" y="6"/>
                    </a:cubicBezTo>
                    <a:cubicBezTo>
                      <a:pt x="4" y="7"/>
                      <a:pt x="2" y="3"/>
                      <a:pt x="0" y="2"/>
                    </a:cubicBezTo>
                    <a:cubicBezTo>
                      <a:pt x="0"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341">
                <a:extLst>
                  <a:ext uri="{FF2B5EF4-FFF2-40B4-BE49-F238E27FC236}">
                    <a16:creationId xmlns:a16="http://schemas.microsoft.com/office/drawing/2014/main" id="{302CE615-BD79-439B-B4D5-73B115FD6DD9}"/>
                  </a:ext>
                </a:extLst>
              </p:cNvPr>
              <p:cNvSpPr>
                <a:spLocks/>
              </p:cNvSpPr>
              <p:nvPr/>
            </p:nvSpPr>
            <p:spPr bwMode="auto">
              <a:xfrm>
                <a:off x="-1685" y="3550"/>
                <a:ext cx="9" cy="7"/>
              </a:xfrm>
              <a:custGeom>
                <a:avLst/>
                <a:gdLst>
                  <a:gd name="T0" fmla="*/ 0 w 8"/>
                  <a:gd name="T1" fmla="*/ 0 h 6"/>
                  <a:gd name="T2" fmla="*/ 8 w 8"/>
                  <a:gd name="T3" fmla="*/ 6 h 6"/>
                  <a:gd name="T4" fmla="*/ 0 w 8"/>
                  <a:gd name="T5" fmla="*/ 3 h 6"/>
                  <a:gd name="T6" fmla="*/ 0 w 8"/>
                  <a:gd name="T7" fmla="*/ 0 h 6"/>
                </a:gdLst>
                <a:ahLst/>
                <a:cxnLst>
                  <a:cxn ang="0">
                    <a:pos x="T0" y="T1"/>
                  </a:cxn>
                  <a:cxn ang="0">
                    <a:pos x="T2" y="T3"/>
                  </a:cxn>
                  <a:cxn ang="0">
                    <a:pos x="T4" y="T5"/>
                  </a:cxn>
                  <a:cxn ang="0">
                    <a:pos x="T6" y="T7"/>
                  </a:cxn>
                </a:cxnLst>
                <a:rect l="0" t="0" r="r" b="b"/>
                <a:pathLst>
                  <a:path w="8" h="6">
                    <a:moveTo>
                      <a:pt x="0" y="0"/>
                    </a:moveTo>
                    <a:cubicBezTo>
                      <a:pt x="4" y="1"/>
                      <a:pt x="5" y="4"/>
                      <a:pt x="8" y="6"/>
                    </a:cubicBezTo>
                    <a:cubicBezTo>
                      <a:pt x="5" y="6"/>
                      <a:pt x="3" y="4"/>
                      <a:pt x="0" y="3"/>
                    </a:cubicBezTo>
                    <a:cubicBezTo>
                      <a:pt x="0"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342">
                <a:extLst>
                  <a:ext uri="{FF2B5EF4-FFF2-40B4-BE49-F238E27FC236}">
                    <a16:creationId xmlns:a16="http://schemas.microsoft.com/office/drawing/2014/main" id="{C61372A6-39D8-4052-9C59-24EEDEB80BC1}"/>
                  </a:ext>
                </a:extLst>
              </p:cNvPr>
              <p:cNvSpPr>
                <a:spLocks/>
              </p:cNvSpPr>
              <p:nvPr/>
            </p:nvSpPr>
            <p:spPr bwMode="auto">
              <a:xfrm>
                <a:off x="-1884" y="3551"/>
                <a:ext cx="11" cy="27"/>
              </a:xfrm>
              <a:custGeom>
                <a:avLst/>
                <a:gdLst>
                  <a:gd name="T0" fmla="*/ 8 w 9"/>
                  <a:gd name="T1" fmla="*/ 0 h 23"/>
                  <a:gd name="T2" fmla="*/ 9 w 9"/>
                  <a:gd name="T3" fmla="*/ 1 h 23"/>
                  <a:gd name="T4" fmla="*/ 5 w 9"/>
                  <a:gd name="T5" fmla="*/ 20 h 23"/>
                  <a:gd name="T6" fmla="*/ 6 w 9"/>
                  <a:gd name="T7" fmla="*/ 21 h 23"/>
                  <a:gd name="T8" fmla="*/ 4 w 9"/>
                  <a:gd name="T9" fmla="*/ 23 h 23"/>
                  <a:gd name="T10" fmla="*/ 8 w 9"/>
                  <a:gd name="T11" fmla="*/ 1 h 23"/>
                  <a:gd name="T12" fmla="*/ 8 w 9"/>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8" y="0"/>
                    </a:moveTo>
                    <a:cubicBezTo>
                      <a:pt x="9" y="0"/>
                      <a:pt x="8" y="1"/>
                      <a:pt x="9" y="1"/>
                    </a:cubicBezTo>
                    <a:cubicBezTo>
                      <a:pt x="8" y="7"/>
                      <a:pt x="4" y="12"/>
                      <a:pt x="5" y="20"/>
                    </a:cubicBezTo>
                    <a:cubicBezTo>
                      <a:pt x="5" y="20"/>
                      <a:pt x="6" y="20"/>
                      <a:pt x="6" y="21"/>
                    </a:cubicBezTo>
                    <a:cubicBezTo>
                      <a:pt x="6" y="22"/>
                      <a:pt x="5" y="22"/>
                      <a:pt x="4" y="23"/>
                    </a:cubicBezTo>
                    <a:cubicBezTo>
                      <a:pt x="0" y="15"/>
                      <a:pt x="8" y="6"/>
                      <a:pt x="8" y="1"/>
                    </a:cubicBezTo>
                    <a:cubicBezTo>
                      <a:pt x="8" y="0"/>
                      <a:pt x="8" y="1"/>
                      <a:pt x="8"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343">
                <a:extLst>
                  <a:ext uri="{FF2B5EF4-FFF2-40B4-BE49-F238E27FC236}">
                    <a16:creationId xmlns:a16="http://schemas.microsoft.com/office/drawing/2014/main" id="{C48DA63D-5E45-4194-92B8-F78B142CED8E}"/>
                  </a:ext>
                </a:extLst>
              </p:cNvPr>
              <p:cNvSpPr>
                <a:spLocks/>
              </p:cNvSpPr>
              <p:nvPr/>
            </p:nvSpPr>
            <p:spPr bwMode="auto">
              <a:xfrm>
                <a:off x="-1621" y="3551"/>
                <a:ext cx="18" cy="42"/>
              </a:xfrm>
              <a:custGeom>
                <a:avLst/>
                <a:gdLst>
                  <a:gd name="T0" fmla="*/ 2 w 16"/>
                  <a:gd name="T1" fmla="*/ 0 h 36"/>
                  <a:gd name="T2" fmla="*/ 9 w 16"/>
                  <a:gd name="T3" fmla="*/ 16 h 36"/>
                  <a:gd name="T4" fmla="*/ 13 w 16"/>
                  <a:gd name="T5" fmla="*/ 28 h 36"/>
                  <a:gd name="T6" fmla="*/ 14 w 16"/>
                  <a:gd name="T7" fmla="*/ 36 h 36"/>
                  <a:gd name="T8" fmla="*/ 12 w 16"/>
                  <a:gd name="T9" fmla="*/ 28 h 36"/>
                  <a:gd name="T10" fmla="*/ 8 w 16"/>
                  <a:gd name="T11" fmla="*/ 20 h 36"/>
                  <a:gd name="T12" fmla="*/ 0 w 16"/>
                  <a:gd name="T13" fmla="*/ 1 h 36"/>
                  <a:gd name="T14" fmla="*/ 2 w 16"/>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6">
                    <a:moveTo>
                      <a:pt x="2" y="0"/>
                    </a:moveTo>
                    <a:cubicBezTo>
                      <a:pt x="3" y="5"/>
                      <a:pt x="6" y="11"/>
                      <a:pt x="9" y="16"/>
                    </a:cubicBezTo>
                    <a:cubicBezTo>
                      <a:pt x="10" y="20"/>
                      <a:pt x="12" y="24"/>
                      <a:pt x="13" y="28"/>
                    </a:cubicBezTo>
                    <a:cubicBezTo>
                      <a:pt x="14" y="29"/>
                      <a:pt x="16" y="33"/>
                      <a:pt x="14" y="36"/>
                    </a:cubicBezTo>
                    <a:cubicBezTo>
                      <a:pt x="12" y="34"/>
                      <a:pt x="12" y="30"/>
                      <a:pt x="12" y="28"/>
                    </a:cubicBezTo>
                    <a:cubicBezTo>
                      <a:pt x="11" y="25"/>
                      <a:pt x="9" y="23"/>
                      <a:pt x="8" y="20"/>
                    </a:cubicBezTo>
                    <a:cubicBezTo>
                      <a:pt x="6" y="13"/>
                      <a:pt x="2" y="8"/>
                      <a:pt x="0" y="1"/>
                    </a:cubicBezTo>
                    <a:cubicBezTo>
                      <a:pt x="0" y="0"/>
                      <a:pt x="0"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344">
                <a:extLst>
                  <a:ext uri="{FF2B5EF4-FFF2-40B4-BE49-F238E27FC236}">
                    <a16:creationId xmlns:a16="http://schemas.microsoft.com/office/drawing/2014/main" id="{4242FFB7-2785-49FE-A0CC-13BA1945243A}"/>
                  </a:ext>
                </a:extLst>
              </p:cNvPr>
              <p:cNvSpPr>
                <a:spLocks/>
              </p:cNvSpPr>
              <p:nvPr/>
            </p:nvSpPr>
            <p:spPr bwMode="auto">
              <a:xfrm>
                <a:off x="-1627" y="3551"/>
                <a:ext cx="19" cy="48"/>
              </a:xfrm>
              <a:custGeom>
                <a:avLst/>
                <a:gdLst>
                  <a:gd name="T0" fmla="*/ 4 w 16"/>
                  <a:gd name="T1" fmla="*/ 2 h 41"/>
                  <a:gd name="T2" fmla="*/ 11 w 16"/>
                  <a:gd name="T3" fmla="*/ 23 h 41"/>
                  <a:gd name="T4" fmla="*/ 16 w 16"/>
                  <a:gd name="T5" fmla="*/ 39 h 41"/>
                  <a:gd name="T6" fmla="*/ 12 w 16"/>
                  <a:gd name="T7" fmla="*/ 36 h 41"/>
                  <a:gd name="T8" fmla="*/ 14 w 16"/>
                  <a:gd name="T9" fmla="*/ 37 h 41"/>
                  <a:gd name="T10" fmla="*/ 13 w 16"/>
                  <a:gd name="T11" fmla="*/ 31 h 41"/>
                  <a:gd name="T12" fmla="*/ 10 w 16"/>
                  <a:gd name="T13" fmla="*/ 22 h 41"/>
                  <a:gd name="T14" fmla="*/ 9 w 16"/>
                  <a:gd name="T15" fmla="*/ 21 h 41"/>
                  <a:gd name="T16" fmla="*/ 2 w 16"/>
                  <a:gd name="T17" fmla="*/ 7 h 41"/>
                  <a:gd name="T18" fmla="*/ 1 w 16"/>
                  <a:gd name="T19" fmla="*/ 1 h 41"/>
                  <a:gd name="T20" fmla="*/ 4 w 16"/>
                  <a:gd name="T21"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4" y="2"/>
                    </a:moveTo>
                    <a:cubicBezTo>
                      <a:pt x="4" y="10"/>
                      <a:pt x="9" y="16"/>
                      <a:pt x="11" y="23"/>
                    </a:cubicBezTo>
                    <a:cubicBezTo>
                      <a:pt x="13" y="29"/>
                      <a:pt x="16" y="32"/>
                      <a:pt x="16" y="39"/>
                    </a:cubicBezTo>
                    <a:cubicBezTo>
                      <a:pt x="14" y="41"/>
                      <a:pt x="12" y="38"/>
                      <a:pt x="12" y="36"/>
                    </a:cubicBezTo>
                    <a:cubicBezTo>
                      <a:pt x="13" y="36"/>
                      <a:pt x="13" y="37"/>
                      <a:pt x="14" y="37"/>
                    </a:cubicBezTo>
                    <a:cubicBezTo>
                      <a:pt x="14" y="35"/>
                      <a:pt x="13" y="33"/>
                      <a:pt x="13" y="31"/>
                    </a:cubicBezTo>
                    <a:cubicBezTo>
                      <a:pt x="12" y="27"/>
                      <a:pt x="9" y="23"/>
                      <a:pt x="10" y="22"/>
                    </a:cubicBezTo>
                    <a:cubicBezTo>
                      <a:pt x="10" y="21"/>
                      <a:pt x="9" y="21"/>
                      <a:pt x="9" y="21"/>
                    </a:cubicBezTo>
                    <a:cubicBezTo>
                      <a:pt x="7" y="16"/>
                      <a:pt x="4" y="11"/>
                      <a:pt x="2" y="7"/>
                    </a:cubicBezTo>
                    <a:cubicBezTo>
                      <a:pt x="1" y="5"/>
                      <a:pt x="0" y="3"/>
                      <a:pt x="1" y="1"/>
                    </a:cubicBezTo>
                    <a:cubicBezTo>
                      <a:pt x="3" y="0"/>
                      <a:pt x="3" y="2"/>
                      <a:pt x="4"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345">
                <a:extLst>
                  <a:ext uri="{FF2B5EF4-FFF2-40B4-BE49-F238E27FC236}">
                    <a16:creationId xmlns:a16="http://schemas.microsoft.com/office/drawing/2014/main" id="{9958FBF2-E3D1-44BF-B4B7-1F55AD06FEA1}"/>
                  </a:ext>
                </a:extLst>
              </p:cNvPr>
              <p:cNvSpPr>
                <a:spLocks/>
              </p:cNvSpPr>
              <p:nvPr/>
            </p:nvSpPr>
            <p:spPr bwMode="auto">
              <a:xfrm>
                <a:off x="-1690" y="3552"/>
                <a:ext cx="10" cy="10"/>
              </a:xfrm>
              <a:custGeom>
                <a:avLst/>
                <a:gdLst>
                  <a:gd name="T0" fmla="*/ 7 w 8"/>
                  <a:gd name="T1" fmla="*/ 6 h 8"/>
                  <a:gd name="T2" fmla="*/ 7 w 8"/>
                  <a:gd name="T3" fmla="*/ 8 h 8"/>
                  <a:gd name="T4" fmla="*/ 0 w 8"/>
                  <a:gd name="T5" fmla="*/ 1 h 8"/>
                  <a:gd name="T6" fmla="*/ 7 w 8"/>
                  <a:gd name="T7" fmla="*/ 6 h 8"/>
                </a:gdLst>
                <a:ahLst/>
                <a:cxnLst>
                  <a:cxn ang="0">
                    <a:pos x="T0" y="T1"/>
                  </a:cxn>
                  <a:cxn ang="0">
                    <a:pos x="T2" y="T3"/>
                  </a:cxn>
                  <a:cxn ang="0">
                    <a:pos x="T4" y="T5"/>
                  </a:cxn>
                  <a:cxn ang="0">
                    <a:pos x="T6" y="T7"/>
                  </a:cxn>
                </a:cxnLst>
                <a:rect l="0" t="0" r="r" b="b"/>
                <a:pathLst>
                  <a:path w="8" h="8">
                    <a:moveTo>
                      <a:pt x="7" y="6"/>
                    </a:moveTo>
                    <a:cubicBezTo>
                      <a:pt x="8" y="6"/>
                      <a:pt x="8" y="8"/>
                      <a:pt x="7" y="8"/>
                    </a:cubicBezTo>
                    <a:cubicBezTo>
                      <a:pt x="4" y="6"/>
                      <a:pt x="1" y="5"/>
                      <a:pt x="0" y="1"/>
                    </a:cubicBezTo>
                    <a:cubicBezTo>
                      <a:pt x="3" y="0"/>
                      <a:pt x="4" y="5"/>
                      <a:pt x="7" y="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346">
                <a:extLst>
                  <a:ext uri="{FF2B5EF4-FFF2-40B4-BE49-F238E27FC236}">
                    <a16:creationId xmlns:a16="http://schemas.microsoft.com/office/drawing/2014/main" id="{9A8FF7CC-2E63-439F-83EE-11F6881BF439}"/>
                  </a:ext>
                </a:extLst>
              </p:cNvPr>
              <p:cNvSpPr>
                <a:spLocks/>
              </p:cNvSpPr>
              <p:nvPr/>
            </p:nvSpPr>
            <p:spPr bwMode="auto">
              <a:xfrm>
                <a:off x="-1353" y="3554"/>
                <a:ext cx="2" cy="2"/>
              </a:xfrm>
              <a:custGeom>
                <a:avLst/>
                <a:gdLst>
                  <a:gd name="T0" fmla="*/ 1 w 2"/>
                  <a:gd name="T1" fmla="*/ 0 h 2"/>
                  <a:gd name="T2" fmla="*/ 2 w 2"/>
                  <a:gd name="T3" fmla="*/ 1 h 2"/>
                  <a:gd name="T4" fmla="*/ 0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1"/>
                      <a:pt x="2" y="1"/>
                    </a:cubicBezTo>
                    <a:cubicBezTo>
                      <a:pt x="2" y="2"/>
                      <a:pt x="1" y="2"/>
                      <a:pt x="0" y="2"/>
                    </a:cubicBezTo>
                    <a:cubicBezTo>
                      <a:pt x="0" y="1"/>
                      <a:pt x="0" y="1"/>
                      <a:pt x="0" y="1"/>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347">
                <a:extLst>
                  <a:ext uri="{FF2B5EF4-FFF2-40B4-BE49-F238E27FC236}">
                    <a16:creationId xmlns:a16="http://schemas.microsoft.com/office/drawing/2014/main" id="{F644C189-5890-46E4-ABF6-09A63AB41A5F}"/>
                  </a:ext>
                </a:extLst>
              </p:cNvPr>
              <p:cNvSpPr>
                <a:spLocks/>
              </p:cNvSpPr>
              <p:nvPr/>
            </p:nvSpPr>
            <p:spPr bwMode="auto">
              <a:xfrm>
                <a:off x="-1869" y="3554"/>
                <a:ext cx="9" cy="31"/>
              </a:xfrm>
              <a:custGeom>
                <a:avLst/>
                <a:gdLst>
                  <a:gd name="T0" fmla="*/ 7 w 7"/>
                  <a:gd name="T1" fmla="*/ 0 h 27"/>
                  <a:gd name="T2" fmla="*/ 3 w 7"/>
                  <a:gd name="T3" fmla="*/ 23 h 27"/>
                  <a:gd name="T4" fmla="*/ 4 w 7"/>
                  <a:gd name="T5" fmla="*/ 24 h 27"/>
                  <a:gd name="T6" fmla="*/ 2 w 7"/>
                  <a:gd name="T7" fmla="*/ 27 h 27"/>
                  <a:gd name="T8" fmla="*/ 5 w 7"/>
                  <a:gd name="T9" fmla="*/ 0 h 27"/>
                  <a:gd name="T10" fmla="*/ 7 w 7"/>
                  <a:gd name="T11" fmla="*/ 0 h 27"/>
                </a:gdLst>
                <a:ahLst/>
                <a:cxnLst>
                  <a:cxn ang="0">
                    <a:pos x="T0" y="T1"/>
                  </a:cxn>
                  <a:cxn ang="0">
                    <a:pos x="T2" y="T3"/>
                  </a:cxn>
                  <a:cxn ang="0">
                    <a:pos x="T4" y="T5"/>
                  </a:cxn>
                  <a:cxn ang="0">
                    <a:pos x="T6" y="T7"/>
                  </a:cxn>
                  <a:cxn ang="0">
                    <a:pos x="T8" y="T9"/>
                  </a:cxn>
                  <a:cxn ang="0">
                    <a:pos x="T10" y="T11"/>
                  </a:cxn>
                </a:cxnLst>
                <a:rect l="0" t="0" r="r" b="b"/>
                <a:pathLst>
                  <a:path w="7" h="27">
                    <a:moveTo>
                      <a:pt x="7" y="0"/>
                    </a:moveTo>
                    <a:cubicBezTo>
                      <a:pt x="5" y="8"/>
                      <a:pt x="3" y="15"/>
                      <a:pt x="3" y="23"/>
                    </a:cubicBezTo>
                    <a:cubicBezTo>
                      <a:pt x="3" y="24"/>
                      <a:pt x="4" y="23"/>
                      <a:pt x="4" y="24"/>
                    </a:cubicBezTo>
                    <a:cubicBezTo>
                      <a:pt x="4" y="26"/>
                      <a:pt x="4" y="27"/>
                      <a:pt x="2" y="27"/>
                    </a:cubicBezTo>
                    <a:cubicBezTo>
                      <a:pt x="0" y="18"/>
                      <a:pt x="4" y="8"/>
                      <a:pt x="5" y="0"/>
                    </a:cubicBezTo>
                    <a:cubicBezTo>
                      <a:pt x="6" y="0"/>
                      <a:pt x="6" y="0"/>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348">
                <a:extLst>
                  <a:ext uri="{FF2B5EF4-FFF2-40B4-BE49-F238E27FC236}">
                    <a16:creationId xmlns:a16="http://schemas.microsoft.com/office/drawing/2014/main" id="{0F2D2833-7C2F-4FD2-A2AF-01E096829738}"/>
                  </a:ext>
                </a:extLst>
              </p:cNvPr>
              <p:cNvSpPr>
                <a:spLocks/>
              </p:cNvSpPr>
              <p:nvPr/>
            </p:nvSpPr>
            <p:spPr bwMode="auto">
              <a:xfrm>
                <a:off x="-1869" y="3555"/>
                <a:ext cx="3" cy="3"/>
              </a:xfrm>
              <a:custGeom>
                <a:avLst/>
                <a:gdLst>
                  <a:gd name="T0" fmla="*/ 2 w 2"/>
                  <a:gd name="T1" fmla="*/ 0 h 3"/>
                  <a:gd name="T2" fmla="*/ 2 w 2"/>
                  <a:gd name="T3" fmla="*/ 2 h 3"/>
                  <a:gd name="T4" fmla="*/ 1 w 2"/>
                  <a:gd name="T5" fmla="*/ 2 h 3"/>
                  <a:gd name="T6" fmla="*/ 0 w 2"/>
                  <a:gd name="T7" fmla="*/ 2 h 3"/>
                  <a:gd name="T8" fmla="*/ 0 w 2"/>
                  <a:gd name="T9" fmla="*/ 1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cubicBezTo>
                      <a:pt x="2" y="0"/>
                      <a:pt x="2" y="1"/>
                      <a:pt x="2" y="2"/>
                    </a:cubicBezTo>
                    <a:cubicBezTo>
                      <a:pt x="1" y="2"/>
                      <a:pt x="1" y="2"/>
                      <a:pt x="1" y="2"/>
                    </a:cubicBezTo>
                    <a:cubicBezTo>
                      <a:pt x="1" y="3"/>
                      <a:pt x="1" y="2"/>
                      <a:pt x="0" y="2"/>
                    </a:cubicBezTo>
                    <a:cubicBezTo>
                      <a:pt x="0" y="1"/>
                      <a:pt x="2" y="1"/>
                      <a:pt x="0" y="1"/>
                    </a:cubicBezTo>
                    <a:cubicBezTo>
                      <a:pt x="0"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349">
                <a:extLst>
                  <a:ext uri="{FF2B5EF4-FFF2-40B4-BE49-F238E27FC236}">
                    <a16:creationId xmlns:a16="http://schemas.microsoft.com/office/drawing/2014/main" id="{406AD4AB-D202-4F2F-AFC4-B8A72348E632}"/>
                  </a:ext>
                </a:extLst>
              </p:cNvPr>
              <p:cNvSpPr>
                <a:spLocks/>
              </p:cNvSpPr>
              <p:nvPr/>
            </p:nvSpPr>
            <p:spPr bwMode="auto">
              <a:xfrm>
                <a:off x="-1632" y="3555"/>
                <a:ext cx="18" cy="43"/>
              </a:xfrm>
              <a:custGeom>
                <a:avLst/>
                <a:gdLst>
                  <a:gd name="T0" fmla="*/ 13 w 15"/>
                  <a:gd name="T1" fmla="*/ 37 h 37"/>
                  <a:gd name="T2" fmla="*/ 3 w 15"/>
                  <a:gd name="T3" fmla="*/ 9 h 37"/>
                  <a:gd name="T4" fmla="*/ 0 w 15"/>
                  <a:gd name="T5" fmla="*/ 0 h 37"/>
                  <a:gd name="T6" fmla="*/ 1 w 15"/>
                  <a:gd name="T7" fmla="*/ 0 h 37"/>
                  <a:gd name="T8" fmla="*/ 2 w 15"/>
                  <a:gd name="T9" fmla="*/ 0 h 37"/>
                  <a:gd name="T10" fmla="*/ 9 w 15"/>
                  <a:gd name="T11" fmla="*/ 18 h 37"/>
                  <a:gd name="T12" fmla="*/ 14 w 15"/>
                  <a:gd name="T13" fmla="*/ 33 h 37"/>
                  <a:gd name="T14" fmla="*/ 13 w 15"/>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7">
                    <a:moveTo>
                      <a:pt x="13" y="37"/>
                    </a:moveTo>
                    <a:cubicBezTo>
                      <a:pt x="13" y="27"/>
                      <a:pt x="7" y="18"/>
                      <a:pt x="3" y="9"/>
                    </a:cubicBezTo>
                    <a:cubicBezTo>
                      <a:pt x="1" y="6"/>
                      <a:pt x="0" y="4"/>
                      <a:pt x="0" y="0"/>
                    </a:cubicBezTo>
                    <a:cubicBezTo>
                      <a:pt x="1" y="0"/>
                      <a:pt x="1" y="0"/>
                      <a:pt x="1" y="0"/>
                    </a:cubicBezTo>
                    <a:cubicBezTo>
                      <a:pt x="1" y="0"/>
                      <a:pt x="1" y="0"/>
                      <a:pt x="2" y="0"/>
                    </a:cubicBezTo>
                    <a:cubicBezTo>
                      <a:pt x="4" y="7"/>
                      <a:pt x="7" y="12"/>
                      <a:pt x="9" y="18"/>
                    </a:cubicBezTo>
                    <a:cubicBezTo>
                      <a:pt x="11" y="22"/>
                      <a:pt x="14" y="27"/>
                      <a:pt x="14" y="33"/>
                    </a:cubicBezTo>
                    <a:cubicBezTo>
                      <a:pt x="15" y="34"/>
                      <a:pt x="15" y="37"/>
                      <a:pt x="13" y="37"/>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350">
                <a:extLst>
                  <a:ext uri="{FF2B5EF4-FFF2-40B4-BE49-F238E27FC236}">
                    <a16:creationId xmlns:a16="http://schemas.microsoft.com/office/drawing/2014/main" id="{CD1C6D23-5928-4AEB-B27E-16A8A73969BD}"/>
                  </a:ext>
                </a:extLst>
              </p:cNvPr>
              <p:cNvSpPr>
                <a:spLocks/>
              </p:cNvSpPr>
              <p:nvPr/>
            </p:nvSpPr>
            <p:spPr bwMode="auto">
              <a:xfrm>
                <a:off x="-1697" y="3556"/>
                <a:ext cx="13" cy="9"/>
              </a:xfrm>
              <a:custGeom>
                <a:avLst/>
                <a:gdLst>
                  <a:gd name="T0" fmla="*/ 11 w 11"/>
                  <a:gd name="T1" fmla="*/ 8 h 8"/>
                  <a:gd name="T2" fmla="*/ 2 w 11"/>
                  <a:gd name="T3" fmla="*/ 3 h 8"/>
                  <a:gd name="T4" fmla="*/ 2 w 11"/>
                  <a:gd name="T5" fmla="*/ 0 h 8"/>
                  <a:gd name="T6" fmla="*/ 9 w 11"/>
                  <a:gd name="T7" fmla="*/ 5 h 8"/>
                  <a:gd name="T8" fmla="*/ 11 w 11"/>
                  <a:gd name="T9" fmla="*/ 7 h 8"/>
                  <a:gd name="T10" fmla="*/ 11 w 11"/>
                  <a:gd name="T11" fmla="*/ 8 h 8"/>
                </a:gdLst>
                <a:ahLst/>
                <a:cxnLst>
                  <a:cxn ang="0">
                    <a:pos x="T0" y="T1"/>
                  </a:cxn>
                  <a:cxn ang="0">
                    <a:pos x="T2" y="T3"/>
                  </a:cxn>
                  <a:cxn ang="0">
                    <a:pos x="T4" y="T5"/>
                  </a:cxn>
                  <a:cxn ang="0">
                    <a:pos x="T6" y="T7"/>
                  </a:cxn>
                  <a:cxn ang="0">
                    <a:pos x="T8" y="T9"/>
                  </a:cxn>
                  <a:cxn ang="0">
                    <a:pos x="T10" y="T11"/>
                  </a:cxn>
                </a:cxnLst>
                <a:rect l="0" t="0" r="r" b="b"/>
                <a:pathLst>
                  <a:path w="11" h="8">
                    <a:moveTo>
                      <a:pt x="11" y="8"/>
                    </a:moveTo>
                    <a:cubicBezTo>
                      <a:pt x="7" y="7"/>
                      <a:pt x="5" y="4"/>
                      <a:pt x="2" y="3"/>
                    </a:cubicBezTo>
                    <a:cubicBezTo>
                      <a:pt x="3" y="2"/>
                      <a:pt x="0" y="1"/>
                      <a:pt x="2" y="0"/>
                    </a:cubicBezTo>
                    <a:cubicBezTo>
                      <a:pt x="4" y="0"/>
                      <a:pt x="7" y="4"/>
                      <a:pt x="9" y="5"/>
                    </a:cubicBezTo>
                    <a:cubicBezTo>
                      <a:pt x="10" y="6"/>
                      <a:pt x="11" y="5"/>
                      <a:pt x="11" y="7"/>
                    </a:cubicBezTo>
                    <a:cubicBezTo>
                      <a:pt x="11" y="7"/>
                      <a:pt x="11" y="7"/>
                      <a:pt x="11" y="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351">
                <a:extLst>
                  <a:ext uri="{FF2B5EF4-FFF2-40B4-BE49-F238E27FC236}">
                    <a16:creationId xmlns:a16="http://schemas.microsoft.com/office/drawing/2014/main" id="{D0BF7BAB-8626-4829-AAF4-A438C75054FB}"/>
                  </a:ext>
                </a:extLst>
              </p:cNvPr>
              <p:cNvSpPr>
                <a:spLocks/>
              </p:cNvSpPr>
              <p:nvPr/>
            </p:nvSpPr>
            <p:spPr bwMode="auto">
              <a:xfrm>
                <a:off x="-1533" y="3556"/>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1" y="1"/>
                      <a:pt x="1" y="2"/>
                      <a:pt x="1" y="3"/>
                    </a:cubicBezTo>
                    <a:cubicBezTo>
                      <a:pt x="0" y="2"/>
                      <a:pt x="1"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352">
                <a:extLst>
                  <a:ext uri="{FF2B5EF4-FFF2-40B4-BE49-F238E27FC236}">
                    <a16:creationId xmlns:a16="http://schemas.microsoft.com/office/drawing/2014/main" id="{7D3BFB9D-4DEC-4407-BDC9-11ED0BF74A27}"/>
                  </a:ext>
                </a:extLst>
              </p:cNvPr>
              <p:cNvSpPr>
                <a:spLocks/>
              </p:cNvSpPr>
              <p:nvPr/>
            </p:nvSpPr>
            <p:spPr bwMode="auto">
              <a:xfrm>
                <a:off x="-1852" y="3557"/>
                <a:ext cx="3" cy="5"/>
              </a:xfrm>
              <a:custGeom>
                <a:avLst/>
                <a:gdLst>
                  <a:gd name="T0" fmla="*/ 2 w 3"/>
                  <a:gd name="T1" fmla="*/ 0 h 4"/>
                  <a:gd name="T2" fmla="*/ 2 w 3"/>
                  <a:gd name="T3" fmla="*/ 1 h 4"/>
                  <a:gd name="T4" fmla="*/ 1 w 3"/>
                  <a:gd name="T5" fmla="*/ 1 h 4"/>
                  <a:gd name="T6" fmla="*/ 2 w 3"/>
                  <a:gd name="T7" fmla="*/ 4 h 4"/>
                  <a:gd name="T8" fmla="*/ 0 w 3"/>
                  <a:gd name="T9" fmla="*/ 3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3" y="0"/>
                      <a:pt x="2" y="1"/>
                      <a:pt x="2" y="1"/>
                    </a:cubicBezTo>
                    <a:cubicBezTo>
                      <a:pt x="2" y="1"/>
                      <a:pt x="2" y="1"/>
                      <a:pt x="1" y="1"/>
                    </a:cubicBezTo>
                    <a:cubicBezTo>
                      <a:pt x="1" y="2"/>
                      <a:pt x="2" y="3"/>
                      <a:pt x="2" y="4"/>
                    </a:cubicBezTo>
                    <a:cubicBezTo>
                      <a:pt x="1" y="4"/>
                      <a:pt x="1" y="3"/>
                      <a:pt x="0" y="3"/>
                    </a:cubicBezTo>
                    <a:cubicBezTo>
                      <a:pt x="0" y="1"/>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353">
                <a:extLst>
                  <a:ext uri="{FF2B5EF4-FFF2-40B4-BE49-F238E27FC236}">
                    <a16:creationId xmlns:a16="http://schemas.microsoft.com/office/drawing/2014/main" id="{875248B5-CB60-4158-B876-193A26B37F62}"/>
                  </a:ext>
                </a:extLst>
              </p:cNvPr>
              <p:cNvSpPr>
                <a:spLocks/>
              </p:cNvSpPr>
              <p:nvPr/>
            </p:nvSpPr>
            <p:spPr bwMode="auto">
              <a:xfrm>
                <a:off x="-1869" y="3558"/>
                <a:ext cx="2" cy="2"/>
              </a:xfrm>
              <a:custGeom>
                <a:avLst/>
                <a:gdLst>
                  <a:gd name="T0" fmla="*/ 0 w 1"/>
                  <a:gd name="T1" fmla="*/ 0 h 2"/>
                  <a:gd name="T2" fmla="*/ 1 w 1"/>
                  <a:gd name="T3" fmla="*/ 2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1" y="0"/>
                      <a:pt x="1" y="1"/>
                      <a:pt x="1" y="2"/>
                    </a:cubicBezTo>
                    <a:cubicBezTo>
                      <a:pt x="0" y="2"/>
                      <a:pt x="0" y="1"/>
                      <a:pt x="0" y="2"/>
                    </a:cubicBezTo>
                    <a:cubicBezTo>
                      <a:pt x="0"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354">
                <a:extLst>
                  <a:ext uri="{FF2B5EF4-FFF2-40B4-BE49-F238E27FC236}">
                    <a16:creationId xmlns:a16="http://schemas.microsoft.com/office/drawing/2014/main" id="{DD354C40-11C1-45E6-81A6-FE900D5218F5}"/>
                  </a:ext>
                </a:extLst>
              </p:cNvPr>
              <p:cNvSpPr>
                <a:spLocks/>
              </p:cNvSpPr>
              <p:nvPr/>
            </p:nvSpPr>
            <p:spPr bwMode="auto">
              <a:xfrm>
                <a:off x="-1725" y="3558"/>
                <a:ext cx="3" cy="1"/>
              </a:xfrm>
              <a:custGeom>
                <a:avLst/>
                <a:gdLst>
                  <a:gd name="T0" fmla="*/ 0 w 2"/>
                  <a:gd name="T1" fmla="*/ 1 h 1"/>
                  <a:gd name="T2" fmla="*/ 2 w 2"/>
                  <a:gd name="T3" fmla="*/ 0 h 1"/>
                  <a:gd name="T4" fmla="*/ 2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0"/>
                      <a:pt x="1" y="0"/>
                      <a:pt x="2" y="0"/>
                    </a:cubicBezTo>
                    <a:cubicBezTo>
                      <a:pt x="2" y="1"/>
                      <a:pt x="2" y="1"/>
                      <a:pt x="2" y="1"/>
                    </a:cubicBezTo>
                    <a:cubicBezTo>
                      <a:pt x="1" y="1"/>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355">
                <a:extLst>
                  <a:ext uri="{FF2B5EF4-FFF2-40B4-BE49-F238E27FC236}">
                    <a16:creationId xmlns:a16="http://schemas.microsoft.com/office/drawing/2014/main" id="{7E8AE70C-A0FE-4904-9113-F455452BBC4C}"/>
                  </a:ext>
                </a:extLst>
              </p:cNvPr>
              <p:cNvSpPr>
                <a:spLocks/>
              </p:cNvSpPr>
              <p:nvPr/>
            </p:nvSpPr>
            <p:spPr bwMode="auto">
              <a:xfrm>
                <a:off x="-1705" y="3557"/>
                <a:ext cx="14" cy="14"/>
              </a:xfrm>
              <a:custGeom>
                <a:avLst/>
                <a:gdLst>
                  <a:gd name="T0" fmla="*/ 12 w 12"/>
                  <a:gd name="T1" fmla="*/ 12 h 12"/>
                  <a:gd name="T2" fmla="*/ 0 w 12"/>
                  <a:gd name="T3" fmla="*/ 4 h 12"/>
                  <a:gd name="T4" fmla="*/ 4 w 12"/>
                  <a:gd name="T5" fmla="*/ 4 h 12"/>
                  <a:gd name="T6" fmla="*/ 9 w 12"/>
                  <a:gd name="T7" fmla="*/ 10 h 12"/>
                  <a:gd name="T8" fmla="*/ 12 w 12"/>
                  <a:gd name="T9" fmla="*/ 12 h 12"/>
                </a:gdLst>
                <a:ahLst/>
                <a:cxnLst>
                  <a:cxn ang="0">
                    <a:pos x="T0" y="T1"/>
                  </a:cxn>
                  <a:cxn ang="0">
                    <a:pos x="T2" y="T3"/>
                  </a:cxn>
                  <a:cxn ang="0">
                    <a:pos x="T4" y="T5"/>
                  </a:cxn>
                  <a:cxn ang="0">
                    <a:pos x="T6" y="T7"/>
                  </a:cxn>
                  <a:cxn ang="0">
                    <a:pos x="T8" y="T9"/>
                  </a:cxn>
                </a:cxnLst>
                <a:rect l="0" t="0" r="r" b="b"/>
                <a:pathLst>
                  <a:path w="12" h="12">
                    <a:moveTo>
                      <a:pt x="12" y="12"/>
                    </a:moveTo>
                    <a:cubicBezTo>
                      <a:pt x="7" y="11"/>
                      <a:pt x="5" y="6"/>
                      <a:pt x="0" y="4"/>
                    </a:cubicBezTo>
                    <a:cubicBezTo>
                      <a:pt x="0" y="0"/>
                      <a:pt x="3" y="3"/>
                      <a:pt x="4" y="4"/>
                    </a:cubicBezTo>
                    <a:cubicBezTo>
                      <a:pt x="5" y="6"/>
                      <a:pt x="9" y="7"/>
                      <a:pt x="9" y="10"/>
                    </a:cubicBezTo>
                    <a:cubicBezTo>
                      <a:pt x="11" y="10"/>
                      <a:pt x="12" y="11"/>
                      <a:pt x="12" y="1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356">
                <a:extLst>
                  <a:ext uri="{FF2B5EF4-FFF2-40B4-BE49-F238E27FC236}">
                    <a16:creationId xmlns:a16="http://schemas.microsoft.com/office/drawing/2014/main" id="{EA2A2CA3-C505-471B-ADA9-CCA67A488EF3}"/>
                  </a:ext>
                </a:extLst>
              </p:cNvPr>
              <p:cNvSpPr>
                <a:spLocks/>
              </p:cNvSpPr>
              <p:nvPr/>
            </p:nvSpPr>
            <p:spPr bwMode="auto">
              <a:xfrm>
                <a:off x="-1743" y="3560"/>
                <a:ext cx="2" cy="5"/>
              </a:xfrm>
              <a:custGeom>
                <a:avLst/>
                <a:gdLst>
                  <a:gd name="T0" fmla="*/ 0 w 2"/>
                  <a:gd name="T1" fmla="*/ 0 h 4"/>
                  <a:gd name="T2" fmla="*/ 1 w 2"/>
                  <a:gd name="T3" fmla="*/ 2 h 4"/>
                  <a:gd name="T4" fmla="*/ 1 w 2"/>
                  <a:gd name="T5" fmla="*/ 4 h 4"/>
                  <a:gd name="T6" fmla="*/ 1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2" y="0"/>
                      <a:pt x="1" y="2"/>
                      <a:pt x="1" y="2"/>
                    </a:cubicBezTo>
                    <a:cubicBezTo>
                      <a:pt x="1" y="3"/>
                      <a:pt x="1" y="3"/>
                      <a:pt x="1" y="4"/>
                    </a:cubicBezTo>
                    <a:cubicBezTo>
                      <a:pt x="0" y="3"/>
                      <a:pt x="0" y="2"/>
                      <a:pt x="1" y="2"/>
                    </a:cubicBezTo>
                    <a:cubicBezTo>
                      <a:pt x="0" y="1"/>
                      <a:pt x="1"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357">
                <a:extLst>
                  <a:ext uri="{FF2B5EF4-FFF2-40B4-BE49-F238E27FC236}">
                    <a16:creationId xmlns:a16="http://schemas.microsoft.com/office/drawing/2014/main" id="{B60D9FA4-F3FC-4CC9-B8FF-9D0E2B38D287}"/>
                  </a:ext>
                </a:extLst>
              </p:cNvPr>
              <p:cNvSpPr>
                <a:spLocks/>
              </p:cNvSpPr>
              <p:nvPr/>
            </p:nvSpPr>
            <p:spPr bwMode="auto">
              <a:xfrm>
                <a:off x="-1636" y="3560"/>
                <a:ext cx="14" cy="34"/>
              </a:xfrm>
              <a:custGeom>
                <a:avLst/>
                <a:gdLst>
                  <a:gd name="T0" fmla="*/ 3 w 12"/>
                  <a:gd name="T1" fmla="*/ 0 h 29"/>
                  <a:gd name="T2" fmla="*/ 6 w 12"/>
                  <a:gd name="T3" fmla="*/ 10 h 29"/>
                  <a:gd name="T4" fmla="*/ 7 w 12"/>
                  <a:gd name="T5" fmla="*/ 12 h 29"/>
                  <a:gd name="T6" fmla="*/ 11 w 12"/>
                  <a:gd name="T7" fmla="*/ 20 h 29"/>
                  <a:gd name="T8" fmla="*/ 12 w 12"/>
                  <a:gd name="T9" fmla="*/ 29 h 29"/>
                  <a:gd name="T10" fmla="*/ 10 w 12"/>
                  <a:gd name="T11" fmla="*/ 29 h 29"/>
                  <a:gd name="T12" fmla="*/ 0 w 12"/>
                  <a:gd name="T13" fmla="*/ 1 h 29"/>
                  <a:gd name="T14" fmla="*/ 3 w 12"/>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9">
                    <a:moveTo>
                      <a:pt x="3" y="0"/>
                    </a:moveTo>
                    <a:cubicBezTo>
                      <a:pt x="3" y="4"/>
                      <a:pt x="5" y="8"/>
                      <a:pt x="6" y="10"/>
                    </a:cubicBezTo>
                    <a:cubicBezTo>
                      <a:pt x="6" y="11"/>
                      <a:pt x="6" y="12"/>
                      <a:pt x="7" y="12"/>
                    </a:cubicBezTo>
                    <a:cubicBezTo>
                      <a:pt x="7" y="15"/>
                      <a:pt x="10" y="17"/>
                      <a:pt x="11" y="20"/>
                    </a:cubicBezTo>
                    <a:cubicBezTo>
                      <a:pt x="12" y="23"/>
                      <a:pt x="12" y="26"/>
                      <a:pt x="12" y="29"/>
                    </a:cubicBezTo>
                    <a:cubicBezTo>
                      <a:pt x="12" y="29"/>
                      <a:pt x="11" y="29"/>
                      <a:pt x="10" y="29"/>
                    </a:cubicBezTo>
                    <a:cubicBezTo>
                      <a:pt x="10" y="19"/>
                      <a:pt x="3" y="10"/>
                      <a:pt x="0" y="1"/>
                    </a:cubicBezTo>
                    <a:cubicBezTo>
                      <a:pt x="1" y="0"/>
                      <a:pt x="2"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358">
                <a:extLst>
                  <a:ext uri="{FF2B5EF4-FFF2-40B4-BE49-F238E27FC236}">
                    <a16:creationId xmlns:a16="http://schemas.microsoft.com/office/drawing/2014/main" id="{62497DBB-0ECA-4233-8876-8777B60085D9}"/>
                  </a:ext>
                </a:extLst>
              </p:cNvPr>
              <p:cNvSpPr>
                <a:spLocks/>
              </p:cNvSpPr>
              <p:nvPr/>
            </p:nvSpPr>
            <p:spPr bwMode="auto">
              <a:xfrm>
                <a:off x="-1874" y="3560"/>
                <a:ext cx="5" cy="25"/>
              </a:xfrm>
              <a:custGeom>
                <a:avLst/>
                <a:gdLst>
                  <a:gd name="T0" fmla="*/ 4 w 5"/>
                  <a:gd name="T1" fmla="*/ 0 h 21"/>
                  <a:gd name="T2" fmla="*/ 5 w 5"/>
                  <a:gd name="T3" fmla="*/ 0 h 21"/>
                  <a:gd name="T4" fmla="*/ 4 w 5"/>
                  <a:gd name="T5" fmla="*/ 19 h 21"/>
                  <a:gd name="T6" fmla="*/ 3 w 5"/>
                  <a:gd name="T7" fmla="*/ 21 h 21"/>
                  <a:gd name="T8" fmla="*/ 4 w 5"/>
                  <a:gd name="T9" fmla="*/ 0 h 21"/>
                </a:gdLst>
                <a:ahLst/>
                <a:cxnLst>
                  <a:cxn ang="0">
                    <a:pos x="T0" y="T1"/>
                  </a:cxn>
                  <a:cxn ang="0">
                    <a:pos x="T2" y="T3"/>
                  </a:cxn>
                  <a:cxn ang="0">
                    <a:pos x="T4" y="T5"/>
                  </a:cxn>
                  <a:cxn ang="0">
                    <a:pos x="T6" y="T7"/>
                  </a:cxn>
                  <a:cxn ang="0">
                    <a:pos x="T8" y="T9"/>
                  </a:cxn>
                </a:cxnLst>
                <a:rect l="0" t="0" r="r" b="b"/>
                <a:pathLst>
                  <a:path w="5" h="21">
                    <a:moveTo>
                      <a:pt x="4" y="0"/>
                    </a:moveTo>
                    <a:cubicBezTo>
                      <a:pt x="4" y="0"/>
                      <a:pt x="5" y="0"/>
                      <a:pt x="5" y="0"/>
                    </a:cubicBezTo>
                    <a:cubicBezTo>
                      <a:pt x="5" y="4"/>
                      <a:pt x="1" y="13"/>
                      <a:pt x="4" y="19"/>
                    </a:cubicBezTo>
                    <a:cubicBezTo>
                      <a:pt x="4" y="20"/>
                      <a:pt x="3" y="20"/>
                      <a:pt x="3" y="21"/>
                    </a:cubicBezTo>
                    <a:cubicBezTo>
                      <a:pt x="0" y="15"/>
                      <a:pt x="2" y="6"/>
                      <a:pt x="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359">
                <a:extLst>
                  <a:ext uri="{FF2B5EF4-FFF2-40B4-BE49-F238E27FC236}">
                    <a16:creationId xmlns:a16="http://schemas.microsoft.com/office/drawing/2014/main" id="{F3562697-7ADD-4865-AA7C-D71D83D55DE7}"/>
                  </a:ext>
                </a:extLst>
              </p:cNvPr>
              <p:cNvSpPr>
                <a:spLocks/>
              </p:cNvSpPr>
              <p:nvPr/>
            </p:nvSpPr>
            <p:spPr bwMode="auto">
              <a:xfrm>
                <a:off x="-1642" y="3562"/>
                <a:ext cx="16" cy="37"/>
              </a:xfrm>
              <a:custGeom>
                <a:avLst/>
                <a:gdLst>
                  <a:gd name="T0" fmla="*/ 1 w 14"/>
                  <a:gd name="T1" fmla="*/ 0 h 32"/>
                  <a:gd name="T2" fmla="*/ 5 w 14"/>
                  <a:gd name="T3" fmla="*/ 8 h 32"/>
                  <a:gd name="T4" fmla="*/ 11 w 14"/>
                  <a:gd name="T5" fmla="*/ 21 h 32"/>
                  <a:gd name="T6" fmla="*/ 14 w 14"/>
                  <a:gd name="T7" fmla="*/ 29 h 32"/>
                  <a:gd name="T8" fmla="*/ 12 w 14"/>
                  <a:gd name="T9" fmla="*/ 32 h 32"/>
                  <a:gd name="T10" fmla="*/ 12 w 14"/>
                  <a:gd name="T11" fmla="*/ 29 h 32"/>
                  <a:gd name="T12" fmla="*/ 0 w 14"/>
                  <a:gd name="T13" fmla="*/ 1 h 32"/>
                  <a:gd name="T14" fmla="*/ 1 w 14"/>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2">
                    <a:moveTo>
                      <a:pt x="1" y="0"/>
                    </a:moveTo>
                    <a:cubicBezTo>
                      <a:pt x="3" y="2"/>
                      <a:pt x="4" y="5"/>
                      <a:pt x="5" y="8"/>
                    </a:cubicBezTo>
                    <a:cubicBezTo>
                      <a:pt x="7" y="12"/>
                      <a:pt x="9" y="16"/>
                      <a:pt x="11" y="21"/>
                    </a:cubicBezTo>
                    <a:cubicBezTo>
                      <a:pt x="12" y="24"/>
                      <a:pt x="13" y="27"/>
                      <a:pt x="14" y="29"/>
                    </a:cubicBezTo>
                    <a:cubicBezTo>
                      <a:pt x="14" y="30"/>
                      <a:pt x="14" y="32"/>
                      <a:pt x="12" y="32"/>
                    </a:cubicBezTo>
                    <a:cubicBezTo>
                      <a:pt x="11" y="32"/>
                      <a:pt x="11" y="30"/>
                      <a:pt x="12" y="29"/>
                    </a:cubicBezTo>
                    <a:cubicBezTo>
                      <a:pt x="9" y="18"/>
                      <a:pt x="3" y="11"/>
                      <a:pt x="0" y="1"/>
                    </a:cubicBezTo>
                    <a:cubicBezTo>
                      <a:pt x="0" y="1"/>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360">
                <a:extLst>
                  <a:ext uri="{FF2B5EF4-FFF2-40B4-BE49-F238E27FC236}">
                    <a16:creationId xmlns:a16="http://schemas.microsoft.com/office/drawing/2014/main" id="{EBB10706-86E6-4CD5-AD47-206F6E85F7B6}"/>
                  </a:ext>
                </a:extLst>
              </p:cNvPr>
              <p:cNvSpPr>
                <a:spLocks/>
              </p:cNvSpPr>
              <p:nvPr/>
            </p:nvSpPr>
            <p:spPr bwMode="auto">
              <a:xfrm>
                <a:off x="-1853" y="3562"/>
                <a:ext cx="2" cy="4"/>
              </a:xfrm>
              <a:custGeom>
                <a:avLst/>
                <a:gdLst>
                  <a:gd name="T0" fmla="*/ 2 w 2"/>
                  <a:gd name="T1" fmla="*/ 0 h 4"/>
                  <a:gd name="T2" fmla="*/ 2 w 2"/>
                  <a:gd name="T3" fmla="*/ 3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cubicBezTo>
                      <a:pt x="2" y="1"/>
                      <a:pt x="1" y="2"/>
                      <a:pt x="2" y="3"/>
                    </a:cubicBezTo>
                    <a:cubicBezTo>
                      <a:pt x="1" y="3"/>
                      <a:pt x="1" y="4"/>
                      <a:pt x="0" y="4"/>
                    </a:cubicBezTo>
                    <a:cubicBezTo>
                      <a:pt x="1" y="3"/>
                      <a:pt x="1"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361">
                <a:extLst>
                  <a:ext uri="{FF2B5EF4-FFF2-40B4-BE49-F238E27FC236}">
                    <a16:creationId xmlns:a16="http://schemas.microsoft.com/office/drawing/2014/main" id="{F55927B9-4FB6-4E97-9B80-EED561A354A7}"/>
                  </a:ext>
                </a:extLst>
              </p:cNvPr>
              <p:cNvSpPr>
                <a:spLocks/>
              </p:cNvSpPr>
              <p:nvPr/>
            </p:nvSpPr>
            <p:spPr bwMode="auto">
              <a:xfrm>
                <a:off x="-1649" y="3564"/>
                <a:ext cx="17" cy="39"/>
              </a:xfrm>
              <a:custGeom>
                <a:avLst/>
                <a:gdLst>
                  <a:gd name="T0" fmla="*/ 2 w 15"/>
                  <a:gd name="T1" fmla="*/ 0 h 34"/>
                  <a:gd name="T2" fmla="*/ 4 w 15"/>
                  <a:gd name="T3" fmla="*/ 3 h 34"/>
                  <a:gd name="T4" fmla="*/ 14 w 15"/>
                  <a:gd name="T5" fmla="*/ 33 h 34"/>
                  <a:gd name="T6" fmla="*/ 13 w 15"/>
                  <a:gd name="T7" fmla="*/ 33 h 34"/>
                  <a:gd name="T8" fmla="*/ 13 w 15"/>
                  <a:gd name="T9" fmla="*/ 28 h 34"/>
                  <a:gd name="T10" fmla="*/ 2 w 15"/>
                  <a:gd name="T11" fmla="*/ 6 h 34"/>
                  <a:gd name="T12" fmla="*/ 2 w 1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5" h="34">
                    <a:moveTo>
                      <a:pt x="2" y="0"/>
                    </a:moveTo>
                    <a:cubicBezTo>
                      <a:pt x="3" y="1"/>
                      <a:pt x="3" y="2"/>
                      <a:pt x="4" y="3"/>
                    </a:cubicBezTo>
                    <a:cubicBezTo>
                      <a:pt x="7" y="12"/>
                      <a:pt x="15" y="20"/>
                      <a:pt x="14" y="33"/>
                    </a:cubicBezTo>
                    <a:cubicBezTo>
                      <a:pt x="14" y="32"/>
                      <a:pt x="13" y="34"/>
                      <a:pt x="13" y="33"/>
                    </a:cubicBezTo>
                    <a:cubicBezTo>
                      <a:pt x="12" y="31"/>
                      <a:pt x="13" y="30"/>
                      <a:pt x="13" y="28"/>
                    </a:cubicBezTo>
                    <a:cubicBezTo>
                      <a:pt x="12" y="20"/>
                      <a:pt x="5" y="12"/>
                      <a:pt x="2" y="6"/>
                    </a:cubicBezTo>
                    <a:cubicBezTo>
                      <a:pt x="2" y="4"/>
                      <a:pt x="0"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362">
                <a:extLst>
                  <a:ext uri="{FF2B5EF4-FFF2-40B4-BE49-F238E27FC236}">
                    <a16:creationId xmlns:a16="http://schemas.microsoft.com/office/drawing/2014/main" id="{A1F32355-E9C3-4D5E-BCF5-8E5E1C0BBDCD}"/>
                  </a:ext>
                </a:extLst>
              </p:cNvPr>
              <p:cNvSpPr>
                <a:spLocks/>
              </p:cNvSpPr>
              <p:nvPr/>
            </p:nvSpPr>
            <p:spPr bwMode="auto">
              <a:xfrm>
                <a:off x="-1745" y="3565"/>
                <a:ext cx="2" cy="2"/>
              </a:xfrm>
              <a:custGeom>
                <a:avLst/>
                <a:gdLst>
                  <a:gd name="T0" fmla="*/ 0 w 2"/>
                  <a:gd name="T1" fmla="*/ 0 h 2"/>
                  <a:gd name="T2" fmla="*/ 1 w 2"/>
                  <a:gd name="T3" fmla="*/ 1 h 2"/>
                  <a:gd name="T4" fmla="*/ 1 w 2"/>
                  <a:gd name="T5" fmla="*/ 0 h 2"/>
                  <a:gd name="T6" fmla="*/ 1 w 2"/>
                  <a:gd name="T7" fmla="*/ 2 h 2"/>
                  <a:gd name="T8" fmla="*/ 0 w 2"/>
                  <a:gd name="T9" fmla="*/ 2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1" y="0"/>
                      <a:pt x="1" y="1"/>
                      <a:pt x="1" y="1"/>
                    </a:cubicBezTo>
                    <a:cubicBezTo>
                      <a:pt x="1" y="1"/>
                      <a:pt x="1" y="1"/>
                      <a:pt x="1" y="0"/>
                    </a:cubicBezTo>
                    <a:cubicBezTo>
                      <a:pt x="2" y="1"/>
                      <a:pt x="1" y="1"/>
                      <a:pt x="1" y="2"/>
                    </a:cubicBezTo>
                    <a:cubicBezTo>
                      <a:pt x="1" y="2"/>
                      <a:pt x="1" y="2"/>
                      <a:pt x="0" y="2"/>
                    </a:cubicBezTo>
                    <a:cubicBezTo>
                      <a:pt x="0"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363">
                <a:extLst>
                  <a:ext uri="{FF2B5EF4-FFF2-40B4-BE49-F238E27FC236}">
                    <a16:creationId xmlns:a16="http://schemas.microsoft.com/office/drawing/2014/main" id="{1394A950-4740-41B3-96CC-5B76DA54DF80}"/>
                  </a:ext>
                </a:extLst>
              </p:cNvPr>
              <p:cNvSpPr>
                <a:spLocks/>
              </p:cNvSpPr>
              <p:nvPr/>
            </p:nvSpPr>
            <p:spPr bwMode="auto">
              <a:xfrm>
                <a:off x="-1750" y="3567"/>
                <a:ext cx="2" cy="3"/>
              </a:xfrm>
              <a:custGeom>
                <a:avLst/>
                <a:gdLst>
                  <a:gd name="T0" fmla="*/ 1 w 2"/>
                  <a:gd name="T1" fmla="*/ 0 h 2"/>
                  <a:gd name="T2" fmla="*/ 2 w 2"/>
                  <a:gd name="T3" fmla="*/ 0 h 2"/>
                  <a:gd name="T4" fmla="*/ 0 w 2"/>
                  <a:gd name="T5" fmla="*/ 2 h 2"/>
                  <a:gd name="T6" fmla="*/ 1 w 2"/>
                  <a:gd name="T7" fmla="*/ 1 h 2"/>
                  <a:gd name="T8" fmla="*/ 0 w 2"/>
                  <a:gd name="T9" fmla="*/ 1 h 2"/>
                  <a:gd name="T10" fmla="*/ 0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1" y="0"/>
                      <a:pt x="0" y="0"/>
                      <a:pt x="2" y="0"/>
                    </a:cubicBezTo>
                    <a:cubicBezTo>
                      <a:pt x="1" y="1"/>
                      <a:pt x="2" y="2"/>
                      <a:pt x="0" y="2"/>
                    </a:cubicBezTo>
                    <a:cubicBezTo>
                      <a:pt x="1" y="1"/>
                      <a:pt x="1" y="1"/>
                      <a:pt x="1" y="1"/>
                    </a:cubicBezTo>
                    <a:cubicBezTo>
                      <a:pt x="1" y="0"/>
                      <a:pt x="0" y="1"/>
                      <a:pt x="0" y="1"/>
                    </a:cubicBezTo>
                    <a:cubicBezTo>
                      <a:pt x="0" y="1"/>
                      <a:pt x="0" y="0"/>
                      <a:pt x="0" y="0"/>
                    </a:cubicBezTo>
                    <a:cubicBezTo>
                      <a:pt x="0" y="0"/>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364">
                <a:extLst>
                  <a:ext uri="{FF2B5EF4-FFF2-40B4-BE49-F238E27FC236}">
                    <a16:creationId xmlns:a16="http://schemas.microsoft.com/office/drawing/2014/main" id="{F732BD26-4F1B-42DF-A500-1301B7BDB92B}"/>
                  </a:ext>
                </a:extLst>
              </p:cNvPr>
              <p:cNvSpPr>
                <a:spLocks/>
              </p:cNvSpPr>
              <p:nvPr/>
            </p:nvSpPr>
            <p:spPr bwMode="auto">
              <a:xfrm>
                <a:off x="-1655" y="3567"/>
                <a:ext cx="18" cy="39"/>
              </a:xfrm>
              <a:custGeom>
                <a:avLst/>
                <a:gdLst>
                  <a:gd name="T0" fmla="*/ 2 w 15"/>
                  <a:gd name="T1" fmla="*/ 0 h 33"/>
                  <a:gd name="T2" fmla="*/ 15 w 15"/>
                  <a:gd name="T3" fmla="*/ 33 h 33"/>
                  <a:gd name="T4" fmla="*/ 15 w 15"/>
                  <a:gd name="T5" fmla="*/ 33 h 33"/>
                  <a:gd name="T6" fmla="*/ 13 w 15"/>
                  <a:gd name="T7" fmla="*/ 29 h 33"/>
                  <a:gd name="T8" fmla="*/ 0 w 15"/>
                  <a:gd name="T9" fmla="*/ 1 h 33"/>
                  <a:gd name="T10" fmla="*/ 1 w 15"/>
                  <a:gd name="T11" fmla="*/ 0 h 33"/>
                  <a:gd name="T12" fmla="*/ 2 w 15"/>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5" h="33">
                    <a:moveTo>
                      <a:pt x="2" y="0"/>
                    </a:moveTo>
                    <a:cubicBezTo>
                      <a:pt x="6" y="12"/>
                      <a:pt x="14" y="19"/>
                      <a:pt x="15" y="33"/>
                    </a:cubicBezTo>
                    <a:cubicBezTo>
                      <a:pt x="15" y="33"/>
                      <a:pt x="15" y="33"/>
                      <a:pt x="15" y="33"/>
                    </a:cubicBezTo>
                    <a:cubicBezTo>
                      <a:pt x="12" y="33"/>
                      <a:pt x="12" y="30"/>
                      <a:pt x="13" y="29"/>
                    </a:cubicBezTo>
                    <a:cubicBezTo>
                      <a:pt x="10" y="18"/>
                      <a:pt x="4" y="10"/>
                      <a:pt x="0" y="1"/>
                    </a:cubicBezTo>
                    <a:cubicBezTo>
                      <a:pt x="1" y="1"/>
                      <a:pt x="1" y="0"/>
                      <a:pt x="1" y="0"/>
                    </a:cubicBezTo>
                    <a:cubicBezTo>
                      <a:pt x="2"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365">
                <a:extLst>
                  <a:ext uri="{FF2B5EF4-FFF2-40B4-BE49-F238E27FC236}">
                    <a16:creationId xmlns:a16="http://schemas.microsoft.com/office/drawing/2014/main" id="{1DD4E820-5468-4B60-8211-68D0E5E8CEE5}"/>
                  </a:ext>
                </a:extLst>
              </p:cNvPr>
              <p:cNvSpPr>
                <a:spLocks/>
              </p:cNvSpPr>
              <p:nvPr/>
            </p:nvSpPr>
            <p:spPr bwMode="auto">
              <a:xfrm>
                <a:off x="-1743" y="3569"/>
                <a:ext cx="1" cy="2"/>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1" y="0"/>
                      <a:pt x="1" y="1"/>
                      <a:pt x="0" y="2"/>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366">
                <a:extLst>
                  <a:ext uri="{FF2B5EF4-FFF2-40B4-BE49-F238E27FC236}">
                    <a16:creationId xmlns:a16="http://schemas.microsoft.com/office/drawing/2014/main" id="{5CB4CEEB-1669-47DB-9D65-ABC8F002C1E7}"/>
                  </a:ext>
                </a:extLst>
              </p:cNvPr>
              <p:cNvSpPr>
                <a:spLocks/>
              </p:cNvSpPr>
              <p:nvPr/>
            </p:nvSpPr>
            <p:spPr bwMode="auto">
              <a:xfrm>
                <a:off x="-1660" y="3572"/>
                <a:ext cx="14" cy="35"/>
              </a:xfrm>
              <a:custGeom>
                <a:avLst/>
                <a:gdLst>
                  <a:gd name="T0" fmla="*/ 2 w 12"/>
                  <a:gd name="T1" fmla="*/ 0 h 30"/>
                  <a:gd name="T2" fmla="*/ 12 w 12"/>
                  <a:gd name="T3" fmla="*/ 30 h 30"/>
                  <a:gd name="T4" fmla="*/ 10 w 12"/>
                  <a:gd name="T5" fmla="*/ 29 h 30"/>
                  <a:gd name="T6" fmla="*/ 10 w 12"/>
                  <a:gd name="T7" fmla="*/ 27 h 30"/>
                  <a:gd name="T8" fmla="*/ 0 w 12"/>
                  <a:gd name="T9" fmla="*/ 1 h 30"/>
                  <a:gd name="T10" fmla="*/ 2 w 12"/>
                  <a:gd name="T11" fmla="*/ 0 h 30"/>
                </a:gdLst>
                <a:ahLst/>
                <a:cxnLst>
                  <a:cxn ang="0">
                    <a:pos x="T0" y="T1"/>
                  </a:cxn>
                  <a:cxn ang="0">
                    <a:pos x="T2" y="T3"/>
                  </a:cxn>
                  <a:cxn ang="0">
                    <a:pos x="T4" y="T5"/>
                  </a:cxn>
                  <a:cxn ang="0">
                    <a:pos x="T6" y="T7"/>
                  </a:cxn>
                  <a:cxn ang="0">
                    <a:pos x="T8" y="T9"/>
                  </a:cxn>
                  <a:cxn ang="0">
                    <a:pos x="T10" y="T11"/>
                  </a:cxn>
                </a:cxnLst>
                <a:rect l="0" t="0" r="r" b="b"/>
                <a:pathLst>
                  <a:path w="12" h="30">
                    <a:moveTo>
                      <a:pt x="2" y="0"/>
                    </a:moveTo>
                    <a:cubicBezTo>
                      <a:pt x="3" y="10"/>
                      <a:pt x="12" y="19"/>
                      <a:pt x="12" y="30"/>
                    </a:cubicBezTo>
                    <a:cubicBezTo>
                      <a:pt x="11" y="30"/>
                      <a:pt x="10" y="29"/>
                      <a:pt x="10" y="29"/>
                    </a:cubicBezTo>
                    <a:cubicBezTo>
                      <a:pt x="9" y="28"/>
                      <a:pt x="11" y="28"/>
                      <a:pt x="10" y="27"/>
                    </a:cubicBezTo>
                    <a:cubicBezTo>
                      <a:pt x="8" y="18"/>
                      <a:pt x="2" y="10"/>
                      <a:pt x="0" y="1"/>
                    </a:cubicBezTo>
                    <a:cubicBezTo>
                      <a:pt x="1" y="1"/>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367">
                <a:extLst>
                  <a:ext uri="{FF2B5EF4-FFF2-40B4-BE49-F238E27FC236}">
                    <a16:creationId xmlns:a16="http://schemas.microsoft.com/office/drawing/2014/main" id="{AC9455FE-E90F-401B-89B5-BA7582A343F9}"/>
                  </a:ext>
                </a:extLst>
              </p:cNvPr>
              <p:cNvSpPr>
                <a:spLocks/>
              </p:cNvSpPr>
              <p:nvPr/>
            </p:nvSpPr>
            <p:spPr bwMode="auto">
              <a:xfrm>
                <a:off x="-1664" y="3574"/>
                <a:ext cx="15" cy="37"/>
              </a:xfrm>
              <a:custGeom>
                <a:avLst/>
                <a:gdLst>
                  <a:gd name="T0" fmla="*/ 2 w 13"/>
                  <a:gd name="T1" fmla="*/ 0 h 32"/>
                  <a:gd name="T2" fmla="*/ 13 w 13"/>
                  <a:gd name="T3" fmla="*/ 31 h 32"/>
                  <a:gd name="T4" fmla="*/ 10 w 13"/>
                  <a:gd name="T5" fmla="*/ 28 h 32"/>
                  <a:gd name="T6" fmla="*/ 5 w 13"/>
                  <a:gd name="T7" fmla="*/ 14 h 32"/>
                  <a:gd name="T8" fmla="*/ 0 w 13"/>
                  <a:gd name="T9" fmla="*/ 1 h 32"/>
                  <a:gd name="T10" fmla="*/ 2 w 13"/>
                  <a:gd name="T11" fmla="*/ 0 h 32"/>
                </a:gdLst>
                <a:ahLst/>
                <a:cxnLst>
                  <a:cxn ang="0">
                    <a:pos x="T0" y="T1"/>
                  </a:cxn>
                  <a:cxn ang="0">
                    <a:pos x="T2" y="T3"/>
                  </a:cxn>
                  <a:cxn ang="0">
                    <a:pos x="T4" y="T5"/>
                  </a:cxn>
                  <a:cxn ang="0">
                    <a:pos x="T6" y="T7"/>
                  </a:cxn>
                  <a:cxn ang="0">
                    <a:pos x="T8" y="T9"/>
                  </a:cxn>
                  <a:cxn ang="0">
                    <a:pos x="T10" y="T11"/>
                  </a:cxn>
                </a:cxnLst>
                <a:rect l="0" t="0" r="r" b="b"/>
                <a:pathLst>
                  <a:path w="13" h="32">
                    <a:moveTo>
                      <a:pt x="2" y="0"/>
                    </a:moveTo>
                    <a:cubicBezTo>
                      <a:pt x="3" y="11"/>
                      <a:pt x="11" y="20"/>
                      <a:pt x="13" y="31"/>
                    </a:cubicBezTo>
                    <a:cubicBezTo>
                      <a:pt x="10" y="32"/>
                      <a:pt x="11" y="30"/>
                      <a:pt x="10" y="28"/>
                    </a:cubicBezTo>
                    <a:cubicBezTo>
                      <a:pt x="9" y="24"/>
                      <a:pt x="7" y="19"/>
                      <a:pt x="5" y="14"/>
                    </a:cubicBezTo>
                    <a:cubicBezTo>
                      <a:pt x="3" y="10"/>
                      <a:pt x="0" y="6"/>
                      <a:pt x="0" y="1"/>
                    </a:cubicBezTo>
                    <a:cubicBezTo>
                      <a:pt x="0" y="1"/>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368">
                <a:extLst>
                  <a:ext uri="{FF2B5EF4-FFF2-40B4-BE49-F238E27FC236}">
                    <a16:creationId xmlns:a16="http://schemas.microsoft.com/office/drawing/2014/main" id="{40B69C32-27E1-4DF1-9D72-54392EC180FE}"/>
                  </a:ext>
                </a:extLst>
              </p:cNvPr>
              <p:cNvSpPr>
                <a:spLocks/>
              </p:cNvSpPr>
              <p:nvPr/>
            </p:nvSpPr>
            <p:spPr bwMode="auto">
              <a:xfrm>
                <a:off x="-1309" y="3578"/>
                <a:ext cx="3" cy="2"/>
              </a:xfrm>
              <a:custGeom>
                <a:avLst/>
                <a:gdLst>
                  <a:gd name="T0" fmla="*/ 1 w 2"/>
                  <a:gd name="T1" fmla="*/ 2 h 2"/>
                  <a:gd name="T2" fmla="*/ 0 w 2"/>
                  <a:gd name="T3" fmla="*/ 1 h 2"/>
                  <a:gd name="T4" fmla="*/ 1 w 2"/>
                  <a:gd name="T5" fmla="*/ 2 h 2"/>
                </a:gdLst>
                <a:ahLst/>
                <a:cxnLst>
                  <a:cxn ang="0">
                    <a:pos x="T0" y="T1"/>
                  </a:cxn>
                  <a:cxn ang="0">
                    <a:pos x="T2" y="T3"/>
                  </a:cxn>
                  <a:cxn ang="0">
                    <a:pos x="T4" y="T5"/>
                  </a:cxn>
                </a:cxnLst>
                <a:rect l="0" t="0" r="r" b="b"/>
                <a:pathLst>
                  <a:path w="2" h="2">
                    <a:moveTo>
                      <a:pt x="1" y="2"/>
                    </a:moveTo>
                    <a:cubicBezTo>
                      <a:pt x="1" y="2"/>
                      <a:pt x="0" y="2"/>
                      <a:pt x="0" y="1"/>
                    </a:cubicBezTo>
                    <a:cubicBezTo>
                      <a:pt x="1" y="0"/>
                      <a:pt x="2" y="1"/>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369">
                <a:extLst>
                  <a:ext uri="{FF2B5EF4-FFF2-40B4-BE49-F238E27FC236}">
                    <a16:creationId xmlns:a16="http://schemas.microsoft.com/office/drawing/2014/main" id="{E2AB2E75-D4FB-4DF5-AA33-6C7B01563603}"/>
                  </a:ext>
                </a:extLst>
              </p:cNvPr>
              <p:cNvSpPr>
                <a:spLocks/>
              </p:cNvSpPr>
              <p:nvPr/>
            </p:nvSpPr>
            <p:spPr bwMode="auto">
              <a:xfrm>
                <a:off x="-1672" y="3579"/>
                <a:ext cx="17" cy="35"/>
              </a:xfrm>
              <a:custGeom>
                <a:avLst/>
                <a:gdLst>
                  <a:gd name="T0" fmla="*/ 12 w 15"/>
                  <a:gd name="T1" fmla="*/ 30 h 30"/>
                  <a:gd name="T2" fmla="*/ 12 w 15"/>
                  <a:gd name="T3" fmla="*/ 29 h 30"/>
                  <a:gd name="T4" fmla="*/ 3 w 15"/>
                  <a:gd name="T5" fmla="*/ 6 h 30"/>
                  <a:gd name="T6" fmla="*/ 3 w 15"/>
                  <a:gd name="T7" fmla="*/ 1 h 30"/>
                  <a:gd name="T8" fmla="*/ 8 w 15"/>
                  <a:gd name="T9" fmla="*/ 10 h 30"/>
                  <a:gd name="T10" fmla="*/ 13 w 15"/>
                  <a:gd name="T11" fmla="*/ 23 h 30"/>
                  <a:gd name="T12" fmla="*/ 15 w 15"/>
                  <a:gd name="T13" fmla="*/ 27 h 30"/>
                  <a:gd name="T14" fmla="*/ 12 w 15"/>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0">
                    <a:moveTo>
                      <a:pt x="12" y="30"/>
                    </a:moveTo>
                    <a:cubicBezTo>
                      <a:pt x="12" y="30"/>
                      <a:pt x="13" y="29"/>
                      <a:pt x="12" y="29"/>
                    </a:cubicBezTo>
                    <a:cubicBezTo>
                      <a:pt x="12" y="22"/>
                      <a:pt x="6" y="12"/>
                      <a:pt x="3" y="6"/>
                    </a:cubicBezTo>
                    <a:cubicBezTo>
                      <a:pt x="1" y="5"/>
                      <a:pt x="0" y="0"/>
                      <a:pt x="3" y="1"/>
                    </a:cubicBezTo>
                    <a:cubicBezTo>
                      <a:pt x="5" y="4"/>
                      <a:pt x="6" y="7"/>
                      <a:pt x="8" y="10"/>
                    </a:cubicBezTo>
                    <a:cubicBezTo>
                      <a:pt x="9" y="14"/>
                      <a:pt x="11" y="19"/>
                      <a:pt x="13" y="23"/>
                    </a:cubicBezTo>
                    <a:cubicBezTo>
                      <a:pt x="13" y="24"/>
                      <a:pt x="14" y="26"/>
                      <a:pt x="15" y="27"/>
                    </a:cubicBezTo>
                    <a:cubicBezTo>
                      <a:pt x="14" y="28"/>
                      <a:pt x="15" y="30"/>
                      <a:pt x="12" y="3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370">
                <a:extLst>
                  <a:ext uri="{FF2B5EF4-FFF2-40B4-BE49-F238E27FC236}">
                    <a16:creationId xmlns:a16="http://schemas.microsoft.com/office/drawing/2014/main" id="{BA50C2B0-347A-4F4D-AD25-E6BC83AD0DD2}"/>
                  </a:ext>
                </a:extLst>
              </p:cNvPr>
              <p:cNvSpPr>
                <a:spLocks/>
              </p:cNvSpPr>
              <p:nvPr/>
            </p:nvSpPr>
            <p:spPr bwMode="auto">
              <a:xfrm>
                <a:off x="-1676" y="3585"/>
                <a:ext cx="15" cy="30"/>
              </a:xfrm>
              <a:custGeom>
                <a:avLst/>
                <a:gdLst>
                  <a:gd name="T0" fmla="*/ 2 w 13"/>
                  <a:gd name="T1" fmla="*/ 0 h 26"/>
                  <a:gd name="T2" fmla="*/ 11 w 13"/>
                  <a:gd name="T3" fmla="*/ 20 h 26"/>
                  <a:gd name="T4" fmla="*/ 13 w 13"/>
                  <a:gd name="T5" fmla="*/ 26 h 26"/>
                  <a:gd name="T6" fmla="*/ 11 w 13"/>
                  <a:gd name="T7" fmla="*/ 26 h 26"/>
                  <a:gd name="T8" fmla="*/ 0 w 13"/>
                  <a:gd name="T9" fmla="*/ 0 h 26"/>
                  <a:gd name="T10" fmla="*/ 2 w 13"/>
                  <a:gd name="T11" fmla="*/ 0 h 26"/>
                </a:gdLst>
                <a:ahLst/>
                <a:cxnLst>
                  <a:cxn ang="0">
                    <a:pos x="T0" y="T1"/>
                  </a:cxn>
                  <a:cxn ang="0">
                    <a:pos x="T2" y="T3"/>
                  </a:cxn>
                  <a:cxn ang="0">
                    <a:pos x="T4" y="T5"/>
                  </a:cxn>
                  <a:cxn ang="0">
                    <a:pos x="T6" y="T7"/>
                  </a:cxn>
                  <a:cxn ang="0">
                    <a:pos x="T8" y="T9"/>
                  </a:cxn>
                  <a:cxn ang="0">
                    <a:pos x="T10" y="T11"/>
                  </a:cxn>
                </a:cxnLst>
                <a:rect l="0" t="0" r="r" b="b"/>
                <a:pathLst>
                  <a:path w="13" h="26">
                    <a:moveTo>
                      <a:pt x="2" y="0"/>
                    </a:moveTo>
                    <a:cubicBezTo>
                      <a:pt x="5" y="6"/>
                      <a:pt x="8" y="13"/>
                      <a:pt x="11" y="20"/>
                    </a:cubicBezTo>
                    <a:cubicBezTo>
                      <a:pt x="12" y="22"/>
                      <a:pt x="13" y="24"/>
                      <a:pt x="13" y="26"/>
                    </a:cubicBezTo>
                    <a:cubicBezTo>
                      <a:pt x="12" y="26"/>
                      <a:pt x="12" y="26"/>
                      <a:pt x="11" y="26"/>
                    </a:cubicBezTo>
                    <a:cubicBezTo>
                      <a:pt x="9" y="17"/>
                      <a:pt x="4" y="9"/>
                      <a:pt x="0" y="0"/>
                    </a:cubicBezTo>
                    <a:cubicBezTo>
                      <a:pt x="1"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371">
                <a:extLst>
                  <a:ext uri="{FF2B5EF4-FFF2-40B4-BE49-F238E27FC236}">
                    <a16:creationId xmlns:a16="http://schemas.microsoft.com/office/drawing/2014/main" id="{5EE251C5-B46B-451E-BD6F-A28A18D6E517}"/>
                  </a:ext>
                </a:extLst>
              </p:cNvPr>
              <p:cNvSpPr>
                <a:spLocks/>
              </p:cNvSpPr>
              <p:nvPr/>
            </p:nvSpPr>
            <p:spPr bwMode="auto">
              <a:xfrm>
                <a:off x="-1758" y="3586"/>
                <a:ext cx="3" cy="1"/>
              </a:xfrm>
              <a:custGeom>
                <a:avLst/>
                <a:gdLst>
                  <a:gd name="T0" fmla="*/ 3 w 3"/>
                  <a:gd name="T1" fmla="*/ 0 h 1"/>
                  <a:gd name="T2" fmla="*/ 3 w 3"/>
                  <a:gd name="T3" fmla="*/ 1 h 1"/>
                  <a:gd name="T4" fmla="*/ 2 w 3"/>
                  <a:gd name="T5" fmla="*/ 1 h 1"/>
                  <a:gd name="T6" fmla="*/ 0 w 3"/>
                  <a:gd name="T7" fmla="*/ 1 h 1"/>
                  <a:gd name="T8" fmla="*/ 3 w 3"/>
                  <a:gd name="T9" fmla="*/ 0 h 1"/>
                </a:gdLst>
                <a:ahLst/>
                <a:cxnLst>
                  <a:cxn ang="0">
                    <a:pos x="T0" y="T1"/>
                  </a:cxn>
                  <a:cxn ang="0">
                    <a:pos x="T2" y="T3"/>
                  </a:cxn>
                  <a:cxn ang="0">
                    <a:pos x="T4" y="T5"/>
                  </a:cxn>
                  <a:cxn ang="0">
                    <a:pos x="T6" y="T7"/>
                  </a:cxn>
                  <a:cxn ang="0">
                    <a:pos x="T8" y="T9"/>
                  </a:cxn>
                </a:cxnLst>
                <a:rect l="0" t="0" r="r" b="b"/>
                <a:pathLst>
                  <a:path w="3" h="1">
                    <a:moveTo>
                      <a:pt x="3" y="0"/>
                    </a:moveTo>
                    <a:cubicBezTo>
                      <a:pt x="3" y="0"/>
                      <a:pt x="3" y="1"/>
                      <a:pt x="3" y="1"/>
                    </a:cubicBezTo>
                    <a:cubicBezTo>
                      <a:pt x="2" y="1"/>
                      <a:pt x="2" y="0"/>
                      <a:pt x="2" y="1"/>
                    </a:cubicBezTo>
                    <a:cubicBezTo>
                      <a:pt x="1" y="1"/>
                      <a:pt x="1" y="1"/>
                      <a:pt x="0" y="1"/>
                    </a:cubicBezTo>
                    <a:cubicBezTo>
                      <a:pt x="1" y="1"/>
                      <a:pt x="2"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372">
                <a:extLst>
                  <a:ext uri="{FF2B5EF4-FFF2-40B4-BE49-F238E27FC236}">
                    <a16:creationId xmlns:a16="http://schemas.microsoft.com/office/drawing/2014/main" id="{3199BB4C-E5ED-4DC5-8AED-AF46290B1C3B}"/>
                  </a:ext>
                </a:extLst>
              </p:cNvPr>
              <p:cNvSpPr>
                <a:spLocks/>
              </p:cNvSpPr>
              <p:nvPr/>
            </p:nvSpPr>
            <p:spPr bwMode="auto">
              <a:xfrm>
                <a:off x="-1788" y="3586"/>
                <a:ext cx="1" cy="2"/>
              </a:xfrm>
              <a:custGeom>
                <a:avLst/>
                <a:gdLst>
                  <a:gd name="T0" fmla="*/ 0 w 1"/>
                  <a:gd name="T1" fmla="*/ 0 h 2"/>
                  <a:gd name="T2" fmla="*/ 1 w 1"/>
                  <a:gd name="T3" fmla="*/ 2 h 2"/>
                  <a:gd name="T4" fmla="*/ 0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1" y="0"/>
                      <a:pt x="0" y="1"/>
                      <a:pt x="1" y="2"/>
                    </a:cubicBezTo>
                    <a:cubicBezTo>
                      <a:pt x="0" y="1"/>
                      <a:pt x="0" y="1"/>
                      <a:pt x="0" y="1"/>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373">
                <a:extLst>
                  <a:ext uri="{FF2B5EF4-FFF2-40B4-BE49-F238E27FC236}">
                    <a16:creationId xmlns:a16="http://schemas.microsoft.com/office/drawing/2014/main" id="{6E85E956-C2B9-4888-B283-9FC30DB79678}"/>
                  </a:ext>
                </a:extLst>
              </p:cNvPr>
              <p:cNvSpPr>
                <a:spLocks/>
              </p:cNvSpPr>
              <p:nvPr/>
            </p:nvSpPr>
            <p:spPr bwMode="auto">
              <a:xfrm>
                <a:off x="-1682" y="3587"/>
                <a:ext cx="18" cy="34"/>
              </a:xfrm>
              <a:custGeom>
                <a:avLst/>
                <a:gdLst>
                  <a:gd name="T0" fmla="*/ 1 w 15"/>
                  <a:gd name="T1" fmla="*/ 0 h 29"/>
                  <a:gd name="T2" fmla="*/ 1 w 15"/>
                  <a:gd name="T3" fmla="*/ 0 h 29"/>
                  <a:gd name="T4" fmla="*/ 3 w 15"/>
                  <a:gd name="T5" fmla="*/ 2 h 29"/>
                  <a:gd name="T6" fmla="*/ 12 w 15"/>
                  <a:gd name="T7" fmla="*/ 19 h 29"/>
                  <a:gd name="T8" fmla="*/ 11 w 15"/>
                  <a:gd name="T9" fmla="*/ 20 h 29"/>
                  <a:gd name="T10" fmla="*/ 12 w 15"/>
                  <a:gd name="T11" fmla="*/ 20 h 29"/>
                  <a:gd name="T12" fmla="*/ 15 w 15"/>
                  <a:gd name="T13" fmla="*/ 28 h 29"/>
                  <a:gd name="T14" fmla="*/ 12 w 15"/>
                  <a:gd name="T15" fmla="*/ 28 h 29"/>
                  <a:gd name="T16" fmla="*/ 2 w 15"/>
                  <a:gd name="T17" fmla="*/ 4 h 29"/>
                  <a:gd name="T18" fmla="*/ 1 w 15"/>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9">
                    <a:moveTo>
                      <a:pt x="1" y="0"/>
                    </a:moveTo>
                    <a:cubicBezTo>
                      <a:pt x="1" y="0"/>
                      <a:pt x="1" y="0"/>
                      <a:pt x="1" y="0"/>
                    </a:cubicBezTo>
                    <a:cubicBezTo>
                      <a:pt x="3" y="0"/>
                      <a:pt x="3" y="2"/>
                      <a:pt x="3" y="2"/>
                    </a:cubicBezTo>
                    <a:cubicBezTo>
                      <a:pt x="7" y="8"/>
                      <a:pt x="9" y="14"/>
                      <a:pt x="12" y="19"/>
                    </a:cubicBezTo>
                    <a:cubicBezTo>
                      <a:pt x="12" y="20"/>
                      <a:pt x="12" y="20"/>
                      <a:pt x="11" y="20"/>
                    </a:cubicBezTo>
                    <a:cubicBezTo>
                      <a:pt x="12" y="20"/>
                      <a:pt x="12" y="20"/>
                      <a:pt x="12" y="20"/>
                    </a:cubicBezTo>
                    <a:cubicBezTo>
                      <a:pt x="13" y="23"/>
                      <a:pt x="15" y="25"/>
                      <a:pt x="15" y="28"/>
                    </a:cubicBezTo>
                    <a:cubicBezTo>
                      <a:pt x="14" y="29"/>
                      <a:pt x="13" y="28"/>
                      <a:pt x="12" y="28"/>
                    </a:cubicBezTo>
                    <a:cubicBezTo>
                      <a:pt x="11" y="19"/>
                      <a:pt x="6" y="11"/>
                      <a:pt x="2" y="4"/>
                    </a:cubicBezTo>
                    <a:cubicBezTo>
                      <a:pt x="2" y="3"/>
                      <a:pt x="0" y="2"/>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374">
                <a:extLst>
                  <a:ext uri="{FF2B5EF4-FFF2-40B4-BE49-F238E27FC236}">
                    <a16:creationId xmlns:a16="http://schemas.microsoft.com/office/drawing/2014/main" id="{A1D4331B-193E-4165-A019-AF7621EBF64C}"/>
                  </a:ext>
                </a:extLst>
              </p:cNvPr>
              <p:cNvSpPr>
                <a:spLocks/>
              </p:cNvSpPr>
              <p:nvPr/>
            </p:nvSpPr>
            <p:spPr bwMode="auto">
              <a:xfrm>
                <a:off x="-1435" y="3589"/>
                <a:ext cx="26" cy="42"/>
              </a:xfrm>
              <a:custGeom>
                <a:avLst/>
                <a:gdLst>
                  <a:gd name="T0" fmla="*/ 23 w 23"/>
                  <a:gd name="T1" fmla="*/ 3 h 36"/>
                  <a:gd name="T2" fmla="*/ 21 w 23"/>
                  <a:gd name="T3" fmla="*/ 5 h 36"/>
                  <a:gd name="T4" fmla="*/ 16 w 23"/>
                  <a:gd name="T5" fmla="*/ 14 h 36"/>
                  <a:gd name="T6" fmla="*/ 2 w 23"/>
                  <a:gd name="T7" fmla="*/ 34 h 36"/>
                  <a:gd name="T8" fmla="*/ 1 w 23"/>
                  <a:gd name="T9" fmla="*/ 36 h 36"/>
                  <a:gd name="T10" fmla="*/ 4 w 23"/>
                  <a:gd name="T11" fmla="*/ 30 h 36"/>
                  <a:gd name="T12" fmla="*/ 16 w 23"/>
                  <a:gd name="T13" fmla="*/ 11 h 36"/>
                  <a:gd name="T14" fmla="*/ 19 w 23"/>
                  <a:gd name="T15" fmla="*/ 6 h 36"/>
                  <a:gd name="T16" fmla="*/ 23 w 23"/>
                  <a:gd name="T1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6">
                    <a:moveTo>
                      <a:pt x="23" y="3"/>
                    </a:moveTo>
                    <a:cubicBezTo>
                      <a:pt x="22" y="4"/>
                      <a:pt x="22" y="5"/>
                      <a:pt x="21" y="5"/>
                    </a:cubicBezTo>
                    <a:cubicBezTo>
                      <a:pt x="20" y="9"/>
                      <a:pt x="17" y="10"/>
                      <a:pt x="16" y="14"/>
                    </a:cubicBezTo>
                    <a:cubicBezTo>
                      <a:pt x="11" y="21"/>
                      <a:pt x="7" y="28"/>
                      <a:pt x="2" y="34"/>
                    </a:cubicBezTo>
                    <a:cubicBezTo>
                      <a:pt x="2" y="34"/>
                      <a:pt x="2" y="36"/>
                      <a:pt x="1" y="36"/>
                    </a:cubicBezTo>
                    <a:cubicBezTo>
                      <a:pt x="0" y="34"/>
                      <a:pt x="3" y="32"/>
                      <a:pt x="4" y="30"/>
                    </a:cubicBezTo>
                    <a:cubicBezTo>
                      <a:pt x="8" y="23"/>
                      <a:pt x="12" y="17"/>
                      <a:pt x="16" y="11"/>
                    </a:cubicBezTo>
                    <a:cubicBezTo>
                      <a:pt x="16" y="9"/>
                      <a:pt x="18" y="8"/>
                      <a:pt x="19" y="6"/>
                    </a:cubicBezTo>
                    <a:cubicBezTo>
                      <a:pt x="20" y="4"/>
                      <a:pt x="20" y="0"/>
                      <a:pt x="23"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375">
                <a:extLst>
                  <a:ext uri="{FF2B5EF4-FFF2-40B4-BE49-F238E27FC236}">
                    <a16:creationId xmlns:a16="http://schemas.microsoft.com/office/drawing/2014/main" id="{DA386189-A016-42B5-BAAE-1CAE1BAED5E5}"/>
                  </a:ext>
                </a:extLst>
              </p:cNvPr>
              <p:cNvSpPr>
                <a:spLocks/>
              </p:cNvSpPr>
              <p:nvPr/>
            </p:nvSpPr>
            <p:spPr bwMode="auto">
              <a:xfrm>
                <a:off x="-1346" y="3594"/>
                <a:ext cx="2" cy="4"/>
              </a:xfrm>
              <a:custGeom>
                <a:avLst/>
                <a:gdLst>
                  <a:gd name="T0" fmla="*/ 2 w 2"/>
                  <a:gd name="T1" fmla="*/ 0 h 3"/>
                  <a:gd name="T2" fmla="*/ 1 w 2"/>
                  <a:gd name="T3" fmla="*/ 2 h 3"/>
                  <a:gd name="T4" fmla="*/ 0 w 2"/>
                  <a:gd name="T5" fmla="*/ 2 h 3"/>
                  <a:gd name="T6" fmla="*/ 2 w 2"/>
                  <a:gd name="T7" fmla="*/ 0 h 3"/>
                </a:gdLst>
                <a:ahLst/>
                <a:cxnLst>
                  <a:cxn ang="0">
                    <a:pos x="T0" y="T1"/>
                  </a:cxn>
                  <a:cxn ang="0">
                    <a:pos x="T2" y="T3"/>
                  </a:cxn>
                  <a:cxn ang="0">
                    <a:pos x="T4" y="T5"/>
                  </a:cxn>
                  <a:cxn ang="0">
                    <a:pos x="T6" y="T7"/>
                  </a:cxn>
                </a:cxnLst>
                <a:rect l="0" t="0" r="r" b="b"/>
                <a:pathLst>
                  <a:path w="2" h="3">
                    <a:moveTo>
                      <a:pt x="2" y="0"/>
                    </a:moveTo>
                    <a:cubicBezTo>
                      <a:pt x="1" y="1"/>
                      <a:pt x="1" y="1"/>
                      <a:pt x="1" y="2"/>
                    </a:cubicBezTo>
                    <a:cubicBezTo>
                      <a:pt x="0" y="2"/>
                      <a:pt x="0" y="3"/>
                      <a:pt x="0" y="2"/>
                    </a:cubicBezTo>
                    <a:cubicBezTo>
                      <a:pt x="0" y="1"/>
                      <a:pt x="0"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376">
                <a:extLst>
                  <a:ext uri="{FF2B5EF4-FFF2-40B4-BE49-F238E27FC236}">
                    <a16:creationId xmlns:a16="http://schemas.microsoft.com/office/drawing/2014/main" id="{184B2EE9-8C6A-402A-B920-44A7BAC826FF}"/>
                  </a:ext>
                </a:extLst>
              </p:cNvPr>
              <p:cNvSpPr>
                <a:spLocks/>
              </p:cNvSpPr>
              <p:nvPr/>
            </p:nvSpPr>
            <p:spPr bwMode="auto">
              <a:xfrm>
                <a:off x="-2204" y="3602"/>
                <a:ext cx="6" cy="22"/>
              </a:xfrm>
              <a:custGeom>
                <a:avLst/>
                <a:gdLst>
                  <a:gd name="T0" fmla="*/ 3 w 5"/>
                  <a:gd name="T1" fmla="*/ 0 h 19"/>
                  <a:gd name="T2" fmla="*/ 5 w 5"/>
                  <a:gd name="T3" fmla="*/ 19 h 19"/>
                  <a:gd name="T4" fmla="*/ 2 w 5"/>
                  <a:gd name="T5" fmla="*/ 13 h 19"/>
                  <a:gd name="T6" fmla="*/ 1 w 5"/>
                  <a:gd name="T7" fmla="*/ 9 h 19"/>
                  <a:gd name="T8" fmla="*/ 3 w 5"/>
                  <a:gd name="T9" fmla="*/ 0 h 19"/>
                </a:gdLst>
                <a:ahLst/>
                <a:cxnLst>
                  <a:cxn ang="0">
                    <a:pos x="T0" y="T1"/>
                  </a:cxn>
                  <a:cxn ang="0">
                    <a:pos x="T2" y="T3"/>
                  </a:cxn>
                  <a:cxn ang="0">
                    <a:pos x="T4" y="T5"/>
                  </a:cxn>
                  <a:cxn ang="0">
                    <a:pos x="T6" y="T7"/>
                  </a:cxn>
                  <a:cxn ang="0">
                    <a:pos x="T8" y="T9"/>
                  </a:cxn>
                </a:cxnLst>
                <a:rect l="0" t="0" r="r" b="b"/>
                <a:pathLst>
                  <a:path w="5" h="19">
                    <a:moveTo>
                      <a:pt x="3" y="0"/>
                    </a:moveTo>
                    <a:cubicBezTo>
                      <a:pt x="2" y="7"/>
                      <a:pt x="4" y="13"/>
                      <a:pt x="5" y="19"/>
                    </a:cubicBezTo>
                    <a:cubicBezTo>
                      <a:pt x="3" y="19"/>
                      <a:pt x="2" y="15"/>
                      <a:pt x="2" y="13"/>
                    </a:cubicBezTo>
                    <a:cubicBezTo>
                      <a:pt x="2" y="12"/>
                      <a:pt x="1" y="11"/>
                      <a:pt x="1" y="9"/>
                    </a:cubicBezTo>
                    <a:cubicBezTo>
                      <a:pt x="1" y="6"/>
                      <a:pt x="0" y="1"/>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377">
                <a:extLst>
                  <a:ext uri="{FF2B5EF4-FFF2-40B4-BE49-F238E27FC236}">
                    <a16:creationId xmlns:a16="http://schemas.microsoft.com/office/drawing/2014/main" id="{670F129B-AE47-4A51-87C1-EE774B6D6C02}"/>
                  </a:ext>
                </a:extLst>
              </p:cNvPr>
              <p:cNvSpPr>
                <a:spLocks/>
              </p:cNvSpPr>
              <p:nvPr/>
            </p:nvSpPr>
            <p:spPr bwMode="auto">
              <a:xfrm>
                <a:off x="-2013" y="3606"/>
                <a:ext cx="2" cy="3"/>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0" y="1"/>
                      <a:pt x="0" y="2"/>
                      <a:pt x="0" y="3"/>
                    </a:cubicBezTo>
                    <a:cubicBezTo>
                      <a:pt x="0" y="2"/>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378">
                <a:extLst>
                  <a:ext uri="{FF2B5EF4-FFF2-40B4-BE49-F238E27FC236}">
                    <a16:creationId xmlns:a16="http://schemas.microsoft.com/office/drawing/2014/main" id="{53F026FE-C335-450A-BC5E-69F576F30A11}"/>
                  </a:ext>
                </a:extLst>
              </p:cNvPr>
              <p:cNvSpPr>
                <a:spLocks/>
              </p:cNvSpPr>
              <p:nvPr/>
            </p:nvSpPr>
            <p:spPr bwMode="auto">
              <a:xfrm>
                <a:off x="-1834" y="3611"/>
                <a:ext cx="3" cy="3"/>
              </a:xfrm>
              <a:custGeom>
                <a:avLst/>
                <a:gdLst>
                  <a:gd name="T0" fmla="*/ 1 w 2"/>
                  <a:gd name="T1" fmla="*/ 0 h 2"/>
                  <a:gd name="T2" fmla="*/ 2 w 2"/>
                  <a:gd name="T3" fmla="*/ 0 h 2"/>
                  <a:gd name="T4" fmla="*/ 2 w 2"/>
                  <a:gd name="T5" fmla="*/ 1 h 2"/>
                  <a:gd name="T6" fmla="*/ 1 w 2"/>
                  <a:gd name="T7" fmla="*/ 2 h 2"/>
                  <a:gd name="T8" fmla="*/ 1 w 2"/>
                  <a:gd name="T9" fmla="*/ 2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2" y="0"/>
                    </a:cubicBezTo>
                    <a:cubicBezTo>
                      <a:pt x="1" y="1"/>
                      <a:pt x="2" y="1"/>
                      <a:pt x="2" y="1"/>
                    </a:cubicBezTo>
                    <a:cubicBezTo>
                      <a:pt x="1" y="1"/>
                      <a:pt x="1" y="2"/>
                      <a:pt x="1" y="2"/>
                    </a:cubicBezTo>
                    <a:cubicBezTo>
                      <a:pt x="1" y="2"/>
                      <a:pt x="1" y="2"/>
                      <a:pt x="1" y="2"/>
                    </a:cubicBezTo>
                    <a:cubicBezTo>
                      <a:pt x="0" y="1"/>
                      <a:pt x="2"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379">
                <a:extLst>
                  <a:ext uri="{FF2B5EF4-FFF2-40B4-BE49-F238E27FC236}">
                    <a16:creationId xmlns:a16="http://schemas.microsoft.com/office/drawing/2014/main" id="{898E2FBF-E401-4052-AE98-D3DA5551BCDF}"/>
                  </a:ext>
                </a:extLst>
              </p:cNvPr>
              <p:cNvSpPr>
                <a:spLocks/>
              </p:cNvSpPr>
              <p:nvPr/>
            </p:nvSpPr>
            <p:spPr bwMode="auto">
              <a:xfrm>
                <a:off x="-1603" y="3615"/>
                <a:ext cx="5" cy="38"/>
              </a:xfrm>
              <a:custGeom>
                <a:avLst/>
                <a:gdLst>
                  <a:gd name="T0" fmla="*/ 2 w 4"/>
                  <a:gd name="T1" fmla="*/ 1 h 33"/>
                  <a:gd name="T2" fmla="*/ 3 w 4"/>
                  <a:gd name="T3" fmla="*/ 29 h 33"/>
                  <a:gd name="T4" fmla="*/ 2 w 4"/>
                  <a:gd name="T5" fmla="*/ 33 h 33"/>
                  <a:gd name="T6" fmla="*/ 1 w 4"/>
                  <a:gd name="T7" fmla="*/ 1 h 33"/>
                  <a:gd name="T8" fmla="*/ 2 w 4"/>
                  <a:gd name="T9" fmla="*/ 1 h 33"/>
                </a:gdLst>
                <a:ahLst/>
                <a:cxnLst>
                  <a:cxn ang="0">
                    <a:pos x="T0" y="T1"/>
                  </a:cxn>
                  <a:cxn ang="0">
                    <a:pos x="T2" y="T3"/>
                  </a:cxn>
                  <a:cxn ang="0">
                    <a:pos x="T4" y="T5"/>
                  </a:cxn>
                  <a:cxn ang="0">
                    <a:pos x="T6" y="T7"/>
                  </a:cxn>
                  <a:cxn ang="0">
                    <a:pos x="T8" y="T9"/>
                  </a:cxn>
                </a:cxnLst>
                <a:rect l="0" t="0" r="r" b="b"/>
                <a:pathLst>
                  <a:path w="4" h="33">
                    <a:moveTo>
                      <a:pt x="2" y="1"/>
                    </a:moveTo>
                    <a:cubicBezTo>
                      <a:pt x="1" y="9"/>
                      <a:pt x="4" y="20"/>
                      <a:pt x="3" y="29"/>
                    </a:cubicBezTo>
                    <a:cubicBezTo>
                      <a:pt x="3" y="31"/>
                      <a:pt x="4" y="32"/>
                      <a:pt x="2" y="33"/>
                    </a:cubicBezTo>
                    <a:cubicBezTo>
                      <a:pt x="1" y="24"/>
                      <a:pt x="0" y="11"/>
                      <a:pt x="1" y="1"/>
                    </a:cubicBezTo>
                    <a:cubicBezTo>
                      <a:pt x="1" y="1"/>
                      <a:pt x="1" y="0"/>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380">
                <a:extLst>
                  <a:ext uri="{FF2B5EF4-FFF2-40B4-BE49-F238E27FC236}">
                    <a16:creationId xmlns:a16="http://schemas.microsoft.com/office/drawing/2014/main" id="{1841F22B-6CEF-4513-AE72-C0F3EAF17035}"/>
                  </a:ext>
                </a:extLst>
              </p:cNvPr>
              <p:cNvSpPr>
                <a:spLocks/>
              </p:cNvSpPr>
              <p:nvPr/>
            </p:nvSpPr>
            <p:spPr bwMode="auto">
              <a:xfrm>
                <a:off x="-1610" y="3616"/>
                <a:ext cx="6" cy="38"/>
              </a:xfrm>
              <a:custGeom>
                <a:avLst/>
                <a:gdLst>
                  <a:gd name="T0" fmla="*/ 3 w 5"/>
                  <a:gd name="T1" fmla="*/ 0 h 33"/>
                  <a:gd name="T2" fmla="*/ 4 w 5"/>
                  <a:gd name="T3" fmla="*/ 19 h 33"/>
                  <a:gd name="T4" fmla="*/ 3 w 5"/>
                  <a:gd name="T5" fmla="*/ 33 h 33"/>
                  <a:gd name="T6" fmla="*/ 2 w 5"/>
                  <a:gd name="T7" fmla="*/ 30 h 33"/>
                  <a:gd name="T8" fmla="*/ 1 w 5"/>
                  <a:gd name="T9" fmla="*/ 1 h 33"/>
                  <a:gd name="T10" fmla="*/ 3 w 5"/>
                  <a:gd name="T11" fmla="*/ 0 h 33"/>
                </a:gdLst>
                <a:ahLst/>
                <a:cxnLst>
                  <a:cxn ang="0">
                    <a:pos x="T0" y="T1"/>
                  </a:cxn>
                  <a:cxn ang="0">
                    <a:pos x="T2" y="T3"/>
                  </a:cxn>
                  <a:cxn ang="0">
                    <a:pos x="T4" y="T5"/>
                  </a:cxn>
                  <a:cxn ang="0">
                    <a:pos x="T6" y="T7"/>
                  </a:cxn>
                  <a:cxn ang="0">
                    <a:pos x="T8" y="T9"/>
                  </a:cxn>
                  <a:cxn ang="0">
                    <a:pos x="T10" y="T11"/>
                  </a:cxn>
                </a:cxnLst>
                <a:rect l="0" t="0" r="r" b="b"/>
                <a:pathLst>
                  <a:path w="5" h="33">
                    <a:moveTo>
                      <a:pt x="3" y="0"/>
                    </a:moveTo>
                    <a:cubicBezTo>
                      <a:pt x="4" y="6"/>
                      <a:pt x="3" y="14"/>
                      <a:pt x="4" y="19"/>
                    </a:cubicBezTo>
                    <a:cubicBezTo>
                      <a:pt x="3" y="23"/>
                      <a:pt x="5" y="30"/>
                      <a:pt x="3" y="33"/>
                    </a:cubicBezTo>
                    <a:cubicBezTo>
                      <a:pt x="0" y="33"/>
                      <a:pt x="2" y="31"/>
                      <a:pt x="2" y="30"/>
                    </a:cubicBezTo>
                    <a:cubicBezTo>
                      <a:pt x="3" y="22"/>
                      <a:pt x="1" y="11"/>
                      <a:pt x="1" y="1"/>
                    </a:cubicBezTo>
                    <a:cubicBezTo>
                      <a:pt x="2" y="1"/>
                      <a:pt x="2"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381">
                <a:extLst>
                  <a:ext uri="{FF2B5EF4-FFF2-40B4-BE49-F238E27FC236}">
                    <a16:creationId xmlns:a16="http://schemas.microsoft.com/office/drawing/2014/main" id="{0B0B94C6-313A-436C-81E9-99590E6E33BD}"/>
                  </a:ext>
                </a:extLst>
              </p:cNvPr>
              <p:cNvSpPr>
                <a:spLocks/>
              </p:cNvSpPr>
              <p:nvPr/>
            </p:nvSpPr>
            <p:spPr bwMode="auto">
              <a:xfrm>
                <a:off x="-1613" y="3622"/>
                <a:ext cx="5" cy="34"/>
              </a:xfrm>
              <a:custGeom>
                <a:avLst/>
                <a:gdLst>
                  <a:gd name="T0" fmla="*/ 2 w 4"/>
                  <a:gd name="T1" fmla="*/ 0 h 29"/>
                  <a:gd name="T2" fmla="*/ 2 w 4"/>
                  <a:gd name="T3" fmla="*/ 23 h 29"/>
                  <a:gd name="T4" fmla="*/ 2 w 4"/>
                  <a:gd name="T5" fmla="*/ 29 h 29"/>
                  <a:gd name="T6" fmla="*/ 1 w 4"/>
                  <a:gd name="T7" fmla="*/ 24 h 29"/>
                  <a:gd name="T8" fmla="*/ 0 w 4"/>
                  <a:gd name="T9" fmla="*/ 1 h 29"/>
                  <a:gd name="T10" fmla="*/ 1 w 4"/>
                  <a:gd name="T11" fmla="*/ 0 h 29"/>
                  <a:gd name="T12" fmla="*/ 2 w 4"/>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2" y="0"/>
                    </a:moveTo>
                    <a:cubicBezTo>
                      <a:pt x="1" y="6"/>
                      <a:pt x="4" y="17"/>
                      <a:pt x="2" y="23"/>
                    </a:cubicBezTo>
                    <a:cubicBezTo>
                      <a:pt x="3" y="25"/>
                      <a:pt x="3" y="27"/>
                      <a:pt x="2" y="29"/>
                    </a:cubicBezTo>
                    <a:cubicBezTo>
                      <a:pt x="0" y="28"/>
                      <a:pt x="1" y="26"/>
                      <a:pt x="1" y="24"/>
                    </a:cubicBezTo>
                    <a:cubicBezTo>
                      <a:pt x="1" y="15"/>
                      <a:pt x="0" y="10"/>
                      <a:pt x="0" y="1"/>
                    </a:cubicBezTo>
                    <a:cubicBezTo>
                      <a:pt x="1" y="0"/>
                      <a:pt x="1" y="0"/>
                      <a:pt x="1" y="0"/>
                    </a:cubicBezTo>
                    <a:cubicBezTo>
                      <a:pt x="1" y="0"/>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382">
                <a:extLst>
                  <a:ext uri="{FF2B5EF4-FFF2-40B4-BE49-F238E27FC236}">
                    <a16:creationId xmlns:a16="http://schemas.microsoft.com/office/drawing/2014/main" id="{6FD6B064-0E9E-4F24-801F-83ED8D9C30E1}"/>
                  </a:ext>
                </a:extLst>
              </p:cNvPr>
              <p:cNvSpPr>
                <a:spLocks/>
              </p:cNvSpPr>
              <p:nvPr/>
            </p:nvSpPr>
            <p:spPr bwMode="auto">
              <a:xfrm>
                <a:off x="-1619" y="3624"/>
                <a:ext cx="4" cy="33"/>
              </a:xfrm>
              <a:custGeom>
                <a:avLst/>
                <a:gdLst>
                  <a:gd name="T0" fmla="*/ 2 w 3"/>
                  <a:gd name="T1" fmla="*/ 0 h 28"/>
                  <a:gd name="T2" fmla="*/ 3 w 3"/>
                  <a:gd name="T3" fmla="*/ 1 h 28"/>
                  <a:gd name="T4" fmla="*/ 3 w 3"/>
                  <a:gd name="T5" fmla="*/ 9 h 28"/>
                  <a:gd name="T6" fmla="*/ 3 w 3"/>
                  <a:gd name="T7" fmla="*/ 28 h 28"/>
                  <a:gd name="T8" fmla="*/ 1 w 3"/>
                  <a:gd name="T9" fmla="*/ 23 h 28"/>
                  <a:gd name="T10" fmla="*/ 1 w 3"/>
                  <a:gd name="T11" fmla="*/ 0 h 28"/>
                  <a:gd name="T12" fmla="*/ 2 w 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 h="28">
                    <a:moveTo>
                      <a:pt x="2" y="0"/>
                    </a:moveTo>
                    <a:cubicBezTo>
                      <a:pt x="3" y="0"/>
                      <a:pt x="3" y="0"/>
                      <a:pt x="3" y="1"/>
                    </a:cubicBezTo>
                    <a:cubicBezTo>
                      <a:pt x="3" y="3"/>
                      <a:pt x="3" y="6"/>
                      <a:pt x="3" y="9"/>
                    </a:cubicBezTo>
                    <a:cubicBezTo>
                      <a:pt x="3" y="15"/>
                      <a:pt x="3" y="22"/>
                      <a:pt x="3" y="28"/>
                    </a:cubicBezTo>
                    <a:cubicBezTo>
                      <a:pt x="0" y="28"/>
                      <a:pt x="3" y="25"/>
                      <a:pt x="1" y="23"/>
                    </a:cubicBezTo>
                    <a:cubicBezTo>
                      <a:pt x="3" y="16"/>
                      <a:pt x="0" y="10"/>
                      <a:pt x="1" y="0"/>
                    </a:cubicBezTo>
                    <a:cubicBezTo>
                      <a:pt x="1" y="0"/>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383">
                <a:extLst>
                  <a:ext uri="{FF2B5EF4-FFF2-40B4-BE49-F238E27FC236}">
                    <a16:creationId xmlns:a16="http://schemas.microsoft.com/office/drawing/2014/main" id="{E36B1F69-428D-4297-AB14-5E94253DBC56}"/>
                  </a:ext>
                </a:extLst>
              </p:cNvPr>
              <p:cNvSpPr>
                <a:spLocks/>
              </p:cNvSpPr>
              <p:nvPr/>
            </p:nvSpPr>
            <p:spPr bwMode="auto">
              <a:xfrm>
                <a:off x="-1833" y="3627"/>
                <a:ext cx="3" cy="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2" y="0"/>
                      <a:pt x="1" y="2"/>
                      <a:pt x="1" y="2"/>
                    </a:cubicBezTo>
                    <a:cubicBezTo>
                      <a:pt x="0"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384">
                <a:extLst>
                  <a:ext uri="{FF2B5EF4-FFF2-40B4-BE49-F238E27FC236}">
                    <a16:creationId xmlns:a16="http://schemas.microsoft.com/office/drawing/2014/main" id="{97B0493A-BE98-4D9D-B0F2-87C24EB39BFD}"/>
                  </a:ext>
                </a:extLst>
              </p:cNvPr>
              <p:cNvSpPr>
                <a:spLocks/>
              </p:cNvSpPr>
              <p:nvPr/>
            </p:nvSpPr>
            <p:spPr bwMode="auto">
              <a:xfrm>
                <a:off x="-1831" y="3634"/>
                <a:ext cx="1" cy="3"/>
              </a:xfrm>
              <a:custGeom>
                <a:avLst/>
                <a:gdLst>
                  <a:gd name="T0" fmla="*/ 0 w 1"/>
                  <a:gd name="T1" fmla="*/ 0 h 3"/>
                  <a:gd name="T2" fmla="*/ 0 w 1"/>
                  <a:gd name="T3" fmla="*/ 3 h 3"/>
                  <a:gd name="T4" fmla="*/ 0 w 1"/>
                  <a:gd name="T5" fmla="*/ 0 h 3"/>
                </a:gdLst>
                <a:ahLst/>
                <a:cxnLst>
                  <a:cxn ang="0">
                    <a:pos x="T0" y="T1"/>
                  </a:cxn>
                  <a:cxn ang="0">
                    <a:pos x="T2" y="T3"/>
                  </a:cxn>
                  <a:cxn ang="0">
                    <a:pos x="T4" y="T5"/>
                  </a:cxn>
                </a:cxnLst>
                <a:rect l="0" t="0" r="r" b="b"/>
                <a:pathLst>
                  <a:path w="1" h="3">
                    <a:moveTo>
                      <a:pt x="0" y="0"/>
                    </a:moveTo>
                    <a:cubicBezTo>
                      <a:pt x="1" y="0"/>
                      <a:pt x="0" y="1"/>
                      <a:pt x="0" y="3"/>
                    </a:cubicBezTo>
                    <a:cubicBezTo>
                      <a:pt x="0" y="3"/>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385">
                <a:extLst>
                  <a:ext uri="{FF2B5EF4-FFF2-40B4-BE49-F238E27FC236}">
                    <a16:creationId xmlns:a16="http://schemas.microsoft.com/office/drawing/2014/main" id="{1F3D7CE4-6948-4124-AC67-2C9E4E5BB2AE}"/>
                  </a:ext>
                </a:extLst>
              </p:cNvPr>
              <p:cNvSpPr>
                <a:spLocks/>
              </p:cNvSpPr>
              <p:nvPr/>
            </p:nvSpPr>
            <p:spPr bwMode="auto">
              <a:xfrm>
                <a:off x="-2130" y="3634"/>
                <a:ext cx="8" cy="32"/>
              </a:xfrm>
              <a:custGeom>
                <a:avLst/>
                <a:gdLst>
                  <a:gd name="T0" fmla="*/ 2 w 7"/>
                  <a:gd name="T1" fmla="*/ 0 h 28"/>
                  <a:gd name="T2" fmla="*/ 1 w 7"/>
                  <a:gd name="T3" fmla="*/ 2 h 28"/>
                  <a:gd name="T4" fmla="*/ 7 w 7"/>
                  <a:gd name="T5" fmla="*/ 26 h 28"/>
                  <a:gd name="T6" fmla="*/ 6 w 7"/>
                  <a:gd name="T7" fmla="*/ 28 h 28"/>
                  <a:gd name="T8" fmla="*/ 5 w 7"/>
                  <a:gd name="T9" fmla="*/ 28 h 28"/>
                  <a:gd name="T10" fmla="*/ 1 w 7"/>
                  <a:gd name="T11" fmla="*/ 0 h 28"/>
                  <a:gd name="T12" fmla="*/ 2 w 7"/>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7" h="28">
                    <a:moveTo>
                      <a:pt x="2" y="0"/>
                    </a:moveTo>
                    <a:cubicBezTo>
                      <a:pt x="2" y="1"/>
                      <a:pt x="2" y="3"/>
                      <a:pt x="1" y="2"/>
                    </a:cubicBezTo>
                    <a:cubicBezTo>
                      <a:pt x="4" y="10"/>
                      <a:pt x="3" y="21"/>
                      <a:pt x="7" y="26"/>
                    </a:cubicBezTo>
                    <a:cubicBezTo>
                      <a:pt x="7" y="27"/>
                      <a:pt x="7" y="28"/>
                      <a:pt x="6" y="28"/>
                    </a:cubicBezTo>
                    <a:cubicBezTo>
                      <a:pt x="6" y="28"/>
                      <a:pt x="6" y="28"/>
                      <a:pt x="5" y="28"/>
                    </a:cubicBezTo>
                    <a:cubicBezTo>
                      <a:pt x="3" y="20"/>
                      <a:pt x="0" y="9"/>
                      <a:pt x="1" y="0"/>
                    </a:cubicBezTo>
                    <a:cubicBezTo>
                      <a:pt x="1"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386">
                <a:extLst>
                  <a:ext uri="{FF2B5EF4-FFF2-40B4-BE49-F238E27FC236}">
                    <a16:creationId xmlns:a16="http://schemas.microsoft.com/office/drawing/2014/main" id="{9CF219D5-A1FB-4FFE-995E-89AE028AE197}"/>
                  </a:ext>
                </a:extLst>
              </p:cNvPr>
              <p:cNvSpPr>
                <a:spLocks/>
              </p:cNvSpPr>
              <p:nvPr/>
            </p:nvSpPr>
            <p:spPr bwMode="auto">
              <a:xfrm>
                <a:off x="-1628" y="3635"/>
                <a:ext cx="3" cy="25"/>
              </a:xfrm>
              <a:custGeom>
                <a:avLst/>
                <a:gdLst>
                  <a:gd name="T0" fmla="*/ 3 w 3"/>
                  <a:gd name="T1" fmla="*/ 0 h 22"/>
                  <a:gd name="T2" fmla="*/ 2 w 3"/>
                  <a:gd name="T3" fmla="*/ 19 h 22"/>
                  <a:gd name="T4" fmla="*/ 1 w 3"/>
                  <a:gd name="T5" fmla="*/ 22 h 22"/>
                  <a:gd name="T6" fmla="*/ 2 w 3"/>
                  <a:gd name="T7" fmla="*/ 0 h 22"/>
                  <a:gd name="T8" fmla="*/ 3 w 3"/>
                  <a:gd name="T9" fmla="*/ 0 h 22"/>
                </a:gdLst>
                <a:ahLst/>
                <a:cxnLst>
                  <a:cxn ang="0">
                    <a:pos x="T0" y="T1"/>
                  </a:cxn>
                  <a:cxn ang="0">
                    <a:pos x="T2" y="T3"/>
                  </a:cxn>
                  <a:cxn ang="0">
                    <a:pos x="T4" y="T5"/>
                  </a:cxn>
                  <a:cxn ang="0">
                    <a:pos x="T6" y="T7"/>
                  </a:cxn>
                  <a:cxn ang="0">
                    <a:pos x="T8" y="T9"/>
                  </a:cxn>
                </a:cxnLst>
                <a:rect l="0" t="0" r="r" b="b"/>
                <a:pathLst>
                  <a:path w="3" h="22">
                    <a:moveTo>
                      <a:pt x="3" y="0"/>
                    </a:moveTo>
                    <a:cubicBezTo>
                      <a:pt x="2" y="7"/>
                      <a:pt x="3" y="14"/>
                      <a:pt x="2" y="19"/>
                    </a:cubicBezTo>
                    <a:cubicBezTo>
                      <a:pt x="2" y="20"/>
                      <a:pt x="2" y="22"/>
                      <a:pt x="1" y="22"/>
                    </a:cubicBezTo>
                    <a:cubicBezTo>
                      <a:pt x="1" y="15"/>
                      <a:pt x="0" y="5"/>
                      <a:pt x="2" y="0"/>
                    </a:cubicBezTo>
                    <a:cubicBezTo>
                      <a:pt x="2" y="0"/>
                      <a:pt x="3"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387">
                <a:extLst>
                  <a:ext uri="{FF2B5EF4-FFF2-40B4-BE49-F238E27FC236}">
                    <a16:creationId xmlns:a16="http://schemas.microsoft.com/office/drawing/2014/main" id="{C301B75C-0C3C-4047-A896-E35C35796DA4}"/>
                  </a:ext>
                </a:extLst>
              </p:cNvPr>
              <p:cNvSpPr>
                <a:spLocks/>
              </p:cNvSpPr>
              <p:nvPr/>
            </p:nvSpPr>
            <p:spPr bwMode="auto">
              <a:xfrm>
                <a:off x="-1633" y="3637"/>
                <a:ext cx="4" cy="27"/>
              </a:xfrm>
              <a:custGeom>
                <a:avLst/>
                <a:gdLst>
                  <a:gd name="T0" fmla="*/ 2 w 3"/>
                  <a:gd name="T1" fmla="*/ 0 h 23"/>
                  <a:gd name="T2" fmla="*/ 2 w 3"/>
                  <a:gd name="T3" fmla="*/ 5 h 23"/>
                  <a:gd name="T4" fmla="*/ 2 w 3"/>
                  <a:gd name="T5" fmla="*/ 20 h 23"/>
                  <a:gd name="T6" fmla="*/ 0 w 3"/>
                  <a:gd name="T7" fmla="*/ 23 h 23"/>
                  <a:gd name="T8" fmla="*/ 0 w 3"/>
                  <a:gd name="T9" fmla="*/ 1 h 23"/>
                  <a:gd name="T10" fmla="*/ 1 w 3"/>
                  <a:gd name="T11" fmla="*/ 0 h 23"/>
                  <a:gd name="T12" fmla="*/ 2 w 3"/>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3" h="23">
                    <a:moveTo>
                      <a:pt x="2" y="0"/>
                    </a:moveTo>
                    <a:cubicBezTo>
                      <a:pt x="3" y="1"/>
                      <a:pt x="2" y="3"/>
                      <a:pt x="2" y="5"/>
                    </a:cubicBezTo>
                    <a:cubicBezTo>
                      <a:pt x="1" y="10"/>
                      <a:pt x="3" y="16"/>
                      <a:pt x="2" y="20"/>
                    </a:cubicBezTo>
                    <a:cubicBezTo>
                      <a:pt x="2" y="21"/>
                      <a:pt x="1" y="22"/>
                      <a:pt x="0" y="23"/>
                    </a:cubicBezTo>
                    <a:cubicBezTo>
                      <a:pt x="0" y="16"/>
                      <a:pt x="0" y="7"/>
                      <a:pt x="0" y="1"/>
                    </a:cubicBezTo>
                    <a:cubicBezTo>
                      <a:pt x="1" y="1"/>
                      <a:pt x="1" y="0"/>
                      <a:pt x="1" y="0"/>
                    </a:cubicBezTo>
                    <a:cubicBezTo>
                      <a:pt x="1" y="0"/>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388">
                <a:extLst>
                  <a:ext uri="{FF2B5EF4-FFF2-40B4-BE49-F238E27FC236}">
                    <a16:creationId xmlns:a16="http://schemas.microsoft.com/office/drawing/2014/main" id="{095C2E97-91E6-48CE-AD37-E3DAF02F88B7}"/>
                  </a:ext>
                </a:extLst>
              </p:cNvPr>
              <p:cNvSpPr>
                <a:spLocks/>
              </p:cNvSpPr>
              <p:nvPr/>
            </p:nvSpPr>
            <p:spPr bwMode="auto">
              <a:xfrm>
                <a:off x="-1640" y="3640"/>
                <a:ext cx="4" cy="26"/>
              </a:xfrm>
              <a:custGeom>
                <a:avLst/>
                <a:gdLst>
                  <a:gd name="T0" fmla="*/ 1 w 3"/>
                  <a:gd name="T1" fmla="*/ 0 h 22"/>
                  <a:gd name="T2" fmla="*/ 2 w 3"/>
                  <a:gd name="T3" fmla="*/ 12 h 22"/>
                  <a:gd name="T4" fmla="*/ 1 w 3"/>
                  <a:gd name="T5" fmla="*/ 22 h 22"/>
                  <a:gd name="T6" fmla="*/ 0 w 3"/>
                  <a:gd name="T7" fmla="*/ 1 h 22"/>
                  <a:gd name="T8" fmla="*/ 1 w 3"/>
                  <a:gd name="T9" fmla="*/ 0 h 22"/>
                </a:gdLst>
                <a:ahLst/>
                <a:cxnLst>
                  <a:cxn ang="0">
                    <a:pos x="T0" y="T1"/>
                  </a:cxn>
                  <a:cxn ang="0">
                    <a:pos x="T2" y="T3"/>
                  </a:cxn>
                  <a:cxn ang="0">
                    <a:pos x="T4" y="T5"/>
                  </a:cxn>
                  <a:cxn ang="0">
                    <a:pos x="T6" y="T7"/>
                  </a:cxn>
                  <a:cxn ang="0">
                    <a:pos x="T8" y="T9"/>
                  </a:cxn>
                </a:cxnLst>
                <a:rect l="0" t="0" r="r" b="b"/>
                <a:pathLst>
                  <a:path w="3" h="22">
                    <a:moveTo>
                      <a:pt x="1" y="0"/>
                    </a:moveTo>
                    <a:cubicBezTo>
                      <a:pt x="1" y="3"/>
                      <a:pt x="2" y="8"/>
                      <a:pt x="2" y="12"/>
                    </a:cubicBezTo>
                    <a:cubicBezTo>
                      <a:pt x="1" y="14"/>
                      <a:pt x="3" y="19"/>
                      <a:pt x="1" y="22"/>
                    </a:cubicBezTo>
                    <a:cubicBezTo>
                      <a:pt x="0" y="15"/>
                      <a:pt x="0" y="8"/>
                      <a:pt x="0" y="1"/>
                    </a:cubicBezTo>
                    <a:cubicBezTo>
                      <a:pt x="0"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389">
                <a:extLst>
                  <a:ext uri="{FF2B5EF4-FFF2-40B4-BE49-F238E27FC236}">
                    <a16:creationId xmlns:a16="http://schemas.microsoft.com/office/drawing/2014/main" id="{8726DE15-9E7C-45E8-BBC3-D22A776EE4D3}"/>
                  </a:ext>
                </a:extLst>
              </p:cNvPr>
              <p:cNvSpPr>
                <a:spLocks/>
              </p:cNvSpPr>
              <p:nvPr/>
            </p:nvSpPr>
            <p:spPr bwMode="auto">
              <a:xfrm>
                <a:off x="-1855" y="3642"/>
                <a:ext cx="2" cy="2"/>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1" y="2"/>
                      <a:pt x="0" y="2"/>
                    </a:cubicBezTo>
                    <a:cubicBezTo>
                      <a:pt x="0" y="1"/>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390">
                <a:extLst>
                  <a:ext uri="{FF2B5EF4-FFF2-40B4-BE49-F238E27FC236}">
                    <a16:creationId xmlns:a16="http://schemas.microsoft.com/office/drawing/2014/main" id="{C8D0A4D0-A626-4054-8DFD-378E909DA3EE}"/>
                  </a:ext>
                </a:extLst>
              </p:cNvPr>
              <p:cNvSpPr>
                <a:spLocks/>
              </p:cNvSpPr>
              <p:nvPr/>
            </p:nvSpPr>
            <p:spPr bwMode="auto">
              <a:xfrm>
                <a:off x="-1647" y="3644"/>
                <a:ext cx="4" cy="24"/>
              </a:xfrm>
              <a:custGeom>
                <a:avLst/>
                <a:gdLst>
                  <a:gd name="T0" fmla="*/ 3 w 3"/>
                  <a:gd name="T1" fmla="*/ 19 h 21"/>
                  <a:gd name="T2" fmla="*/ 1 w 3"/>
                  <a:gd name="T3" fmla="*/ 20 h 21"/>
                  <a:gd name="T4" fmla="*/ 1 w 3"/>
                  <a:gd name="T5" fmla="*/ 0 h 21"/>
                  <a:gd name="T6" fmla="*/ 2 w 3"/>
                  <a:gd name="T7" fmla="*/ 0 h 21"/>
                  <a:gd name="T8" fmla="*/ 2 w 3"/>
                  <a:gd name="T9" fmla="*/ 0 h 21"/>
                  <a:gd name="T10" fmla="*/ 3 w 3"/>
                  <a:gd name="T11" fmla="*/ 19 h 21"/>
                </a:gdLst>
                <a:ahLst/>
                <a:cxnLst>
                  <a:cxn ang="0">
                    <a:pos x="T0" y="T1"/>
                  </a:cxn>
                  <a:cxn ang="0">
                    <a:pos x="T2" y="T3"/>
                  </a:cxn>
                  <a:cxn ang="0">
                    <a:pos x="T4" y="T5"/>
                  </a:cxn>
                  <a:cxn ang="0">
                    <a:pos x="T6" y="T7"/>
                  </a:cxn>
                  <a:cxn ang="0">
                    <a:pos x="T8" y="T9"/>
                  </a:cxn>
                  <a:cxn ang="0">
                    <a:pos x="T10" y="T11"/>
                  </a:cxn>
                </a:cxnLst>
                <a:rect l="0" t="0" r="r" b="b"/>
                <a:pathLst>
                  <a:path w="3" h="21">
                    <a:moveTo>
                      <a:pt x="3" y="19"/>
                    </a:moveTo>
                    <a:cubicBezTo>
                      <a:pt x="1" y="19"/>
                      <a:pt x="2" y="21"/>
                      <a:pt x="1" y="20"/>
                    </a:cubicBezTo>
                    <a:cubicBezTo>
                      <a:pt x="1" y="15"/>
                      <a:pt x="0" y="6"/>
                      <a:pt x="1" y="0"/>
                    </a:cubicBezTo>
                    <a:cubicBezTo>
                      <a:pt x="1" y="0"/>
                      <a:pt x="2" y="0"/>
                      <a:pt x="2" y="0"/>
                    </a:cubicBezTo>
                    <a:cubicBezTo>
                      <a:pt x="2" y="0"/>
                      <a:pt x="2" y="0"/>
                      <a:pt x="2" y="0"/>
                    </a:cubicBezTo>
                    <a:cubicBezTo>
                      <a:pt x="3" y="7"/>
                      <a:pt x="2" y="13"/>
                      <a:pt x="3" y="19"/>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391">
                <a:extLst>
                  <a:ext uri="{FF2B5EF4-FFF2-40B4-BE49-F238E27FC236}">
                    <a16:creationId xmlns:a16="http://schemas.microsoft.com/office/drawing/2014/main" id="{89B3577B-A022-4236-9F6C-6EE0CB1AAF8F}"/>
                  </a:ext>
                </a:extLst>
              </p:cNvPr>
              <p:cNvSpPr>
                <a:spLocks/>
              </p:cNvSpPr>
              <p:nvPr/>
            </p:nvSpPr>
            <p:spPr bwMode="auto">
              <a:xfrm>
                <a:off x="-1653" y="3646"/>
                <a:ext cx="4" cy="27"/>
              </a:xfrm>
              <a:custGeom>
                <a:avLst/>
                <a:gdLst>
                  <a:gd name="T0" fmla="*/ 2 w 3"/>
                  <a:gd name="T1" fmla="*/ 1 h 23"/>
                  <a:gd name="T2" fmla="*/ 3 w 3"/>
                  <a:gd name="T3" fmla="*/ 19 h 23"/>
                  <a:gd name="T4" fmla="*/ 2 w 3"/>
                  <a:gd name="T5" fmla="*/ 19 h 23"/>
                  <a:gd name="T6" fmla="*/ 1 w 3"/>
                  <a:gd name="T7" fmla="*/ 23 h 23"/>
                  <a:gd name="T8" fmla="*/ 1 w 3"/>
                  <a:gd name="T9" fmla="*/ 1 h 23"/>
                  <a:gd name="T10" fmla="*/ 2 w 3"/>
                  <a:gd name="T11" fmla="*/ 1 h 23"/>
                </a:gdLst>
                <a:ahLst/>
                <a:cxnLst>
                  <a:cxn ang="0">
                    <a:pos x="T0" y="T1"/>
                  </a:cxn>
                  <a:cxn ang="0">
                    <a:pos x="T2" y="T3"/>
                  </a:cxn>
                  <a:cxn ang="0">
                    <a:pos x="T4" y="T5"/>
                  </a:cxn>
                  <a:cxn ang="0">
                    <a:pos x="T6" y="T7"/>
                  </a:cxn>
                  <a:cxn ang="0">
                    <a:pos x="T8" y="T9"/>
                  </a:cxn>
                  <a:cxn ang="0">
                    <a:pos x="T10" y="T11"/>
                  </a:cxn>
                </a:cxnLst>
                <a:rect l="0" t="0" r="r" b="b"/>
                <a:pathLst>
                  <a:path w="3" h="23">
                    <a:moveTo>
                      <a:pt x="2" y="1"/>
                    </a:moveTo>
                    <a:cubicBezTo>
                      <a:pt x="3" y="6"/>
                      <a:pt x="2" y="12"/>
                      <a:pt x="3" y="19"/>
                    </a:cubicBezTo>
                    <a:cubicBezTo>
                      <a:pt x="3" y="20"/>
                      <a:pt x="2" y="19"/>
                      <a:pt x="2" y="19"/>
                    </a:cubicBezTo>
                    <a:cubicBezTo>
                      <a:pt x="3" y="20"/>
                      <a:pt x="2" y="23"/>
                      <a:pt x="1" y="23"/>
                    </a:cubicBezTo>
                    <a:cubicBezTo>
                      <a:pt x="1" y="17"/>
                      <a:pt x="0" y="9"/>
                      <a:pt x="1" y="1"/>
                    </a:cubicBezTo>
                    <a:cubicBezTo>
                      <a:pt x="2" y="1"/>
                      <a:pt x="2" y="0"/>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392">
                <a:extLst>
                  <a:ext uri="{FF2B5EF4-FFF2-40B4-BE49-F238E27FC236}">
                    <a16:creationId xmlns:a16="http://schemas.microsoft.com/office/drawing/2014/main" id="{A145FA89-CD58-445D-B5C4-1EC39770D49E}"/>
                  </a:ext>
                </a:extLst>
              </p:cNvPr>
              <p:cNvSpPr>
                <a:spLocks/>
              </p:cNvSpPr>
              <p:nvPr/>
            </p:nvSpPr>
            <p:spPr bwMode="auto">
              <a:xfrm>
                <a:off x="-1831" y="3649"/>
                <a:ext cx="2" cy="3"/>
              </a:xfrm>
              <a:custGeom>
                <a:avLst/>
                <a:gdLst>
                  <a:gd name="T0" fmla="*/ 1 w 2"/>
                  <a:gd name="T1" fmla="*/ 0 h 3"/>
                  <a:gd name="T2" fmla="*/ 2 w 2"/>
                  <a:gd name="T3" fmla="*/ 2 h 3"/>
                  <a:gd name="T4" fmla="*/ 2 w 2"/>
                  <a:gd name="T5" fmla="*/ 2 h 3"/>
                  <a:gd name="T6" fmla="*/ 0 w 2"/>
                  <a:gd name="T7" fmla="*/ 2 h 3"/>
                  <a:gd name="T8" fmla="*/ 1 w 2"/>
                  <a:gd name="T9" fmla="*/ 1 h 3"/>
                  <a:gd name="T10" fmla="*/ 1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1" y="0"/>
                    </a:moveTo>
                    <a:cubicBezTo>
                      <a:pt x="1" y="1"/>
                      <a:pt x="2" y="1"/>
                      <a:pt x="2" y="2"/>
                    </a:cubicBezTo>
                    <a:cubicBezTo>
                      <a:pt x="2" y="1"/>
                      <a:pt x="2" y="1"/>
                      <a:pt x="2" y="2"/>
                    </a:cubicBezTo>
                    <a:cubicBezTo>
                      <a:pt x="2" y="3"/>
                      <a:pt x="1" y="1"/>
                      <a:pt x="0" y="2"/>
                    </a:cubicBezTo>
                    <a:cubicBezTo>
                      <a:pt x="0" y="1"/>
                      <a:pt x="1" y="1"/>
                      <a:pt x="1" y="1"/>
                    </a:cubicBezTo>
                    <a:cubicBezTo>
                      <a:pt x="1"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393">
                <a:extLst>
                  <a:ext uri="{FF2B5EF4-FFF2-40B4-BE49-F238E27FC236}">
                    <a16:creationId xmlns:a16="http://schemas.microsoft.com/office/drawing/2014/main" id="{C21564B6-9BF9-46C3-8F6C-7B833A9C1249}"/>
                  </a:ext>
                </a:extLst>
              </p:cNvPr>
              <p:cNvSpPr>
                <a:spLocks/>
              </p:cNvSpPr>
              <p:nvPr/>
            </p:nvSpPr>
            <p:spPr bwMode="auto">
              <a:xfrm>
                <a:off x="-1656" y="3649"/>
                <a:ext cx="2" cy="29"/>
              </a:xfrm>
              <a:custGeom>
                <a:avLst/>
                <a:gdLst>
                  <a:gd name="T0" fmla="*/ 1 w 2"/>
                  <a:gd name="T1" fmla="*/ 1 h 25"/>
                  <a:gd name="T2" fmla="*/ 2 w 2"/>
                  <a:gd name="T3" fmla="*/ 25 h 25"/>
                  <a:gd name="T4" fmla="*/ 0 w 2"/>
                  <a:gd name="T5" fmla="*/ 25 h 25"/>
                  <a:gd name="T6" fmla="*/ 0 w 2"/>
                  <a:gd name="T7" fmla="*/ 1 h 25"/>
                  <a:gd name="T8" fmla="*/ 1 w 2"/>
                  <a:gd name="T9" fmla="*/ 1 h 25"/>
                </a:gdLst>
                <a:ahLst/>
                <a:cxnLst>
                  <a:cxn ang="0">
                    <a:pos x="T0" y="T1"/>
                  </a:cxn>
                  <a:cxn ang="0">
                    <a:pos x="T2" y="T3"/>
                  </a:cxn>
                  <a:cxn ang="0">
                    <a:pos x="T4" y="T5"/>
                  </a:cxn>
                  <a:cxn ang="0">
                    <a:pos x="T6" y="T7"/>
                  </a:cxn>
                  <a:cxn ang="0">
                    <a:pos x="T8" y="T9"/>
                  </a:cxn>
                </a:cxnLst>
                <a:rect l="0" t="0" r="r" b="b"/>
                <a:pathLst>
                  <a:path w="2" h="25">
                    <a:moveTo>
                      <a:pt x="1" y="1"/>
                    </a:moveTo>
                    <a:cubicBezTo>
                      <a:pt x="2" y="8"/>
                      <a:pt x="2" y="17"/>
                      <a:pt x="2" y="25"/>
                    </a:cubicBezTo>
                    <a:cubicBezTo>
                      <a:pt x="1" y="25"/>
                      <a:pt x="1" y="25"/>
                      <a:pt x="0" y="25"/>
                    </a:cubicBezTo>
                    <a:cubicBezTo>
                      <a:pt x="0" y="17"/>
                      <a:pt x="0" y="10"/>
                      <a:pt x="0" y="1"/>
                    </a:cubicBezTo>
                    <a:cubicBezTo>
                      <a:pt x="0" y="1"/>
                      <a:pt x="0" y="0"/>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394">
                <a:extLst>
                  <a:ext uri="{FF2B5EF4-FFF2-40B4-BE49-F238E27FC236}">
                    <a16:creationId xmlns:a16="http://schemas.microsoft.com/office/drawing/2014/main" id="{0FEA33BA-38E0-434D-9E21-616E9E075817}"/>
                  </a:ext>
                </a:extLst>
              </p:cNvPr>
              <p:cNvSpPr>
                <a:spLocks/>
              </p:cNvSpPr>
              <p:nvPr/>
            </p:nvSpPr>
            <p:spPr bwMode="auto">
              <a:xfrm>
                <a:off x="-1883" y="3660"/>
                <a:ext cx="16" cy="90"/>
              </a:xfrm>
              <a:custGeom>
                <a:avLst/>
                <a:gdLst>
                  <a:gd name="T0" fmla="*/ 11 w 13"/>
                  <a:gd name="T1" fmla="*/ 76 h 77"/>
                  <a:gd name="T2" fmla="*/ 11 w 13"/>
                  <a:gd name="T3" fmla="*/ 75 h 77"/>
                  <a:gd name="T4" fmla="*/ 9 w 13"/>
                  <a:gd name="T5" fmla="*/ 66 h 77"/>
                  <a:gd name="T6" fmla="*/ 4 w 13"/>
                  <a:gd name="T7" fmla="*/ 48 h 77"/>
                  <a:gd name="T8" fmla="*/ 3 w 13"/>
                  <a:gd name="T9" fmla="*/ 47 h 77"/>
                  <a:gd name="T10" fmla="*/ 1 w 13"/>
                  <a:gd name="T11" fmla="*/ 1 h 77"/>
                  <a:gd name="T12" fmla="*/ 3 w 13"/>
                  <a:gd name="T13" fmla="*/ 0 h 77"/>
                  <a:gd name="T14" fmla="*/ 3 w 13"/>
                  <a:gd name="T15" fmla="*/ 14 h 77"/>
                  <a:gd name="T16" fmla="*/ 4 w 13"/>
                  <a:gd name="T17" fmla="*/ 35 h 77"/>
                  <a:gd name="T18" fmla="*/ 5 w 13"/>
                  <a:gd name="T19" fmla="*/ 40 h 77"/>
                  <a:gd name="T20" fmla="*/ 7 w 13"/>
                  <a:gd name="T21" fmla="*/ 55 h 77"/>
                  <a:gd name="T22" fmla="*/ 9 w 13"/>
                  <a:gd name="T23" fmla="*/ 60 h 77"/>
                  <a:gd name="T24" fmla="*/ 10 w 13"/>
                  <a:gd name="T25" fmla="*/ 64 h 77"/>
                  <a:gd name="T26" fmla="*/ 13 w 13"/>
                  <a:gd name="T27" fmla="*/ 77 h 77"/>
                  <a:gd name="T28" fmla="*/ 11 w 13"/>
                  <a:gd name="T29"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77">
                    <a:moveTo>
                      <a:pt x="11" y="76"/>
                    </a:moveTo>
                    <a:cubicBezTo>
                      <a:pt x="11" y="75"/>
                      <a:pt x="11" y="75"/>
                      <a:pt x="11" y="75"/>
                    </a:cubicBezTo>
                    <a:cubicBezTo>
                      <a:pt x="12" y="72"/>
                      <a:pt x="9" y="69"/>
                      <a:pt x="9" y="66"/>
                    </a:cubicBezTo>
                    <a:cubicBezTo>
                      <a:pt x="8" y="61"/>
                      <a:pt x="6" y="55"/>
                      <a:pt x="4" y="48"/>
                    </a:cubicBezTo>
                    <a:cubicBezTo>
                      <a:pt x="5" y="48"/>
                      <a:pt x="4" y="48"/>
                      <a:pt x="3" y="47"/>
                    </a:cubicBezTo>
                    <a:cubicBezTo>
                      <a:pt x="4" y="33"/>
                      <a:pt x="0" y="16"/>
                      <a:pt x="1" y="1"/>
                    </a:cubicBezTo>
                    <a:cubicBezTo>
                      <a:pt x="2" y="1"/>
                      <a:pt x="2" y="0"/>
                      <a:pt x="3" y="0"/>
                    </a:cubicBezTo>
                    <a:cubicBezTo>
                      <a:pt x="4" y="4"/>
                      <a:pt x="2" y="9"/>
                      <a:pt x="3" y="14"/>
                    </a:cubicBezTo>
                    <a:cubicBezTo>
                      <a:pt x="3" y="21"/>
                      <a:pt x="4" y="28"/>
                      <a:pt x="4" y="35"/>
                    </a:cubicBezTo>
                    <a:cubicBezTo>
                      <a:pt x="5" y="37"/>
                      <a:pt x="4" y="38"/>
                      <a:pt x="5" y="40"/>
                    </a:cubicBezTo>
                    <a:cubicBezTo>
                      <a:pt x="4" y="45"/>
                      <a:pt x="7" y="50"/>
                      <a:pt x="7" y="55"/>
                    </a:cubicBezTo>
                    <a:cubicBezTo>
                      <a:pt x="8" y="56"/>
                      <a:pt x="9" y="59"/>
                      <a:pt x="9" y="60"/>
                    </a:cubicBezTo>
                    <a:cubicBezTo>
                      <a:pt x="9" y="61"/>
                      <a:pt x="9" y="62"/>
                      <a:pt x="10" y="64"/>
                    </a:cubicBezTo>
                    <a:cubicBezTo>
                      <a:pt x="11" y="68"/>
                      <a:pt x="13" y="72"/>
                      <a:pt x="13" y="77"/>
                    </a:cubicBezTo>
                    <a:cubicBezTo>
                      <a:pt x="12" y="77"/>
                      <a:pt x="12" y="76"/>
                      <a:pt x="11" y="7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395">
                <a:extLst>
                  <a:ext uri="{FF2B5EF4-FFF2-40B4-BE49-F238E27FC236}">
                    <a16:creationId xmlns:a16="http://schemas.microsoft.com/office/drawing/2014/main" id="{8DB4DD06-454F-4D3D-948E-43209E6BA022}"/>
                  </a:ext>
                </a:extLst>
              </p:cNvPr>
              <p:cNvSpPr>
                <a:spLocks/>
              </p:cNvSpPr>
              <p:nvPr/>
            </p:nvSpPr>
            <p:spPr bwMode="auto">
              <a:xfrm>
                <a:off x="-1855" y="3671"/>
                <a:ext cx="3" cy="1"/>
              </a:xfrm>
              <a:custGeom>
                <a:avLst/>
                <a:gdLst>
                  <a:gd name="T0" fmla="*/ 1 w 2"/>
                  <a:gd name="T1" fmla="*/ 0 h 1"/>
                  <a:gd name="T2" fmla="*/ 2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2" y="1"/>
                    </a:cubicBezTo>
                    <a:cubicBezTo>
                      <a:pt x="0" y="1"/>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396">
                <a:extLst>
                  <a:ext uri="{FF2B5EF4-FFF2-40B4-BE49-F238E27FC236}">
                    <a16:creationId xmlns:a16="http://schemas.microsoft.com/office/drawing/2014/main" id="{24316BCF-641E-446D-AE85-FA5802F4B6F0}"/>
                  </a:ext>
                </a:extLst>
              </p:cNvPr>
              <p:cNvSpPr>
                <a:spLocks/>
              </p:cNvSpPr>
              <p:nvPr/>
            </p:nvSpPr>
            <p:spPr bwMode="auto">
              <a:xfrm>
                <a:off x="-2031" y="3673"/>
                <a:ext cx="9" cy="31"/>
              </a:xfrm>
              <a:custGeom>
                <a:avLst/>
                <a:gdLst>
                  <a:gd name="T0" fmla="*/ 2 w 8"/>
                  <a:gd name="T1" fmla="*/ 0 h 27"/>
                  <a:gd name="T2" fmla="*/ 2 w 8"/>
                  <a:gd name="T3" fmla="*/ 3 h 27"/>
                  <a:gd name="T4" fmla="*/ 4 w 8"/>
                  <a:gd name="T5" fmla="*/ 12 h 27"/>
                  <a:gd name="T6" fmla="*/ 6 w 8"/>
                  <a:gd name="T7" fmla="*/ 23 h 27"/>
                  <a:gd name="T8" fmla="*/ 8 w 8"/>
                  <a:gd name="T9" fmla="*/ 26 h 27"/>
                  <a:gd name="T10" fmla="*/ 4 w 8"/>
                  <a:gd name="T11" fmla="*/ 23 h 27"/>
                  <a:gd name="T12" fmla="*/ 2 w 8"/>
                  <a:gd name="T13" fmla="*/ 10 h 27"/>
                  <a:gd name="T14" fmla="*/ 0 w 8"/>
                  <a:gd name="T15" fmla="*/ 1 h 27"/>
                  <a:gd name="T16" fmla="*/ 1 w 8"/>
                  <a:gd name="T17" fmla="*/ 0 h 27"/>
                  <a:gd name="T18" fmla="*/ 2 w 8"/>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7">
                    <a:moveTo>
                      <a:pt x="2" y="0"/>
                    </a:moveTo>
                    <a:cubicBezTo>
                      <a:pt x="3" y="1"/>
                      <a:pt x="2" y="2"/>
                      <a:pt x="2" y="3"/>
                    </a:cubicBezTo>
                    <a:cubicBezTo>
                      <a:pt x="2" y="6"/>
                      <a:pt x="3" y="9"/>
                      <a:pt x="4" y="12"/>
                    </a:cubicBezTo>
                    <a:cubicBezTo>
                      <a:pt x="4" y="15"/>
                      <a:pt x="5" y="19"/>
                      <a:pt x="6" y="23"/>
                    </a:cubicBezTo>
                    <a:cubicBezTo>
                      <a:pt x="7" y="25"/>
                      <a:pt x="8" y="25"/>
                      <a:pt x="8" y="26"/>
                    </a:cubicBezTo>
                    <a:cubicBezTo>
                      <a:pt x="6" y="27"/>
                      <a:pt x="5" y="25"/>
                      <a:pt x="4" y="23"/>
                    </a:cubicBezTo>
                    <a:cubicBezTo>
                      <a:pt x="3" y="20"/>
                      <a:pt x="3" y="14"/>
                      <a:pt x="2" y="10"/>
                    </a:cubicBezTo>
                    <a:cubicBezTo>
                      <a:pt x="1" y="6"/>
                      <a:pt x="1" y="4"/>
                      <a:pt x="0" y="1"/>
                    </a:cubicBezTo>
                    <a:cubicBezTo>
                      <a:pt x="0" y="0"/>
                      <a:pt x="1" y="0"/>
                      <a:pt x="1" y="0"/>
                    </a:cubicBezTo>
                    <a:cubicBezTo>
                      <a:pt x="1"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397">
                <a:extLst>
                  <a:ext uri="{FF2B5EF4-FFF2-40B4-BE49-F238E27FC236}">
                    <a16:creationId xmlns:a16="http://schemas.microsoft.com/office/drawing/2014/main" id="{51D962E8-7769-4B79-A6B1-F20021E33A58}"/>
                  </a:ext>
                </a:extLst>
              </p:cNvPr>
              <p:cNvSpPr>
                <a:spLocks/>
              </p:cNvSpPr>
              <p:nvPr/>
            </p:nvSpPr>
            <p:spPr bwMode="auto">
              <a:xfrm>
                <a:off x="-1707" y="3673"/>
                <a:ext cx="37" cy="20"/>
              </a:xfrm>
              <a:custGeom>
                <a:avLst/>
                <a:gdLst>
                  <a:gd name="T0" fmla="*/ 31 w 32"/>
                  <a:gd name="T1" fmla="*/ 0 h 17"/>
                  <a:gd name="T2" fmla="*/ 31 w 32"/>
                  <a:gd name="T3" fmla="*/ 2 h 17"/>
                  <a:gd name="T4" fmla="*/ 11 w 32"/>
                  <a:gd name="T5" fmla="*/ 11 h 17"/>
                  <a:gd name="T6" fmla="*/ 7 w 32"/>
                  <a:gd name="T7" fmla="*/ 13 h 17"/>
                  <a:gd name="T8" fmla="*/ 0 w 32"/>
                  <a:gd name="T9" fmla="*/ 15 h 17"/>
                  <a:gd name="T10" fmla="*/ 22 w 32"/>
                  <a:gd name="T11" fmla="*/ 3 h 17"/>
                  <a:gd name="T12" fmla="*/ 31 w 3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2" h="17">
                    <a:moveTo>
                      <a:pt x="31" y="0"/>
                    </a:moveTo>
                    <a:cubicBezTo>
                      <a:pt x="32" y="1"/>
                      <a:pt x="31" y="1"/>
                      <a:pt x="31" y="2"/>
                    </a:cubicBezTo>
                    <a:cubicBezTo>
                      <a:pt x="23" y="4"/>
                      <a:pt x="17" y="8"/>
                      <a:pt x="11" y="11"/>
                    </a:cubicBezTo>
                    <a:cubicBezTo>
                      <a:pt x="10" y="12"/>
                      <a:pt x="8" y="12"/>
                      <a:pt x="7" y="13"/>
                    </a:cubicBezTo>
                    <a:cubicBezTo>
                      <a:pt x="5" y="14"/>
                      <a:pt x="2" y="17"/>
                      <a:pt x="0" y="15"/>
                    </a:cubicBezTo>
                    <a:cubicBezTo>
                      <a:pt x="6" y="10"/>
                      <a:pt x="15" y="7"/>
                      <a:pt x="22" y="3"/>
                    </a:cubicBezTo>
                    <a:cubicBezTo>
                      <a:pt x="26" y="2"/>
                      <a:pt x="28" y="0"/>
                      <a:pt x="3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398">
                <a:extLst>
                  <a:ext uri="{FF2B5EF4-FFF2-40B4-BE49-F238E27FC236}">
                    <a16:creationId xmlns:a16="http://schemas.microsoft.com/office/drawing/2014/main" id="{ED62728C-160E-4B0A-989B-D6D651F2AB0D}"/>
                  </a:ext>
                </a:extLst>
              </p:cNvPr>
              <p:cNvSpPr>
                <a:spLocks/>
              </p:cNvSpPr>
              <p:nvPr/>
            </p:nvSpPr>
            <p:spPr bwMode="auto">
              <a:xfrm>
                <a:off x="-1558" y="3678"/>
                <a:ext cx="74" cy="77"/>
              </a:xfrm>
              <a:custGeom>
                <a:avLst/>
                <a:gdLst>
                  <a:gd name="T0" fmla="*/ 0 w 64"/>
                  <a:gd name="T1" fmla="*/ 0 h 67"/>
                  <a:gd name="T2" fmla="*/ 1 w 64"/>
                  <a:gd name="T3" fmla="*/ 0 h 67"/>
                  <a:gd name="T4" fmla="*/ 30 w 64"/>
                  <a:gd name="T5" fmla="*/ 32 h 67"/>
                  <a:gd name="T6" fmla="*/ 52 w 64"/>
                  <a:gd name="T7" fmla="*/ 54 h 67"/>
                  <a:gd name="T8" fmla="*/ 58 w 64"/>
                  <a:gd name="T9" fmla="*/ 60 h 67"/>
                  <a:gd name="T10" fmla="*/ 64 w 64"/>
                  <a:gd name="T11" fmla="*/ 66 h 67"/>
                  <a:gd name="T12" fmla="*/ 59 w 64"/>
                  <a:gd name="T13" fmla="*/ 64 h 67"/>
                  <a:gd name="T14" fmla="*/ 39 w 64"/>
                  <a:gd name="T15" fmla="*/ 43 h 67"/>
                  <a:gd name="T16" fmla="*/ 27 w 64"/>
                  <a:gd name="T17" fmla="*/ 30 h 67"/>
                  <a:gd name="T18" fmla="*/ 25 w 64"/>
                  <a:gd name="T19" fmla="*/ 29 h 67"/>
                  <a:gd name="T20" fmla="*/ 25 w 64"/>
                  <a:gd name="T21" fmla="*/ 28 h 67"/>
                  <a:gd name="T22" fmla="*/ 22 w 64"/>
                  <a:gd name="T23" fmla="*/ 25 h 67"/>
                  <a:gd name="T24" fmla="*/ 11 w 64"/>
                  <a:gd name="T25" fmla="*/ 13 h 67"/>
                  <a:gd name="T26" fmla="*/ 0 w 64"/>
                  <a:gd name="T27" fmla="*/ 2 h 67"/>
                  <a:gd name="T28" fmla="*/ 0 w 64"/>
                  <a:gd name="T2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67">
                    <a:moveTo>
                      <a:pt x="0" y="0"/>
                    </a:moveTo>
                    <a:cubicBezTo>
                      <a:pt x="0" y="0"/>
                      <a:pt x="1" y="0"/>
                      <a:pt x="1" y="0"/>
                    </a:cubicBezTo>
                    <a:cubicBezTo>
                      <a:pt x="11" y="11"/>
                      <a:pt x="23" y="20"/>
                      <a:pt x="30" y="32"/>
                    </a:cubicBezTo>
                    <a:cubicBezTo>
                      <a:pt x="38" y="40"/>
                      <a:pt x="45" y="47"/>
                      <a:pt x="52" y="54"/>
                    </a:cubicBezTo>
                    <a:cubicBezTo>
                      <a:pt x="54" y="56"/>
                      <a:pt x="56" y="58"/>
                      <a:pt x="58" y="60"/>
                    </a:cubicBezTo>
                    <a:cubicBezTo>
                      <a:pt x="60" y="62"/>
                      <a:pt x="62" y="64"/>
                      <a:pt x="64" y="66"/>
                    </a:cubicBezTo>
                    <a:cubicBezTo>
                      <a:pt x="62" y="67"/>
                      <a:pt x="60" y="65"/>
                      <a:pt x="59" y="64"/>
                    </a:cubicBezTo>
                    <a:cubicBezTo>
                      <a:pt x="52" y="57"/>
                      <a:pt x="46" y="50"/>
                      <a:pt x="39" y="43"/>
                    </a:cubicBezTo>
                    <a:cubicBezTo>
                      <a:pt x="35" y="39"/>
                      <a:pt x="31" y="35"/>
                      <a:pt x="27" y="30"/>
                    </a:cubicBezTo>
                    <a:cubicBezTo>
                      <a:pt x="27" y="30"/>
                      <a:pt x="26" y="29"/>
                      <a:pt x="25" y="29"/>
                    </a:cubicBezTo>
                    <a:cubicBezTo>
                      <a:pt x="25" y="29"/>
                      <a:pt x="25" y="28"/>
                      <a:pt x="25" y="28"/>
                    </a:cubicBezTo>
                    <a:cubicBezTo>
                      <a:pt x="24" y="27"/>
                      <a:pt x="23" y="26"/>
                      <a:pt x="22" y="25"/>
                    </a:cubicBezTo>
                    <a:cubicBezTo>
                      <a:pt x="20" y="21"/>
                      <a:pt x="15" y="16"/>
                      <a:pt x="11" y="13"/>
                    </a:cubicBezTo>
                    <a:cubicBezTo>
                      <a:pt x="9" y="10"/>
                      <a:pt x="2" y="5"/>
                      <a:pt x="0" y="2"/>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399">
                <a:extLst>
                  <a:ext uri="{FF2B5EF4-FFF2-40B4-BE49-F238E27FC236}">
                    <a16:creationId xmlns:a16="http://schemas.microsoft.com/office/drawing/2014/main" id="{FE42A898-6A75-467C-A1A7-D49C9C383920}"/>
                  </a:ext>
                </a:extLst>
              </p:cNvPr>
              <p:cNvSpPr>
                <a:spLocks/>
              </p:cNvSpPr>
              <p:nvPr/>
            </p:nvSpPr>
            <p:spPr bwMode="auto">
              <a:xfrm>
                <a:off x="-1827" y="3678"/>
                <a:ext cx="1" cy="2"/>
              </a:xfrm>
              <a:custGeom>
                <a:avLst/>
                <a:gdLst>
                  <a:gd name="T0" fmla="*/ 0 w 1"/>
                  <a:gd name="T1" fmla="*/ 0 h 2"/>
                  <a:gd name="T2" fmla="*/ 1 w 1"/>
                  <a:gd name="T3" fmla="*/ 1 h 2"/>
                  <a:gd name="T4" fmla="*/ 0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1" y="0"/>
                      <a:pt x="0" y="1"/>
                      <a:pt x="1" y="1"/>
                    </a:cubicBezTo>
                    <a:cubicBezTo>
                      <a:pt x="0" y="2"/>
                      <a:pt x="0" y="1"/>
                      <a:pt x="0" y="1"/>
                    </a:cubicBezTo>
                    <a:cubicBezTo>
                      <a:pt x="0" y="0"/>
                      <a:pt x="1"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400">
                <a:extLst>
                  <a:ext uri="{FF2B5EF4-FFF2-40B4-BE49-F238E27FC236}">
                    <a16:creationId xmlns:a16="http://schemas.microsoft.com/office/drawing/2014/main" id="{0B02FB7C-66A5-4A77-89D0-12AC72A9FB5C}"/>
                  </a:ext>
                </a:extLst>
              </p:cNvPr>
              <p:cNvSpPr>
                <a:spLocks/>
              </p:cNvSpPr>
              <p:nvPr/>
            </p:nvSpPr>
            <p:spPr bwMode="auto">
              <a:xfrm>
                <a:off x="-1827" y="3680"/>
                <a:ext cx="1" cy="3"/>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1" y="0"/>
                      <a:pt x="1" y="2"/>
                      <a:pt x="1" y="3"/>
                    </a:cubicBezTo>
                    <a:cubicBezTo>
                      <a:pt x="0" y="2"/>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401">
                <a:extLst>
                  <a:ext uri="{FF2B5EF4-FFF2-40B4-BE49-F238E27FC236}">
                    <a16:creationId xmlns:a16="http://schemas.microsoft.com/office/drawing/2014/main" id="{6729E7F4-9D09-4A6D-9A00-90F5D8FAAE24}"/>
                  </a:ext>
                </a:extLst>
              </p:cNvPr>
              <p:cNvSpPr>
                <a:spLocks/>
              </p:cNvSpPr>
              <p:nvPr/>
            </p:nvSpPr>
            <p:spPr bwMode="auto">
              <a:xfrm>
                <a:off x="-1562" y="3681"/>
                <a:ext cx="66" cy="70"/>
              </a:xfrm>
              <a:custGeom>
                <a:avLst/>
                <a:gdLst>
                  <a:gd name="T0" fmla="*/ 0 w 57"/>
                  <a:gd name="T1" fmla="*/ 0 h 60"/>
                  <a:gd name="T2" fmla="*/ 1 w 57"/>
                  <a:gd name="T3" fmla="*/ 0 h 60"/>
                  <a:gd name="T4" fmla="*/ 25 w 57"/>
                  <a:gd name="T5" fmla="*/ 27 h 60"/>
                  <a:gd name="T6" fmla="*/ 31 w 57"/>
                  <a:gd name="T7" fmla="*/ 35 h 60"/>
                  <a:gd name="T8" fmla="*/ 34 w 57"/>
                  <a:gd name="T9" fmla="*/ 37 h 60"/>
                  <a:gd name="T10" fmla="*/ 44 w 57"/>
                  <a:gd name="T11" fmla="*/ 48 h 60"/>
                  <a:gd name="T12" fmla="*/ 46 w 57"/>
                  <a:gd name="T13" fmla="*/ 51 h 60"/>
                  <a:gd name="T14" fmla="*/ 51 w 57"/>
                  <a:gd name="T15" fmla="*/ 55 h 60"/>
                  <a:gd name="T16" fmla="*/ 51 w 57"/>
                  <a:gd name="T17" fmla="*/ 55 h 60"/>
                  <a:gd name="T18" fmla="*/ 55 w 57"/>
                  <a:gd name="T19" fmla="*/ 60 h 60"/>
                  <a:gd name="T20" fmla="*/ 50 w 57"/>
                  <a:gd name="T21" fmla="*/ 56 h 60"/>
                  <a:gd name="T22" fmla="*/ 23 w 57"/>
                  <a:gd name="T23" fmla="*/ 28 h 60"/>
                  <a:gd name="T24" fmla="*/ 23 w 57"/>
                  <a:gd name="T25" fmla="*/ 26 h 60"/>
                  <a:gd name="T26" fmla="*/ 1 w 57"/>
                  <a:gd name="T27" fmla="*/ 3 h 60"/>
                  <a:gd name="T28" fmla="*/ 1 w 57"/>
                  <a:gd name="T29" fmla="*/ 2 h 60"/>
                  <a:gd name="T30" fmla="*/ 0 w 57"/>
                  <a:gd name="T31" fmla="*/ 1 h 60"/>
                  <a:gd name="T32" fmla="*/ 0 w 57"/>
                  <a:gd name="T3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60">
                    <a:moveTo>
                      <a:pt x="0" y="0"/>
                    </a:moveTo>
                    <a:cubicBezTo>
                      <a:pt x="1" y="0"/>
                      <a:pt x="1" y="0"/>
                      <a:pt x="1" y="0"/>
                    </a:cubicBezTo>
                    <a:cubicBezTo>
                      <a:pt x="9" y="9"/>
                      <a:pt x="20" y="15"/>
                      <a:pt x="25" y="27"/>
                    </a:cubicBezTo>
                    <a:cubicBezTo>
                      <a:pt x="27" y="29"/>
                      <a:pt x="30" y="32"/>
                      <a:pt x="31" y="35"/>
                    </a:cubicBezTo>
                    <a:cubicBezTo>
                      <a:pt x="33" y="35"/>
                      <a:pt x="33" y="36"/>
                      <a:pt x="34" y="37"/>
                    </a:cubicBezTo>
                    <a:cubicBezTo>
                      <a:pt x="36" y="40"/>
                      <a:pt x="40" y="44"/>
                      <a:pt x="44" y="48"/>
                    </a:cubicBezTo>
                    <a:cubicBezTo>
                      <a:pt x="45" y="49"/>
                      <a:pt x="46" y="50"/>
                      <a:pt x="46" y="51"/>
                    </a:cubicBezTo>
                    <a:cubicBezTo>
                      <a:pt x="47" y="52"/>
                      <a:pt x="50" y="53"/>
                      <a:pt x="51" y="55"/>
                    </a:cubicBezTo>
                    <a:cubicBezTo>
                      <a:pt x="51" y="55"/>
                      <a:pt x="51" y="55"/>
                      <a:pt x="51" y="55"/>
                    </a:cubicBezTo>
                    <a:cubicBezTo>
                      <a:pt x="53" y="57"/>
                      <a:pt x="57" y="58"/>
                      <a:pt x="55" y="60"/>
                    </a:cubicBezTo>
                    <a:cubicBezTo>
                      <a:pt x="53" y="60"/>
                      <a:pt x="51" y="58"/>
                      <a:pt x="50" y="56"/>
                    </a:cubicBezTo>
                    <a:cubicBezTo>
                      <a:pt x="40" y="48"/>
                      <a:pt x="33" y="37"/>
                      <a:pt x="23" y="28"/>
                    </a:cubicBezTo>
                    <a:cubicBezTo>
                      <a:pt x="23" y="26"/>
                      <a:pt x="23" y="26"/>
                      <a:pt x="23" y="26"/>
                    </a:cubicBezTo>
                    <a:cubicBezTo>
                      <a:pt x="17" y="17"/>
                      <a:pt x="9" y="10"/>
                      <a:pt x="1" y="3"/>
                    </a:cubicBezTo>
                    <a:cubicBezTo>
                      <a:pt x="1" y="2"/>
                      <a:pt x="0" y="2"/>
                      <a:pt x="1" y="2"/>
                    </a:cubicBezTo>
                    <a:cubicBezTo>
                      <a:pt x="1" y="1"/>
                      <a:pt x="0" y="2"/>
                      <a:pt x="0" y="1"/>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402">
                <a:extLst>
                  <a:ext uri="{FF2B5EF4-FFF2-40B4-BE49-F238E27FC236}">
                    <a16:creationId xmlns:a16="http://schemas.microsoft.com/office/drawing/2014/main" id="{503850CD-C922-48A8-BF83-17163BC953A3}"/>
                  </a:ext>
                </a:extLst>
              </p:cNvPr>
              <p:cNvSpPr>
                <a:spLocks/>
              </p:cNvSpPr>
              <p:nvPr/>
            </p:nvSpPr>
            <p:spPr bwMode="auto">
              <a:xfrm>
                <a:off x="-1827" y="3686"/>
                <a:ext cx="3" cy="1"/>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1" y="0"/>
                      <a:pt x="2" y="1"/>
                      <a:pt x="1" y="1"/>
                    </a:cubicBezTo>
                    <a:cubicBezTo>
                      <a:pt x="1"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403">
                <a:extLst>
                  <a:ext uri="{FF2B5EF4-FFF2-40B4-BE49-F238E27FC236}">
                    <a16:creationId xmlns:a16="http://schemas.microsoft.com/office/drawing/2014/main" id="{C2B2BCF4-5F34-4D23-A184-08EFFB33D21D}"/>
                  </a:ext>
                </a:extLst>
              </p:cNvPr>
              <p:cNvSpPr>
                <a:spLocks/>
              </p:cNvSpPr>
              <p:nvPr/>
            </p:nvSpPr>
            <p:spPr bwMode="auto">
              <a:xfrm>
                <a:off x="-1564" y="3687"/>
                <a:ext cx="31" cy="32"/>
              </a:xfrm>
              <a:custGeom>
                <a:avLst/>
                <a:gdLst>
                  <a:gd name="T0" fmla="*/ 2 w 27"/>
                  <a:gd name="T1" fmla="*/ 2 h 28"/>
                  <a:gd name="T2" fmla="*/ 24 w 27"/>
                  <a:gd name="T3" fmla="*/ 24 h 28"/>
                  <a:gd name="T4" fmla="*/ 25 w 27"/>
                  <a:gd name="T5" fmla="*/ 28 h 28"/>
                  <a:gd name="T6" fmla="*/ 24 w 27"/>
                  <a:gd name="T7" fmla="*/ 26 h 28"/>
                  <a:gd name="T8" fmla="*/ 10 w 27"/>
                  <a:gd name="T9" fmla="*/ 13 h 28"/>
                  <a:gd name="T10" fmla="*/ 0 w 27"/>
                  <a:gd name="T11" fmla="*/ 1 h 28"/>
                  <a:gd name="T12" fmla="*/ 2 w 27"/>
                  <a:gd name="T13" fmla="*/ 2 h 28"/>
                </a:gdLst>
                <a:ahLst/>
                <a:cxnLst>
                  <a:cxn ang="0">
                    <a:pos x="T0" y="T1"/>
                  </a:cxn>
                  <a:cxn ang="0">
                    <a:pos x="T2" y="T3"/>
                  </a:cxn>
                  <a:cxn ang="0">
                    <a:pos x="T4" y="T5"/>
                  </a:cxn>
                  <a:cxn ang="0">
                    <a:pos x="T6" y="T7"/>
                  </a:cxn>
                  <a:cxn ang="0">
                    <a:pos x="T8" y="T9"/>
                  </a:cxn>
                  <a:cxn ang="0">
                    <a:pos x="T10" y="T11"/>
                  </a:cxn>
                  <a:cxn ang="0">
                    <a:pos x="T12" y="T13"/>
                  </a:cxn>
                </a:cxnLst>
                <a:rect l="0" t="0" r="r" b="b"/>
                <a:pathLst>
                  <a:path w="27" h="28">
                    <a:moveTo>
                      <a:pt x="2" y="2"/>
                    </a:moveTo>
                    <a:cubicBezTo>
                      <a:pt x="10" y="8"/>
                      <a:pt x="17" y="16"/>
                      <a:pt x="24" y="24"/>
                    </a:cubicBezTo>
                    <a:cubicBezTo>
                      <a:pt x="24" y="25"/>
                      <a:pt x="27" y="27"/>
                      <a:pt x="25" y="28"/>
                    </a:cubicBezTo>
                    <a:cubicBezTo>
                      <a:pt x="24" y="27"/>
                      <a:pt x="25" y="27"/>
                      <a:pt x="24" y="26"/>
                    </a:cubicBezTo>
                    <a:cubicBezTo>
                      <a:pt x="19" y="21"/>
                      <a:pt x="15" y="17"/>
                      <a:pt x="10" y="13"/>
                    </a:cubicBezTo>
                    <a:cubicBezTo>
                      <a:pt x="8" y="8"/>
                      <a:pt x="2" y="6"/>
                      <a:pt x="0" y="1"/>
                    </a:cubicBezTo>
                    <a:cubicBezTo>
                      <a:pt x="1" y="0"/>
                      <a:pt x="3" y="2"/>
                      <a:pt x="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404">
                <a:extLst>
                  <a:ext uri="{FF2B5EF4-FFF2-40B4-BE49-F238E27FC236}">
                    <a16:creationId xmlns:a16="http://schemas.microsoft.com/office/drawing/2014/main" id="{10E90DDE-0BD5-42EE-9144-4AFDEA74E99D}"/>
                  </a:ext>
                </a:extLst>
              </p:cNvPr>
              <p:cNvSpPr>
                <a:spLocks/>
              </p:cNvSpPr>
              <p:nvPr/>
            </p:nvSpPr>
            <p:spPr bwMode="auto">
              <a:xfrm>
                <a:off x="-1647" y="3693"/>
                <a:ext cx="1" cy="2"/>
              </a:xfrm>
              <a:custGeom>
                <a:avLst/>
                <a:gdLst>
                  <a:gd name="T0" fmla="*/ 0 w 1"/>
                  <a:gd name="T1" fmla="*/ 1 h 2"/>
                  <a:gd name="T2" fmla="*/ 1 w 1"/>
                  <a:gd name="T3" fmla="*/ 0 h 2"/>
                  <a:gd name="T4" fmla="*/ 1 w 1"/>
                  <a:gd name="T5" fmla="*/ 1 h 2"/>
                  <a:gd name="T6" fmla="*/ 0 w 1"/>
                  <a:gd name="T7" fmla="*/ 1 h 2"/>
                </a:gdLst>
                <a:ahLst/>
                <a:cxnLst>
                  <a:cxn ang="0">
                    <a:pos x="T0" y="T1"/>
                  </a:cxn>
                  <a:cxn ang="0">
                    <a:pos x="T2" y="T3"/>
                  </a:cxn>
                  <a:cxn ang="0">
                    <a:pos x="T4" y="T5"/>
                  </a:cxn>
                  <a:cxn ang="0">
                    <a:pos x="T6" y="T7"/>
                  </a:cxn>
                </a:cxnLst>
                <a:rect l="0" t="0" r="r" b="b"/>
                <a:pathLst>
                  <a:path w="1" h="2">
                    <a:moveTo>
                      <a:pt x="0" y="1"/>
                    </a:moveTo>
                    <a:cubicBezTo>
                      <a:pt x="0" y="0"/>
                      <a:pt x="0" y="0"/>
                      <a:pt x="1" y="0"/>
                    </a:cubicBezTo>
                    <a:cubicBezTo>
                      <a:pt x="1" y="1"/>
                      <a:pt x="1" y="1"/>
                      <a:pt x="1" y="1"/>
                    </a:cubicBezTo>
                    <a:cubicBezTo>
                      <a:pt x="1" y="2"/>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405">
                <a:extLst>
                  <a:ext uri="{FF2B5EF4-FFF2-40B4-BE49-F238E27FC236}">
                    <a16:creationId xmlns:a16="http://schemas.microsoft.com/office/drawing/2014/main" id="{07B809D0-7178-47F3-B97A-BE82678E76AF}"/>
                  </a:ext>
                </a:extLst>
              </p:cNvPr>
              <p:cNvSpPr>
                <a:spLocks/>
              </p:cNvSpPr>
              <p:nvPr/>
            </p:nvSpPr>
            <p:spPr bwMode="auto">
              <a:xfrm>
                <a:off x="-1811" y="3694"/>
                <a:ext cx="2"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0" y="1"/>
                      <a:pt x="1" y="2"/>
                    </a:cubicBezTo>
                    <a:cubicBezTo>
                      <a:pt x="0"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406">
                <a:extLst>
                  <a:ext uri="{FF2B5EF4-FFF2-40B4-BE49-F238E27FC236}">
                    <a16:creationId xmlns:a16="http://schemas.microsoft.com/office/drawing/2014/main" id="{45EA402E-9720-4C0C-BB3A-DC3CC26B8964}"/>
                  </a:ext>
                </a:extLst>
              </p:cNvPr>
              <p:cNvSpPr>
                <a:spLocks/>
              </p:cNvSpPr>
              <p:nvPr/>
            </p:nvSpPr>
            <p:spPr bwMode="auto">
              <a:xfrm>
                <a:off x="-1949" y="3694"/>
                <a:ext cx="18" cy="44"/>
              </a:xfrm>
              <a:custGeom>
                <a:avLst/>
                <a:gdLst>
                  <a:gd name="T0" fmla="*/ 15 w 15"/>
                  <a:gd name="T1" fmla="*/ 35 h 38"/>
                  <a:gd name="T2" fmla="*/ 14 w 15"/>
                  <a:gd name="T3" fmla="*/ 38 h 38"/>
                  <a:gd name="T4" fmla="*/ 12 w 15"/>
                  <a:gd name="T5" fmla="*/ 36 h 38"/>
                  <a:gd name="T6" fmla="*/ 0 w 15"/>
                  <a:gd name="T7" fmla="*/ 1 h 38"/>
                  <a:gd name="T8" fmla="*/ 2 w 15"/>
                  <a:gd name="T9" fmla="*/ 1 h 38"/>
                  <a:gd name="T10" fmla="*/ 7 w 15"/>
                  <a:gd name="T11" fmla="*/ 17 h 38"/>
                  <a:gd name="T12" fmla="*/ 6 w 15"/>
                  <a:gd name="T13" fmla="*/ 18 h 38"/>
                  <a:gd name="T14" fmla="*/ 13 w 15"/>
                  <a:gd name="T15" fmla="*/ 35 h 38"/>
                  <a:gd name="T16" fmla="*/ 15 w 15"/>
                  <a:gd name="T17"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8">
                    <a:moveTo>
                      <a:pt x="15" y="35"/>
                    </a:moveTo>
                    <a:cubicBezTo>
                      <a:pt x="15" y="36"/>
                      <a:pt x="15" y="38"/>
                      <a:pt x="14" y="38"/>
                    </a:cubicBezTo>
                    <a:cubicBezTo>
                      <a:pt x="12" y="38"/>
                      <a:pt x="13" y="36"/>
                      <a:pt x="12" y="36"/>
                    </a:cubicBezTo>
                    <a:cubicBezTo>
                      <a:pt x="7" y="25"/>
                      <a:pt x="4" y="14"/>
                      <a:pt x="0" y="1"/>
                    </a:cubicBezTo>
                    <a:cubicBezTo>
                      <a:pt x="1" y="1"/>
                      <a:pt x="1" y="0"/>
                      <a:pt x="2" y="1"/>
                    </a:cubicBezTo>
                    <a:cubicBezTo>
                      <a:pt x="5" y="5"/>
                      <a:pt x="4" y="13"/>
                      <a:pt x="7" y="17"/>
                    </a:cubicBezTo>
                    <a:cubicBezTo>
                      <a:pt x="7" y="18"/>
                      <a:pt x="6" y="17"/>
                      <a:pt x="6" y="18"/>
                    </a:cubicBezTo>
                    <a:cubicBezTo>
                      <a:pt x="9" y="23"/>
                      <a:pt x="10" y="30"/>
                      <a:pt x="13" y="35"/>
                    </a:cubicBezTo>
                    <a:cubicBezTo>
                      <a:pt x="14" y="36"/>
                      <a:pt x="15" y="35"/>
                      <a:pt x="15" y="3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407">
                <a:extLst>
                  <a:ext uri="{FF2B5EF4-FFF2-40B4-BE49-F238E27FC236}">
                    <a16:creationId xmlns:a16="http://schemas.microsoft.com/office/drawing/2014/main" id="{18B184F3-D130-4AB9-B3DA-1D8DDCD48F3E}"/>
                  </a:ext>
                </a:extLst>
              </p:cNvPr>
              <p:cNvSpPr>
                <a:spLocks/>
              </p:cNvSpPr>
              <p:nvPr/>
            </p:nvSpPr>
            <p:spPr bwMode="auto">
              <a:xfrm>
                <a:off x="-1826" y="3695"/>
                <a:ext cx="2" cy="3"/>
              </a:xfrm>
              <a:custGeom>
                <a:avLst/>
                <a:gdLst>
                  <a:gd name="T0" fmla="*/ 0 w 1"/>
                  <a:gd name="T1" fmla="*/ 1 h 3"/>
                  <a:gd name="T2" fmla="*/ 0 w 1"/>
                  <a:gd name="T3" fmla="*/ 2 h 3"/>
                  <a:gd name="T4" fmla="*/ 0 w 1"/>
                  <a:gd name="T5" fmla="*/ 1 h 3"/>
                  <a:gd name="T6" fmla="*/ 0 w 1"/>
                  <a:gd name="T7" fmla="*/ 1 h 3"/>
                </a:gdLst>
                <a:ahLst/>
                <a:cxnLst>
                  <a:cxn ang="0">
                    <a:pos x="T0" y="T1"/>
                  </a:cxn>
                  <a:cxn ang="0">
                    <a:pos x="T2" y="T3"/>
                  </a:cxn>
                  <a:cxn ang="0">
                    <a:pos x="T4" y="T5"/>
                  </a:cxn>
                  <a:cxn ang="0">
                    <a:pos x="T6" y="T7"/>
                  </a:cxn>
                </a:cxnLst>
                <a:rect l="0" t="0" r="r" b="b"/>
                <a:pathLst>
                  <a:path w="1" h="3">
                    <a:moveTo>
                      <a:pt x="0" y="1"/>
                    </a:moveTo>
                    <a:cubicBezTo>
                      <a:pt x="1" y="0"/>
                      <a:pt x="1" y="3"/>
                      <a:pt x="0" y="2"/>
                    </a:cubicBezTo>
                    <a:cubicBezTo>
                      <a:pt x="0" y="1"/>
                      <a:pt x="0" y="2"/>
                      <a:pt x="0" y="1"/>
                    </a:cubicBezTo>
                    <a:cubicBezTo>
                      <a:pt x="0" y="1"/>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408">
                <a:extLst>
                  <a:ext uri="{FF2B5EF4-FFF2-40B4-BE49-F238E27FC236}">
                    <a16:creationId xmlns:a16="http://schemas.microsoft.com/office/drawing/2014/main" id="{A1391893-5721-494F-8654-07F53A92DAE8}"/>
                  </a:ext>
                </a:extLst>
              </p:cNvPr>
              <p:cNvSpPr>
                <a:spLocks/>
              </p:cNvSpPr>
              <p:nvPr/>
            </p:nvSpPr>
            <p:spPr bwMode="auto">
              <a:xfrm>
                <a:off x="-1579" y="3697"/>
                <a:ext cx="18" cy="19"/>
              </a:xfrm>
              <a:custGeom>
                <a:avLst/>
                <a:gdLst>
                  <a:gd name="T0" fmla="*/ 1 w 16"/>
                  <a:gd name="T1" fmla="*/ 0 h 16"/>
                  <a:gd name="T2" fmla="*/ 1 w 16"/>
                  <a:gd name="T3" fmla="*/ 0 h 16"/>
                  <a:gd name="T4" fmla="*/ 14 w 16"/>
                  <a:gd name="T5" fmla="*/ 12 h 16"/>
                  <a:gd name="T6" fmla="*/ 14 w 16"/>
                  <a:gd name="T7" fmla="*/ 14 h 16"/>
                  <a:gd name="T8" fmla="*/ 16 w 16"/>
                  <a:gd name="T9" fmla="*/ 14 h 16"/>
                  <a:gd name="T10" fmla="*/ 16 w 16"/>
                  <a:gd name="T11" fmla="*/ 16 h 16"/>
                  <a:gd name="T12" fmla="*/ 1 w 16"/>
                  <a:gd name="T13" fmla="*/ 2 h 16"/>
                  <a:gd name="T14" fmla="*/ 1 w 16"/>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1" y="0"/>
                    </a:moveTo>
                    <a:cubicBezTo>
                      <a:pt x="1" y="0"/>
                      <a:pt x="1" y="0"/>
                      <a:pt x="1" y="0"/>
                    </a:cubicBezTo>
                    <a:cubicBezTo>
                      <a:pt x="5" y="5"/>
                      <a:pt x="9" y="9"/>
                      <a:pt x="14" y="12"/>
                    </a:cubicBezTo>
                    <a:cubicBezTo>
                      <a:pt x="13" y="13"/>
                      <a:pt x="14" y="13"/>
                      <a:pt x="14" y="14"/>
                    </a:cubicBezTo>
                    <a:cubicBezTo>
                      <a:pt x="15" y="13"/>
                      <a:pt x="15" y="14"/>
                      <a:pt x="16" y="14"/>
                    </a:cubicBezTo>
                    <a:cubicBezTo>
                      <a:pt x="16" y="15"/>
                      <a:pt x="16" y="15"/>
                      <a:pt x="16" y="16"/>
                    </a:cubicBezTo>
                    <a:cubicBezTo>
                      <a:pt x="10" y="13"/>
                      <a:pt x="5" y="7"/>
                      <a:pt x="1" y="2"/>
                    </a:cubicBezTo>
                    <a:cubicBezTo>
                      <a:pt x="0"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409">
                <a:extLst>
                  <a:ext uri="{FF2B5EF4-FFF2-40B4-BE49-F238E27FC236}">
                    <a16:creationId xmlns:a16="http://schemas.microsoft.com/office/drawing/2014/main" id="{6F6F8834-C059-4ACA-9090-904CD376D51C}"/>
                  </a:ext>
                </a:extLst>
              </p:cNvPr>
              <p:cNvSpPr>
                <a:spLocks/>
              </p:cNvSpPr>
              <p:nvPr/>
            </p:nvSpPr>
            <p:spPr bwMode="auto">
              <a:xfrm>
                <a:off x="-1811" y="3698"/>
                <a:ext cx="2" cy="2"/>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0"/>
                    </a:cubicBezTo>
                    <a:cubicBezTo>
                      <a:pt x="1" y="0"/>
                      <a:pt x="1" y="1"/>
                      <a:pt x="1" y="1"/>
                    </a:cubicBezTo>
                    <a:cubicBezTo>
                      <a:pt x="1" y="1"/>
                      <a:pt x="1"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410">
                <a:extLst>
                  <a:ext uri="{FF2B5EF4-FFF2-40B4-BE49-F238E27FC236}">
                    <a16:creationId xmlns:a16="http://schemas.microsoft.com/office/drawing/2014/main" id="{C85972C1-775D-4C4C-AEA2-618E29F6B583}"/>
                  </a:ext>
                </a:extLst>
              </p:cNvPr>
              <p:cNvSpPr>
                <a:spLocks/>
              </p:cNvSpPr>
              <p:nvPr/>
            </p:nvSpPr>
            <p:spPr bwMode="auto">
              <a:xfrm>
                <a:off x="-1589" y="3704"/>
                <a:ext cx="50" cy="51"/>
              </a:xfrm>
              <a:custGeom>
                <a:avLst/>
                <a:gdLst>
                  <a:gd name="T0" fmla="*/ 0 w 43"/>
                  <a:gd name="T1" fmla="*/ 0 h 44"/>
                  <a:gd name="T2" fmla="*/ 1 w 43"/>
                  <a:gd name="T3" fmla="*/ 0 h 44"/>
                  <a:gd name="T4" fmla="*/ 16 w 43"/>
                  <a:gd name="T5" fmla="*/ 16 h 44"/>
                  <a:gd name="T6" fmla="*/ 17 w 43"/>
                  <a:gd name="T7" fmla="*/ 15 h 44"/>
                  <a:gd name="T8" fmla="*/ 40 w 43"/>
                  <a:gd name="T9" fmla="*/ 38 h 44"/>
                  <a:gd name="T10" fmla="*/ 43 w 43"/>
                  <a:gd name="T11" fmla="*/ 44 h 44"/>
                  <a:gd name="T12" fmla="*/ 19 w 43"/>
                  <a:gd name="T13" fmla="*/ 20 h 44"/>
                  <a:gd name="T14" fmla="*/ 18 w 43"/>
                  <a:gd name="T15" fmla="*/ 20 h 44"/>
                  <a:gd name="T16" fmla="*/ 0 w 43"/>
                  <a:gd name="T17" fmla="*/ 1 h 44"/>
                  <a:gd name="T18" fmla="*/ 0 w 4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0" y="0"/>
                    </a:moveTo>
                    <a:cubicBezTo>
                      <a:pt x="0" y="0"/>
                      <a:pt x="1" y="0"/>
                      <a:pt x="1" y="0"/>
                    </a:cubicBezTo>
                    <a:cubicBezTo>
                      <a:pt x="5" y="6"/>
                      <a:pt x="11" y="10"/>
                      <a:pt x="16" y="16"/>
                    </a:cubicBezTo>
                    <a:cubicBezTo>
                      <a:pt x="17" y="16"/>
                      <a:pt x="16" y="15"/>
                      <a:pt x="17" y="15"/>
                    </a:cubicBezTo>
                    <a:cubicBezTo>
                      <a:pt x="23" y="24"/>
                      <a:pt x="33" y="30"/>
                      <a:pt x="40" y="38"/>
                    </a:cubicBezTo>
                    <a:cubicBezTo>
                      <a:pt x="40" y="41"/>
                      <a:pt x="43" y="40"/>
                      <a:pt x="43" y="44"/>
                    </a:cubicBezTo>
                    <a:cubicBezTo>
                      <a:pt x="36" y="35"/>
                      <a:pt x="26" y="29"/>
                      <a:pt x="19" y="20"/>
                    </a:cubicBezTo>
                    <a:cubicBezTo>
                      <a:pt x="18" y="20"/>
                      <a:pt x="18" y="20"/>
                      <a:pt x="18" y="20"/>
                    </a:cubicBezTo>
                    <a:cubicBezTo>
                      <a:pt x="12" y="13"/>
                      <a:pt x="4" y="9"/>
                      <a:pt x="0" y="1"/>
                    </a:cubicBezTo>
                    <a:cubicBezTo>
                      <a:pt x="0"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411">
                <a:extLst>
                  <a:ext uri="{FF2B5EF4-FFF2-40B4-BE49-F238E27FC236}">
                    <a16:creationId xmlns:a16="http://schemas.microsoft.com/office/drawing/2014/main" id="{4D996FA6-33DE-4273-B544-669326860A97}"/>
                  </a:ext>
                </a:extLst>
              </p:cNvPr>
              <p:cNvSpPr>
                <a:spLocks/>
              </p:cNvSpPr>
              <p:nvPr/>
            </p:nvSpPr>
            <p:spPr bwMode="auto">
              <a:xfrm>
                <a:off x="-1814" y="3705"/>
                <a:ext cx="2" cy="2"/>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412">
                <a:extLst>
                  <a:ext uri="{FF2B5EF4-FFF2-40B4-BE49-F238E27FC236}">
                    <a16:creationId xmlns:a16="http://schemas.microsoft.com/office/drawing/2014/main" id="{812DDB27-604D-42F9-B8AA-7AC2EC89F371}"/>
                  </a:ext>
                </a:extLst>
              </p:cNvPr>
              <p:cNvSpPr>
                <a:spLocks/>
              </p:cNvSpPr>
              <p:nvPr/>
            </p:nvSpPr>
            <p:spPr bwMode="auto">
              <a:xfrm>
                <a:off x="-1805" y="3709"/>
                <a:ext cx="3" cy="1"/>
              </a:xfrm>
              <a:custGeom>
                <a:avLst/>
                <a:gdLst>
                  <a:gd name="T0" fmla="*/ 0 w 2"/>
                  <a:gd name="T1" fmla="*/ 0 h 1"/>
                  <a:gd name="T2" fmla="*/ 2 w 2"/>
                  <a:gd name="T3" fmla="*/ 0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2" y="0"/>
                      <a:pt x="2" y="0"/>
                    </a:cubicBezTo>
                    <a:cubicBezTo>
                      <a:pt x="1" y="1"/>
                      <a:pt x="1" y="0"/>
                      <a:pt x="0" y="1"/>
                    </a:cubicBezTo>
                    <a:cubicBezTo>
                      <a:pt x="0" y="0"/>
                      <a:pt x="1"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413">
                <a:extLst>
                  <a:ext uri="{FF2B5EF4-FFF2-40B4-BE49-F238E27FC236}">
                    <a16:creationId xmlns:a16="http://schemas.microsoft.com/office/drawing/2014/main" id="{76E71064-FD29-4083-8A51-C45FE7FFF43A}"/>
                  </a:ext>
                </a:extLst>
              </p:cNvPr>
              <p:cNvSpPr>
                <a:spLocks/>
              </p:cNvSpPr>
              <p:nvPr/>
            </p:nvSpPr>
            <p:spPr bwMode="auto">
              <a:xfrm>
                <a:off x="-1605" y="3709"/>
                <a:ext cx="76" cy="78"/>
              </a:xfrm>
              <a:custGeom>
                <a:avLst/>
                <a:gdLst>
                  <a:gd name="T0" fmla="*/ 24 w 65"/>
                  <a:gd name="T1" fmla="*/ 20 h 67"/>
                  <a:gd name="T2" fmla="*/ 27 w 65"/>
                  <a:gd name="T3" fmla="*/ 23 h 67"/>
                  <a:gd name="T4" fmla="*/ 28 w 65"/>
                  <a:gd name="T5" fmla="*/ 23 h 67"/>
                  <a:gd name="T6" fmla="*/ 28 w 65"/>
                  <a:gd name="T7" fmla="*/ 24 h 67"/>
                  <a:gd name="T8" fmla="*/ 32 w 65"/>
                  <a:gd name="T9" fmla="*/ 27 h 67"/>
                  <a:gd name="T10" fmla="*/ 50 w 65"/>
                  <a:gd name="T11" fmla="*/ 43 h 67"/>
                  <a:gd name="T12" fmla="*/ 55 w 65"/>
                  <a:gd name="T13" fmla="*/ 49 h 67"/>
                  <a:gd name="T14" fmla="*/ 56 w 65"/>
                  <a:gd name="T15" fmla="*/ 49 h 67"/>
                  <a:gd name="T16" fmla="*/ 61 w 65"/>
                  <a:gd name="T17" fmla="*/ 57 h 67"/>
                  <a:gd name="T18" fmla="*/ 59 w 65"/>
                  <a:gd name="T19" fmla="*/ 57 h 67"/>
                  <a:gd name="T20" fmla="*/ 59 w 65"/>
                  <a:gd name="T21" fmla="*/ 55 h 67"/>
                  <a:gd name="T22" fmla="*/ 26 w 65"/>
                  <a:gd name="T23" fmla="*/ 23 h 67"/>
                  <a:gd name="T24" fmla="*/ 30 w 65"/>
                  <a:gd name="T25" fmla="*/ 30 h 67"/>
                  <a:gd name="T26" fmla="*/ 23 w 65"/>
                  <a:gd name="T27" fmla="*/ 24 h 67"/>
                  <a:gd name="T28" fmla="*/ 34 w 65"/>
                  <a:gd name="T29" fmla="*/ 35 h 67"/>
                  <a:gd name="T30" fmla="*/ 45 w 65"/>
                  <a:gd name="T31" fmla="*/ 44 h 67"/>
                  <a:gd name="T32" fmla="*/ 44 w 65"/>
                  <a:gd name="T33" fmla="*/ 45 h 67"/>
                  <a:gd name="T34" fmla="*/ 52 w 65"/>
                  <a:gd name="T35" fmla="*/ 51 h 67"/>
                  <a:gd name="T36" fmla="*/ 65 w 65"/>
                  <a:gd name="T37" fmla="*/ 66 h 67"/>
                  <a:gd name="T38" fmla="*/ 62 w 65"/>
                  <a:gd name="T39" fmla="*/ 65 h 67"/>
                  <a:gd name="T40" fmla="*/ 44 w 65"/>
                  <a:gd name="T41" fmla="*/ 46 h 67"/>
                  <a:gd name="T42" fmla="*/ 24 w 65"/>
                  <a:gd name="T43" fmla="*/ 28 h 67"/>
                  <a:gd name="T44" fmla="*/ 21 w 65"/>
                  <a:gd name="T45" fmla="*/ 22 h 67"/>
                  <a:gd name="T46" fmla="*/ 22 w 65"/>
                  <a:gd name="T47" fmla="*/ 23 h 67"/>
                  <a:gd name="T48" fmla="*/ 1 w 65"/>
                  <a:gd name="T49" fmla="*/ 3 h 67"/>
                  <a:gd name="T50" fmla="*/ 1 w 65"/>
                  <a:gd name="T51" fmla="*/ 0 h 67"/>
                  <a:gd name="T52" fmla="*/ 5 w 65"/>
                  <a:gd name="T53" fmla="*/ 3 h 67"/>
                  <a:gd name="T54" fmla="*/ 13 w 65"/>
                  <a:gd name="T55" fmla="*/ 11 h 67"/>
                  <a:gd name="T56" fmla="*/ 23 w 65"/>
                  <a:gd name="T57" fmla="*/ 21 h 67"/>
                  <a:gd name="T58" fmla="*/ 25 w 65"/>
                  <a:gd name="T59" fmla="*/ 23 h 67"/>
                  <a:gd name="T60" fmla="*/ 25 w 65"/>
                  <a:gd name="T61" fmla="*/ 23 h 67"/>
                  <a:gd name="T62" fmla="*/ 24 w 65"/>
                  <a:gd name="T63" fmla="*/ 2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67">
                    <a:moveTo>
                      <a:pt x="24" y="20"/>
                    </a:moveTo>
                    <a:cubicBezTo>
                      <a:pt x="26" y="21"/>
                      <a:pt x="26" y="21"/>
                      <a:pt x="27" y="23"/>
                    </a:cubicBezTo>
                    <a:cubicBezTo>
                      <a:pt x="27" y="23"/>
                      <a:pt x="28" y="23"/>
                      <a:pt x="28" y="23"/>
                    </a:cubicBezTo>
                    <a:cubicBezTo>
                      <a:pt x="28" y="24"/>
                      <a:pt x="28" y="24"/>
                      <a:pt x="28" y="24"/>
                    </a:cubicBezTo>
                    <a:cubicBezTo>
                      <a:pt x="30" y="25"/>
                      <a:pt x="31" y="26"/>
                      <a:pt x="32" y="27"/>
                    </a:cubicBezTo>
                    <a:cubicBezTo>
                      <a:pt x="37" y="32"/>
                      <a:pt x="43" y="37"/>
                      <a:pt x="50" y="43"/>
                    </a:cubicBezTo>
                    <a:cubicBezTo>
                      <a:pt x="52" y="45"/>
                      <a:pt x="54" y="47"/>
                      <a:pt x="55" y="49"/>
                    </a:cubicBezTo>
                    <a:cubicBezTo>
                      <a:pt x="55" y="49"/>
                      <a:pt x="56" y="49"/>
                      <a:pt x="56" y="49"/>
                    </a:cubicBezTo>
                    <a:cubicBezTo>
                      <a:pt x="58" y="52"/>
                      <a:pt x="62" y="54"/>
                      <a:pt x="61" y="57"/>
                    </a:cubicBezTo>
                    <a:cubicBezTo>
                      <a:pt x="60" y="58"/>
                      <a:pt x="60" y="56"/>
                      <a:pt x="59" y="57"/>
                    </a:cubicBezTo>
                    <a:cubicBezTo>
                      <a:pt x="59" y="56"/>
                      <a:pt x="59" y="56"/>
                      <a:pt x="59" y="55"/>
                    </a:cubicBezTo>
                    <a:cubicBezTo>
                      <a:pt x="49" y="44"/>
                      <a:pt x="37" y="34"/>
                      <a:pt x="26" y="23"/>
                    </a:cubicBezTo>
                    <a:cubicBezTo>
                      <a:pt x="26" y="26"/>
                      <a:pt x="30" y="27"/>
                      <a:pt x="30" y="30"/>
                    </a:cubicBezTo>
                    <a:cubicBezTo>
                      <a:pt x="27" y="29"/>
                      <a:pt x="26" y="26"/>
                      <a:pt x="23" y="24"/>
                    </a:cubicBezTo>
                    <a:cubicBezTo>
                      <a:pt x="25" y="28"/>
                      <a:pt x="31" y="31"/>
                      <a:pt x="34" y="35"/>
                    </a:cubicBezTo>
                    <a:cubicBezTo>
                      <a:pt x="38" y="38"/>
                      <a:pt x="41" y="41"/>
                      <a:pt x="45" y="44"/>
                    </a:cubicBezTo>
                    <a:cubicBezTo>
                      <a:pt x="45" y="44"/>
                      <a:pt x="44" y="44"/>
                      <a:pt x="44" y="45"/>
                    </a:cubicBezTo>
                    <a:cubicBezTo>
                      <a:pt x="47" y="46"/>
                      <a:pt x="50" y="49"/>
                      <a:pt x="52" y="51"/>
                    </a:cubicBezTo>
                    <a:cubicBezTo>
                      <a:pt x="58" y="55"/>
                      <a:pt x="62" y="60"/>
                      <a:pt x="65" y="66"/>
                    </a:cubicBezTo>
                    <a:cubicBezTo>
                      <a:pt x="64" y="67"/>
                      <a:pt x="64" y="65"/>
                      <a:pt x="62" y="65"/>
                    </a:cubicBezTo>
                    <a:cubicBezTo>
                      <a:pt x="58" y="58"/>
                      <a:pt x="51" y="51"/>
                      <a:pt x="44" y="46"/>
                    </a:cubicBezTo>
                    <a:cubicBezTo>
                      <a:pt x="38" y="39"/>
                      <a:pt x="30" y="34"/>
                      <a:pt x="24" y="28"/>
                    </a:cubicBezTo>
                    <a:cubicBezTo>
                      <a:pt x="22" y="27"/>
                      <a:pt x="21" y="25"/>
                      <a:pt x="21" y="22"/>
                    </a:cubicBezTo>
                    <a:cubicBezTo>
                      <a:pt x="22" y="22"/>
                      <a:pt x="22" y="23"/>
                      <a:pt x="22" y="23"/>
                    </a:cubicBezTo>
                    <a:cubicBezTo>
                      <a:pt x="16" y="15"/>
                      <a:pt x="9" y="9"/>
                      <a:pt x="1" y="3"/>
                    </a:cubicBezTo>
                    <a:cubicBezTo>
                      <a:pt x="1" y="2"/>
                      <a:pt x="0" y="1"/>
                      <a:pt x="1" y="0"/>
                    </a:cubicBezTo>
                    <a:cubicBezTo>
                      <a:pt x="3" y="0"/>
                      <a:pt x="4" y="2"/>
                      <a:pt x="5" y="3"/>
                    </a:cubicBezTo>
                    <a:cubicBezTo>
                      <a:pt x="7" y="6"/>
                      <a:pt x="11" y="8"/>
                      <a:pt x="13" y="11"/>
                    </a:cubicBezTo>
                    <a:cubicBezTo>
                      <a:pt x="16" y="14"/>
                      <a:pt x="20" y="17"/>
                      <a:pt x="23" y="21"/>
                    </a:cubicBezTo>
                    <a:cubicBezTo>
                      <a:pt x="24" y="21"/>
                      <a:pt x="24" y="22"/>
                      <a:pt x="25" y="23"/>
                    </a:cubicBezTo>
                    <a:cubicBezTo>
                      <a:pt x="25" y="23"/>
                      <a:pt x="25" y="23"/>
                      <a:pt x="25" y="23"/>
                    </a:cubicBezTo>
                    <a:cubicBezTo>
                      <a:pt x="25" y="22"/>
                      <a:pt x="24" y="22"/>
                      <a:pt x="24" y="2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414">
                <a:extLst>
                  <a:ext uri="{FF2B5EF4-FFF2-40B4-BE49-F238E27FC236}">
                    <a16:creationId xmlns:a16="http://schemas.microsoft.com/office/drawing/2014/main" id="{17318C84-DBAA-4ADC-9E12-57F5D5CCEB58}"/>
                  </a:ext>
                </a:extLst>
              </p:cNvPr>
              <p:cNvSpPr>
                <a:spLocks/>
              </p:cNvSpPr>
              <p:nvPr/>
            </p:nvSpPr>
            <p:spPr bwMode="auto">
              <a:xfrm>
                <a:off x="-1806" y="3710"/>
                <a:ext cx="4" cy="2"/>
              </a:xfrm>
              <a:custGeom>
                <a:avLst/>
                <a:gdLst>
                  <a:gd name="T0" fmla="*/ 1 w 3"/>
                  <a:gd name="T1" fmla="*/ 0 h 2"/>
                  <a:gd name="T2" fmla="*/ 1 w 3"/>
                  <a:gd name="T3" fmla="*/ 2 h 2"/>
                  <a:gd name="T4" fmla="*/ 0 w 3"/>
                  <a:gd name="T5" fmla="*/ 2 h 2"/>
                  <a:gd name="T6" fmla="*/ 1 w 3"/>
                  <a:gd name="T7" fmla="*/ 0 h 2"/>
                </a:gdLst>
                <a:ahLst/>
                <a:cxnLst>
                  <a:cxn ang="0">
                    <a:pos x="T0" y="T1"/>
                  </a:cxn>
                  <a:cxn ang="0">
                    <a:pos x="T2" y="T3"/>
                  </a:cxn>
                  <a:cxn ang="0">
                    <a:pos x="T4" y="T5"/>
                  </a:cxn>
                  <a:cxn ang="0">
                    <a:pos x="T6" y="T7"/>
                  </a:cxn>
                </a:cxnLst>
                <a:rect l="0" t="0" r="r" b="b"/>
                <a:pathLst>
                  <a:path w="3" h="2">
                    <a:moveTo>
                      <a:pt x="1" y="0"/>
                    </a:moveTo>
                    <a:cubicBezTo>
                      <a:pt x="3" y="0"/>
                      <a:pt x="1" y="1"/>
                      <a:pt x="1" y="2"/>
                    </a:cubicBezTo>
                    <a:cubicBezTo>
                      <a:pt x="1" y="2"/>
                      <a:pt x="1" y="2"/>
                      <a:pt x="0" y="2"/>
                    </a:cubicBezTo>
                    <a:cubicBezTo>
                      <a:pt x="1" y="2"/>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415">
                <a:extLst>
                  <a:ext uri="{FF2B5EF4-FFF2-40B4-BE49-F238E27FC236}">
                    <a16:creationId xmlns:a16="http://schemas.microsoft.com/office/drawing/2014/main" id="{639E0198-6F07-4BFF-8F26-811C81B45AC8}"/>
                  </a:ext>
                </a:extLst>
              </p:cNvPr>
              <p:cNvSpPr>
                <a:spLocks/>
              </p:cNvSpPr>
              <p:nvPr/>
            </p:nvSpPr>
            <p:spPr bwMode="auto">
              <a:xfrm>
                <a:off x="-1895" y="3711"/>
                <a:ext cx="14" cy="37"/>
              </a:xfrm>
              <a:custGeom>
                <a:avLst/>
                <a:gdLst>
                  <a:gd name="T0" fmla="*/ 4 w 12"/>
                  <a:gd name="T1" fmla="*/ 0 h 32"/>
                  <a:gd name="T2" fmla="*/ 4 w 12"/>
                  <a:gd name="T3" fmla="*/ 0 h 32"/>
                  <a:gd name="T4" fmla="*/ 8 w 12"/>
                  <a:gd name="T5" fmla="*/ 24 h 32"/>
                  <a:gd name="T6" fmla="*/ 11 w 12"/>
                  <a:gd name="T7" fmla="*/ 29 h 32"/>
                  <a:gd name="T8" fmla="*/ 12 w 12"/>
                  <a:gd name="T9" fmla="*/ 31 h 32"/>
                  <a:gd name="T10" fmla="*/ 10 w 12"/>
                  <a:gd name="T11" fmla="*/ 29 h 32"/>
                  <a:gd name="T12" fmla="*/ 4 w 12"/>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2" h="32">
                    <a:moveTo>
                      <a:pt x="4" y="0"/>
                    </a:moveTo>
                    <a:cubicBezTo>
                      <a:pt x="4" y="0"/>
                      <a:pt x="4" y="0"/>
                      <a:pt x="4" y="0"/>
                    </a:cubicBezTo>
                    <a:cubicBezTo>
                      <a:pt x="4" y="9"/>
                      <a:pt x="7" y="17"/>
                      <a:pt x="8" y="24"/>
                    </a:cubicBezTo>
                    <a:cubicBezTo>
                      <a:pt x="9" y="25"/>
                      <a:pt x="12" y="28"/>
                      <a:pt x="11" y="29"/>
                    </a:cubicBezTo>
                    <a:cubicBezTo>
                      <a:pt x="11" y="30"/>
                      <a:pt x="12" y="30"/>
                      <a:pt x="12" y="31"/>
                    </a:cubicBezTo>
                    <a:cubicBezTo>
                      <a:pt x="10" y="32"/>
                      <a:pt x="10" y="30"/>
                      <a:pt x="10" y="29"/>
                    </a:cubicBezTo>
                    <a:cubicBezTo>
                      <a:pt x="6" y="22"/>
                      <a:pt x="0" y="8"/>
                      <a:pt x="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416">
                <a:extLst>
                  <a:ext uri="{FF2B5EF4-FFF2-40B4-BE49-F238E27FC236}">
                    <a16:creationId xmlns:a16="http://schemas.microsoft.com/office/drawing/2014/main" id="{5D4DB09E-EBD9-4324-82F7-54DBF75E157A}"/>
                  </a:ext>
                </a:extLst>
              </p:cNvPr>
              <p:cNvSpPr>
                <a:spLocks/>
              </p:cNvSpPr>
              <p:nvPr/>
            </p:nvSpPr>
            <p:spPr bwMode="auto">
              <a:xfrm>
                <a:off x="-1754" y="3711"/>
                <a:ext cx="3" cy="3"/>
              </a:xfrm>
              <a:custGeom>
                <a:avLst/>
                <a:gdLst>
                  <a:gd name="T0" fmla="*/ 0 w 2"/>
                  <a:gd name="T1" fmla="*/ 1 h 2"/>
                  <a:gd name="T2" fmla="*/ 2 w 2"/>
                  <a:gd name="T3" fmla="*/ 1 h 2"/>
                  <a:gd name="T4" fmla="*/ 1 w 2"/>
                  <a:gd name="T5" fmla="*/ 2 h 2"/>
                  <a:gd name="T6" fmla="*/ 0 w 2"/>
                  <a:gd name="T7" fmla="*/ 1 h 2"/>
                </a:gdLst>
                <a:ahLst/>
                <a:cxnLst>
                  <a:cxn ang="0">
                    <a:pos x="T0" y="T1"/>
                  </a:cxn>
                  <a:cxn ang="0">
                    <a:pos x="T2" y="T3"/>
                  </a:cxn>
                  <a:cxn ang="0">
                    <a:pos x="T4" y="T5"/>
                  </a:cxn>
                  <a:cxn ang="0">
                    <a:pos x="T6" y="T7"/>
                  </a:cxn>
                </a:cxnLst>
                <a:rect l="0" t="0" r="r" b="b"/>
                <a:pathLst>
                  <a:path w="2" h="2">
                    <a:moveTo>
                      <a:pt x="0" y="1"/>
                    </a:moveTo>
                    <a:cubicBezTo>
                      <a:pt x="1" y="0"/>
                      <a:pt x="1" y="1"/>
                      <a:pt x="2" y="1"/>
                    </a:cubicBezTo>
                    <a:cubicBezTo>
                      <a:pt x="2" y="2"/>
                      <a:pt x="1" y="1"/>
                      <a:pt x="1" y="2"/>
                    </a:cubicBezTo>
                    <a:cubicBezTo>
                      <a:pt x="1" y="1"/>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417">
                <a:extLst>
                  <a:ext uri="{FF2B5EF4-FFF2-40B4-BE49-F238E27FC236}">
                    <a16:creationId xmlns:a16="http://schemas.microsoft.com/office/drawing/2014/main" id="{575082B0-2F0A-4DB2-AF49-4AADED2A9079}"/>
                  </a:ext>
                </a:extLst>
              </p:cNvPr>
              <p:cNvSpPr>
                <a:spLocks/>
              </p:cNvSpPr>
              <p:nvPr/>
            </p:nvSpPr>
            <p:spPr bwMode="auto">
              <a:xfrm>
                <a:off x="-1608" y="3712"/>
                <a:ext cx="30" cy="32"/>
              </a:xfrm>
              <a:custGeom>
                <a:avLst/>
                <a:gdLst>
                  <a:gd name="T0" fmla="*/ 26 w 26"/>
                  <a:gd name="T1" fmla="*/ 25 h 27"/>
                  <a:gd name="T2" fmla="*/ 25 w 26"/>
                  <a:gd name="T3" fmla="*/ 27 h 27"/>
                  <a:gd name="T4" fmla="*/ 10 w 26"/>
                  <a:gd name="T5" fmla="*/ 13 h 27"/>
                  <a:gd name="T6" fmla="*/ 9 w 26"/>
                  <a:gd name="T7" fmla="*/ 11 h 27"/>
                  <a:gd name="T8" fmla="*/ 6 w 26"/>
                  <a:gd name="T9" fmla="*/ 8 h 27"/>
                  <a:gd name="T10" fmla="*/ 4 w 26"/>
                  <a:gd name="T11" fmla="*/ 9 h 27"/>
                  <a:gd name="T12" fmla="*/ 0 w 26"/>
                  <a:gd name="T13" fmla="*/ 2 h 27"/>
                  <a:gd name="T14" fmla="*/ 5 w 26"/>
                  <a:gd name="T15" fmla="*/ 5 h 27"/>
                  <a:gd name="T16" fmla="*/ 15 w 26"/>
                  <a:gd name="T17" fmla="*/ 15 h 27"/>
                  <a:gd name="T18" fmla="*/ 24 w 26"/>
                  <a:gd name="T19" fmla="*/ 25 h 27"/>
                  <a:gd name="T20" fmla="*/ 26 w 26"/>
                  <a:gd name="T21"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7">
                    <a:moveTo>
                      <a:pt x="26" y="25"/>
                    </a:moveTo>
                    <a:cubicBezTo>
                      <a:pt x="26" y="26"/>
                      <a:pt x="26" y="27"/>
                      <a:pt x="25" y="27"/>
                    </a:cubicBezTo>
                    <a:cubicBezTo>
                      <a:pt x="19" y="23"/>
                      <a:pt x="16" y="17"/>
                      <a:pt x="10" y="13"/>
                    </a:cubicBezTo>
                    <a:cubicBezTo>
                      <a:pt x="10" y="12"/>
                      <a:pt x="9" y="12"/>
                      <a:pt x="9" y="11"/>
                    </a:cubicBezTo>
                    <a:cubicBezTo>
                      <a:pt x="8" y="11"/>
                      <a:pt x="7" y="9"/>
                      <a:pt x="6" y="8"/>
                    </a:cubicBezTo>
                    <a:cubicBezTo>
                      <a:pt x="5" y="9"/>
                      <a:pt x="5" y="9"/>
                      <a:pt x="4" y="9"/>
                    </a:cubicBezTo>
                    <a:cubicBezTo>
                      <a:pt x="3" y="6"/>
                      <a:pt x="1" y="4"/>
                      <a:pt x="0" y="2"/>
                    </a:cubicBezTo>
                    <a:cubicBezTo>
                      <a:pt x="0" y="0"/>
                      <a:pt x="4" y="3"/>
                      <a:pt x="5" y="5"/>
                    </a:cubicBezTo>
                    <a:cubicBezTo>
                      <a:pt x="8" y="9"/>
                      <a:pt x="11" y="11"/>
                      <a:pt x="15" y="15"/>
                    </a:cubicBezTo>
                    <a:cubicBezTo>
                      <a:pt x="19" y="19"/>
                      <a:pt x="21" y="21"/>
                      <a:pt x="24" y="25"/>
                    </a:cubicBezTo>
                    <a:cubicBezTo>
                      <a:pt x="25" y="25"/>
                      <a:pt x="25" y="25"/>
                      <a:pt x="26" y="2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418">
                <a:extLst>
                  <a:ext uri="{FF2B5EF4-FFF2-40B4-BE49-F238E27FC236}">
                    <a16:creationId xmlns:a16="http://schemas.microsoft.com/office/drawing/2014/main" id="{D16DF3F7-CF33-4834-8E66-4891D9150D6E}"/>
                  </a:ext>
                </a:extLst>
              </p:cNvPr>
              <p:cNvSpPr>
                <a:spLocks/>
              </p:cNvSpPr>
              <p:nvPr/>
            </p:nvSpPr>
            <p:spPr bwMode="auto">
              <a:xfrm>
                <a:off x="-1817" y="3715"/>
                <a:ext cx="2" cy="2"/>
              </a:xfrm>
              <a:custGeom>
                <a:avLst/>
                <a:gdLst>
                  <a:gd name="T0" fmla="*/ 1 w 2"/>
                  <a:gd name="T1" fmla="*/ 0 h 2"/>
                  <a:gd name="T2" fmla="*/ 2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2" y="1"/>
                    </a:cubicBezTo>
                    <a:cubicBezTo>
                      <a:pt x="1" y="2"/>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419">
                <a:extLst>
                  <a:ext uri="{FF2B5EF4-FFF2-40B4-BE49-F238E27FC236}">
                    <a16:creationId xmlns:a16="http://schemas.microsoft.com/office/drawing/2014/main" id="{E39FB578-DFE5-486C-BEF8-ED45E3CFB4DB}"/>
                  </a:ext>
                </a:extLst>
              </p:cNvPr>
              <p:cNvSpPr>
                <a:spLocks/>
              </p:cNvSpPr>
              <p:nvPr/>
            </p:nvSpPr>
            <p:spPr bwMode="auto">
              <a:xfrm>
                <a:off x="-1849" y="3716"/>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0"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420">
                <a:extLst>
                  <a:ext uri="{FF2B5EF4-FFF2-40B4-BE49-F238E27FC236}">
                    <a16:creationId xmlns:a16="http://schemas.microsoft.com/office/drawing/2014/main" id="{9799A6C8-599C-4212-8DD7-C08659A8E13D}"/>
                  </a:ext>
                </a:extLst>
              </p:cNvPr>
              <p:cNvSpPr>
                <a:spLocks/>
              </p:cNvSpPr>
              <p:nvPr/>
            </p:nvSpPr>
            <p:spPr bwMode="auto">
              <a:xfrm>
                <a:off x="-1785" y="3717"/>
                <a:ext cx="2" cy="1"/>
              </a:xfrm>
              <a:custGeom>
                <a:avLst/>
                <a:gdLst>
                  <a:gd name="T0" fmla="*/ 2 w 2"/>
                  <a:gd name="T1" fmla="*/ 1 h 1"/>
                  <a:gd name="T2" fmla="*/ 0 w 2"/>
                  <a:gd name="T3" fmla="*/ 1 h 1"/>
                  <a:gd name="T4" fmla="*/ 2 w 2"/>
                  <a:gd name="T5" fmla="*/ 1 h 1"/>
                </a:gdLst>
                <a:ahLst/>
                <a:cxnLst>
                  <a:cxn ang="0">
                    <a:pos x="T0" y="T1"/>
                  </a:cxn>
                  <a:cxn ang="0">
                    <a:pos x="T2" y="T3"/>
                  </a:cxn>
                  <a:cxn ang="0">
                    <a:pos x="T4" y="T5"/>
                  </a:cxn>
                </a:cxnLst>
                <a:rect l="0" t="0" r="r" b="b"/>
                <a:pathLst>
                  <a:path w="2" h="1">
                    <a:moveTo>
                      <a:pt x="2" y="1"/>
                    </a:moveTo>
                    <a:cubicBezTo>
                      <a:pt x="1" y="1"/>
                      <a:pt x="1" y="1"/>
                      <a:pt x="0" y="1"/>
                    </a:cubicBezTo>
                    <a:cubicBezTo>
                      <a:pt x="0" y="0"/>
                      <a:pt x="2" y="0"/>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421">
                <a:extLst>
                  <a:ext uri="{FF2B5EF4-FFF2-40B4-BE49-F238E27FC236}">
                    <a16:creationId xmlns:a16="http://schemas.microsoft.com/office/drawing/2014/main" id="{E2902CF3-AA04-4AB1-860F-1A5188030142}"/>
                  </a:ext>
                </a:extLst>
              </p:cNvPr>
              <p:cNvSpPr>
                <a:spLocks/>
              </p:cNvSpPr>
              <p:nvPr/>
            </p:nvSpPr>
            <p:spPr bwMode="auto">
              <a:xfrm>
                <a:off x="-1827" y="3717"/>
                <a:ext cx="3" cy="4"/>
              </a:xfrm>
              <a:custGeom>
                <a:avLst/>
                <a:gdLst>
                  <a:gd name="T0" fmla="*/ 0 w 2"/>
                  <a:gd name="T1" fmla="*/ 1 h 3"/>
                  <a:gd name="T2" fmla="*/ 0 w 2"/>
                  <a:gd name="T3" fmla="*/ 3 h 3"/>
                  <a:gd name="T4" fmla="*/ 1 w 2"/>
                  <a:gd name="T5" fmla="*/ 2 h 3"/>
                  <a:gd name="T6" fmla="*/ 0 w 2"/>
                  <a:gd name="T7" fmla="*/ 1 h 3"/>
                </a:gdLst>
                <a:ahLst/>
                <a:cxnLst>
                  <a:cxn ang="0">
                    <a:pos x="T0" y="T1"/>
                  </a:cxn>
                  <a:cxn ang="0">
                    <a:pos x="T2" y="T3"/>
                  </a:cxn>
                  <a:cxn ang="0">
                    <a:pos x="T4" y="T5"/>
                  </a:cxn>
                  <a:cxn ang="0">
                    <a:pos x="T6" y="T7"/>
                  </a:cxn>
                </a:cxnLst>
                <a:rect l="0" t="0" r="r" b="b"/>
                <a:pathLst>
                  <a:path w="2" h="3">
                    <a:moveTo>
                      <a:pt x="0" y="1"/>
                    </a:moveTo>
                    <a:cubicBezTo>
                      <a:pt x="0" y="0"/>
                      <a:pt x="2" y="3"/>
                      <a:pt x="0" y="3"/>
                    </a:cubicBezTo>
                    <a:cubicBezTo>
                      <a:pt x="0" y="2"/>
                      <a:pt x="0" y="2"/>
                      <a:pt x="1" y="2"/>
                    </a:cubicBezTo>
                    <a:cubicBezTo>
                      <a:pt x="0" y="2"/>
                      <a:pt x="0" y="2"/>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422">
                <a:extLst>
                  <a:ext uri="{FF2B5EF4-FFF2-40B4-BE49-F238E27FC236}">
                    <a16:creationId xmlns:a16="http://schemas.microsoft.com/office/drawing/2014/main" id="{A54A45F8-C9CF-4CB5-BB80-6FBEA67C8EB0}"/>
                  </a:ext>
                </a:extLst>
              </p:cNvPr>
              <p:cNvSpPr>
                <a:spLocks/>
              </p:cNvSpPr>
              <p:nvPr/>
            </p:nvSpPr>
            <p:spPr bwMode="auto">
              <a:xfrm>
                <a:off x="-1613" y="3719"/>
                <a:ext cx="79" cy="71"/>
              </a:xfrm>
              <a:custGeom>
                <a:avLst/>
                <a:gdLst>
                  <a:gd name="T0" fmla="*/ 26 w 68"/>
                  <a:gd name="T1" fmla="*/ 22 h 61"/>
                  <a:gd name="T2" fmla="*/ 28 w 68"/>
                  <a:gd name="T3" fmla="*/ 26 h 61"/>
                  <a:gd name="T4" fmla="*/ 41 w 68"/>
                  <a:gd name="T5" fmla="*/ 38 h 61"/>
                  <a:gd name="T6" fmla="*/ 43 w 68"/>
                  <a:gd name="T7" fmla="*/ 39 h 61"/>
                  <a:gd name="T8" fmla="*/ 44 w 68"/>
                  <a:gd name="T9" fmla="*/ 41 h 61"/>
                  <a:gd name="T10" fmla="*/ 51 w 68"/>
                  <a:gd name="T11" fmla="*/ 47 h 61"/>
                  <a:gd name="T12" fmla="*/ 52 w 68"/>
                  <a:gd name="T13" fmla="*/ 49 h 61"/>
                  <a:gd name="T14" fmla="*/ 48 w 68"/>
                  <a:gd name="T15" fmla="*/ 45 h 61"/>
                  <a:gd name="T16" fmla="*/ 47 w 68"/>
                  <a:gd name="T17" fmla="*/ 45 h 61"/>
                  <a:gd name="T18" fmla="*/ 29 w 68"/>
                  <a:gd name="T19" fmla="*/ 28 h 61"/>
                  <a:gd name="T20" fmla="*/ 26 w 68"/>
                  <a:gd name="T21" fmla="*/ 28 h 61"/>
                  <a:gd name="T22" fmla="*/ 0 w 68"/>
                  <a:gd name="T23" fmla="*/ 2 h 61"/>
                  <a:gd name="T24" fmla="*/ 0 w 68"/>
                  <a:gd name="T25" fmla="*/ 0 h 61"/>
                  <a:gd name="T26" fmla="*/ 23 w 68"/>
                  <a:gd name="T27" fmla="*/ 21 h 61"/>
                  <a:gd name="T28" fmla="*/ 23 w 68"/>
                  <a:gd name="T29" fmla="*/ 20 h 61"/>
                  <a:gd name="T30" fmla="*/ 26 w 68"/>
                  <a:gd name="T31" fmla="*/ 22 h 61"/>
                  <a:gd name="T32" fmla="*/ 27 w 68"/>
                  <a:gd name="T33" fmla="*/ 21 h 61"/>
                  <a:gd name="T34" fmla="*/ 34 w 68"/>
                  <a:gd name="T35" fmla="*/ 28 h 61"/>
                  <a:gd name="T36" fmla="*/ 36 w 68"/>
                  <a:gd name="T37" fmla="*/ 30 h 61"/>
                  <a:gd name="T38" fmla="*/ 50 w 68"/>
                  <a:gd name="T39" fmla="*/ 43 h 61"/>
                  <a:gd name="T40" fmla="*/ 53 w 68"/>
                  <a:gd name="T41" fmla="*/ 45 h 61"/>
                  <a:gd name="T42" fmla="*/ 59 w 68"/>
                  <a:gd name="T43" fmla="*/ 51 h 61"/>
                  <a:gd name="T44" fmla="*/ 66 w 68"/>
                  <a:gd name="T45" fmla="*/ 57 h 61"/>
                  <a:gd name="T46" fmla="*/ 68 w 68"/>
                  <a:gd name="T47" fmla="*/ 61 h 61"/>
                  <a:gd name="T48" fmla="*/ 66 w 68"/>
                  <a:gd name="T49" fmla="*/ 60 h 61"/>
                  <a:gd name="T50" fmla="*/ 65 w 68"/>
                  <a:gd name="T51" fmla="*/ 58 h 61"/>
                  <a:gd name="T52" fmla="*/ 26 w 68"/>
                  <a:gd name="T53" fmla="*/ 2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1">
                    <a:moveTo>
                      <a:pt x="26" y="22"/>
                    </a:moveTo>
                    <a:cubicBezTo>
                      <a:pt x="26" y="23"/>
                      <a:pt x="28" y="24"/>
                      <a:pt x="28" y="26"/>
                    </a:cubicBezTo>
                    <a:cubicBezTo>
                      <a:pt x="33" y="30"/>
                      <a:pt x="37" y="34"/>
                      <a:pt x="41" y="38"/>
                    </a:cubicBezTo>
                    <a:cubicBezTo>
                      <a:pt x="42" y="39"/>
                      <a:pt x="42" y="39"/>
                      <a:pt x="43" y="39"/>
                    </a:cubicBezTo>
                    <a:cubicBezTo>
                      <a:pt x="43" y="40"/>
                      <a:pt x="44" y="40"/>
                      <a:pt x="44" y="41"/>
                    </a:cubicBezTo>
                    <a:cubicBezTo>
                      <a:pt x="47" y="43"/>
                      <a:pt x="49" y="45"/>
                      <a:pt x="51" y="47"/>
                    </a:cubicBezTo>
                    <a:cubicBezTo>
                      <a:pt x="52" y="48"/>
                      <a:pt x="53" y="48"/>
                      <a:pt x="52" y="49"/>
                    </a:cubicBezTo>
                    <a:cubicBezTo>
                      <a:pt x="50" y="49"/>
                      <a:pt x="49" y="47"/>
                      <a:pt x="48" y="45"/>
                    </a:cubicBezTo>
                    <a:cubicBezTo>
                      <a:pt x="48" y="44"/>
                      <a:pt x="47" y="46"/>
                      <a:pt x="47" y="45"/>
                    </a:cubicBezTo>
                    <a:cubicBezTo>
                      <a:pt x="40" y="39"/>
                      <a:pt x="34" y="34"/>
                      <a:pt x="29" y="28"/>
                    </a:cubicBezTo>
                    <a:cubicBezTo>
                      <a:pt x="28" y="27"/>
                      <a:pt x="27" y="28"/>
                      <a:pt x="26" y="28"/>
                    </a:cubicBezTo>
                    <a:cubicBezTo>
                      <a:pt x="19" y="18"/>
                      <a:pt x="9" y="10"/>
                      <a:pt x="0" y="2"/>
                    </a:cubicBezTo>
                    <a:cubicBezTo>
                      <a:pt x="0" y="1"/>
                      <a:pt x="0" y="1"/>
                      <a:pt x="0" y="0"/>
                    </a:cubicBezTo>
                    <a:cubicBezTo>
                      <a:pt x="8" y="7"/>
                      <a:pt x="16" y="13"/>
                      <a:pt x="23" y="21"/>
                    </a:cubicBezTo>
                    <a:cubicBezTo>
                      <a:pt x="23" y="21"/>
                      <a:pt x="23" y="20"/>
                      <a:pt x="23" y="20"/>
                    </a:cubicBezTo>
                    <a:cubicBezTo>
                      <a:pt x="24" y="20"/>
                      <a:pt x="25" y="21"/>
                      <a:pt x="26" y="22"/>
                    </a:cubicBezTo>
                    <a:cubicBezTo>
                      <a:pt x="26" y="22"/>
                      <a:pt x="26" y="21"/>
                      <a:pt x="27" y="21"/>
                    </a:cubicBezTo>
                    <a:cubicBezTo>
                      <a:pt x="29" y="23"/>
                      <a:pt x="31" y="26"/>
                      <a:pt x="34" y="28"/>
                    </a:cubicBezTo>
                    <a:cubicBezTo>
                      <a:pt x="34" y="28"/>
                      <a:pt x="36" y="29"/>
                      <a:pt x="36" y="30"/>
                    </a:cubicBezTo>
                    <a:cubicBezTo>
                      <a:pt x="41" y="34"/>
                      <a:pt x="46" y="38"/>
                      <a:pt x="50" y="43"/>
                    </a:cubicBezTo>
                    <a:cubicBezTo>
                      <a:pt x="51" y="43"/>
                      <a:pt x="52" y="44"/>
                      <a:pt x="53" y="45"/>
                    </a:cubicBezTo>
                    <a:cubicBezTo>
                      <a:pt x="55" y="47"/>
                      <a:pt x="58" y="49"/>
                      <a:pt x="59" y="51"/>
                    </a:cubicBezTo>
                    <a:cubicBezTo>
                      <a:pt x="62" y="53"/>
                      <a:pt x="64" y="55"/>
                      <a:pt x="66" y="57"/>
                    </a:cubicBezTo>
                    <a:cubicBezTo>
                      <a:pt x="67" y="58"/>
                      <a:pt x="68" y="59"/>
                      <a:pt x="68" y="61"/>
                    </a:cubicBezTo>
                    <a:cubicBezTo>
                      <a:pt x="67" y="61"/>
                      <a:pt x="67" y="60"/>
                      <a:pt x="66" y="60"/>
                    </a:cubicBezTo>
                    <a:cubicBezTo>
                      <a:pt x="66" y="60"/>
                      <a:pt x="65" y="59"/>
                      <a:pt x="65" y="58"/>
                    </a:cubicBezTo>
                    <a:cubicBezTo>
                      <a:pt x="53" y="46"/>
                      <a:pt x="39" y="35"/>
                      <a:pt x="26" y="2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423">
                <a:extLst>
                  <a:ext uri="{FF2B5EF4-FFF2-40B4-BE49-F238E27FC236}">
                    <a16:creationId xmlns:a16="http://schemas.microsoft.com/office/drawing/2014/main" id="{6E095509-4A17-49D7-BB9C-9BA8325AC83D}"/>
                  </a:ext>
                </a:extLst>
              </p:cNvPr>
              <p:cNvSpPr>
                <a:spLocks/>
              </p:cNvSpPr>
              <p:nvPr/>
            </p:nvSpPr>
            <p:spPr bwMode="auto">
              <a:xfrm>
                <a:off x="-1798" y="3724"/>
                <a:ext cx="1" cy="2"/>
              </a:xfrm>
              <a:custGeom>
                <a:avLst/>
                <a:gdLst>
                  <a:gd name="T0" fmla="*/ 1 w 1"/>
                  <a:gd name="T1" fmla="*/ 2 h 2"/>
                  <a:gd name="T2" fmla="*/ 0 w 1"/>
                  <a:gd name="T3" fmla="*/ 2 h 2"/>
                  <a:gd name="T4" fmla="*/ 0 w 1"/>
                  <a:gd name="T5" fmla="*/ 0 h 2"/>
                  <a:gd name="T6" fmla="*/ 1 w 1"/>
                  <a:gd name="T7" fmla="*/ 0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0" y="2"/>
                    </a:cubicBezTo>
                    <a:cubicBezTo>
                      <a:pt x="0" y="1"/>
                      <a:pt x="0" y="1"/>
                      <a:pt x="0" y="0"/>
                    </a:cubicBezTo>
                    <a:cubicBezTo>
                      <a:pt x="1" y="0"/>
                      <a:pt x="1" y="0"/>
                      <a:pt x="1" y="0"/>
                    </a:cubicBezTo>
                    <a:cubicBezTo>
                      <a:pt x="1" y="1"/>
                      <a:pt x="1" y="1"/>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24">
                <a:extLst>
                  <a:ext uri="{FF2B5EF4-FFF2-40B4-BE49-F238E27FC236}">
                    <a16:creationId xmlns:a16="http://schemas.microsoft.com/office/drawing/2014/main" id="{80DDB812-6F6F-4A39-AE76-E58394E176C6}"/>
                  </a:ext>
                </a:extLst>
              </p:cNvPr>
              <p:cNvSpPr>
                <a:spLocks/>
              </p:cNvSpPr>
              <p:nvPr/>
            </p:nvSpPr>
            <p:spPr bwMode="auto">
              <a:xfrm>
                <a:off x="-1740" y="3725"/>
                <a:ext cx="3" cy="2"/>
              </a:xfrm>
              <a:custGeom>
                <a:avLst/>
                <a:gdLst>
                  <a:gd name="T0" fmla="*/ 1 w 2"/>
                  <a:gd name="T1" fmla="*/ 0 h 2"/>
                  <a:gd name="T2" fmla="*/ 1 w 2"/>
                  <a:gd name="T3" fmla="*/ 2 h 2"/>
                  <a:gd name="T4" fmla="*/ 0 w 2"/>
                  <a:gd name="T5" fmla="*/ 2 h 2"/>
                  <a:gd name="T6" fmla="*/ 1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2" y="1"/>
                      <a:pt x="1" y="1"/>
                      <a:pt x="1" y="2"/>
                    </a:cubicBezTo>
                    <a:cubicBezTo>
                      <a:pt x="1" y="2"/>
                      <a:pt x="1" y="2"/>
                      <a:pt x="0" y="2"/>
                    </a:cubicBezTo>
                    <a:cubicBezTo>
                      <a:pt x="0" y="1"/>
                      <a:pt x="0" y="1"/>
                      <a:pt x="1" y="1"/>
                    </a:cubicBezTo>
                    <a:cubicBezTo>
                      <a:pt x="1"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25">
                <a:extLst>
                  <a:ext uri="{FF2B5EF4-FFF2-40B4-BE49-F238E27FC236}">
                    <a16:creationId xmlns:a16="http://schemas.microsoft.com/office/drawing/2014/main" id="{DB780AA6-34B9-4081-9525-5E81320B7239}"/>
                  </a:ext>
                </a:extLst>
              </p:cNvPr>
              <p:cNvSpPr>
                <a:spLocks/>
              </p:cNvSpPr>
              <p:nvPr/>
            </p:nvSpPr>
            <p:spPr bwMode="auto">
              <a:xfrm>
                <a:off x="-1811" y="3726"/>
                <a:ext cx="3" cy="3"/>
              </a:xfrm>
              <a:custGeom>
                <a:avLst/>
                <a:gdLst>
                  <a:gd name="T0" fmla="*/ 2 w 2"/>
                  <a:gd name="T1" fmla="*/ 2 h 2"/>
                  <a:gd name="T2" fmla="*/ 1 w 2"/>
                  <a:gd name="T3" fmla="*/ 2 h 2"/>
                  <a:gd name="T4" fmla="*/ 0 w 2"/>
                  <a:gd name="T5" fmla="*/ 2 h 2"/>
                  <a:gd name="T6" fmla="*/ 1 w 2"/>
                  <a:gd name="T7" fmla="*/ 0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cubicBezTo>
                      <a:pt x="1" y="2"/>
                      <a:pt x="0" y="1"/>
                      <a:pt x="1" y="2"/>
                    </a:cubicBezTo>
                    <a:cubicBezTo>
                      <a:pt x="1" y="2"/>
                      <a:pt x="1" y="2"/>
                      <a:pt x="0" y="2"/>
                    </a:cubicBezTo>
                    <a:cubicBezTo>
                      <a:pt x="0" y="1"/>
                      <a:pt x="1" y="1"/>
                      <a:pt x="1" y="0"/>
                    </a:cubicBezTo>
                    <a:cubicBezTo>
                      <a:pt x="1" y="0"/>
                      <a:pt x="1" y="1"/>
                      <a:pt x="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6">
                <a:extLst>
                  <a:ext uri="{FF2B5EF4-FFF2-40B4-BE49-F238E27FC236}">
                    <a16:creationId xmlns:a16="http://schemas.microsoft.com/office/drawing/2014/main" id="{A8C6E272-941A-4E7C-94CD-00556ECC1E4E}"/>
                  </a:ext>
                </a:extLst>
              </p:cNvPr>
              <p:cNvSpPr>
                <a:spLocks/>
              </p:cNvSpPr>
              <p:nvPr/>
            </p:nvSpPr>
            <p:spPr bwMode="auto">
              <a:xfrm>
                <a:off x="-1792" y="3727"/>
                <a:ext cx="1" cy="2"/>
              </a:xfrm>
              <a:custGeom>
                <a:avLst/>
                <a:gdLst>
                  <a:gd name="T0" fmla="*/ 1 w 1"/>
                  <a:gd name="T1" fmla="*/ 1 h 1"/>
                  <a:gd name="T2" fmla="*/ 0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0"/>
                      <a:pt x="0" y="0"/>
                    </a:cubicBezTo>
                    <a:cubicBezTo>
                      <a:pt x="0" y="0"/>
                      <a:pt x="1" y="0"/>
                      <a:pt x="1" y="0"/>
                    </a:cubicBezTo>
                    <a:cubicBezTo>
                      <a:pt x="1" y="1"/>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27">
                <a:extLst>
                  <a:ext uri="{FF2B5EF4-FFF2-40B4-BE49-F238E27FC236}">
                    <a16:creationId xmlns:a16="http://schemas.microsoft.com/office/drawing/2014/main" id="{41A47EF0-347E-4AF5-BDFD-B54151DC69B8}"/>
                  </a:ext>
                </a:extLst>
              </p:cNvPr>
              <p:cNvSpPr>
                <a:spLocks/>
              </p:cNvSpPr>
              <p:nvPr/>
            </p:nvSpPr>
            <p:spPr bwMode="auto">
              <a:xfrm>
                <a:off x="-1798" y="3727"/>
                <a:ext cx="3" cy="3"/>
              </a:xfrm>
              <a:custGeom>
                <a:avLst/>
                <a:gdLst>
                  <a:gd name="T0" fmla="*/ 1 w 2"/>
                  <a:gd name="T1" fmla="*/ 0 h 2"/>
                  <a:gd name="T2" fmla="*/ 2 w 2"/>
                  <a:gd name="T3" fmla="*/ 2 h 2"/>
                  <a:gd name="T4" fmla="*/ 0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2" y="1"/>
                      <a:pt x="0" y="2"/>
                      <a:pt x="2" y="2"/>
                    </a:cubicBezTo>
                    <a:cubicBezTo>
                      <a:pt x="1" y="2"/>
                      <a:pt x="1" y="2"/>
                      <a:pt x="0" y="2"/>
                    </a:cubicBezTo>
                    <a:cubicBezTo>
                      <a:pt x="1" y="2"/>
                      <a:pt x="1" y="1"/>
                      <a:pt x="0" y="1"/>
                    </a:cubicBezTo>
                    <a:cubicBezTo>
                      <a:pt x="0" y="0"/>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28">
                <a:extLst>
                  <a:ext uri="{FF2B5EF4-FFF2-40B4-BE49-F238E27FC236}">
                    <a16:creationId xmlns:a16="http://schemas.microsoft.com/office/drawing/2014/main" id="{6E5DCE56-3984-41EC-8A24-527E4B8C00C9}"/>
                  </a:ext>
                </a:extLst>
              </p:cNvPr>
              <p:cNvSpPr>
                <a:spLocks/>
              </p:cNvSpPr>
              <p:nvPr/>
            </p:nvSpPr>
            <p:spPr bwMode="auto">
              <a:xfrm>
                <a:off x="-1848" y="3732"/>
                <a:ext cx="3" cy="2"/>
              </a:xfrm>
              <a:custGeom>
                <a:avLst/>
                <a:gdLst>
                  <a:gd name="T0" fmla="*/ 2 w 2"/>
                  <a:gd name="T1" fmla="*/ 0 h 2"/>
                  <a:gd name="T2" fmla="*/ 1 w 2"/>
                  <a:gd name="T3" fmla="*/ 0 h 2"/>
                  <a:gd name="T4" fmla="*/ 2 w 2"/>
                  <a:gd name="T5" fmla="*/ 2 h 2"/>
                  <a:gd name="T6" fmla="*/ 1 w 2"/>
                  <a:gd name="T7" fmla="*/ 1 h 2"/>
                  <a:gd name="T8" fmla="*/ 0 w 2"/>
                  <a:gd name="T9" fmla="*/ 0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2" y="0"/>
                      <a:pt x="1" y="0"/>
                      <a:pt x="1" y="0"/>
                    </a:cubicBezTo>
                    <a:cubicBezTo>
                      <a:pt x="2" y="1"/>
                      <a:pt x="2" y="1"/>
                      <a:pt x="2" y="2"/>
                    </a:cubicBezTo>
                    <a:cubicBezTo>
                      <a:pt x="1" y="2"/>
                      <a:pt x="1" y="1"/>
                      <a:pt x="1" y="1"/>
                    </a:cubicBezTo>
                    <a:cubicBezTo>
                      <a:pt x="1" y="1"/>
                      <a:pt x="1" y="0"/>
                      <a:pt x="0" y="0"/>
                    </a:cubicBezTo>
                    <a:cubicBezTo>
                      <a:pt x="0"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29">
                <a:extLst>
                  <a:ext uri="{FF2B5EF4-FFF2-40B4-BE49-F238E27FC236}">
                    <a16:creationId xmlns:a16="http://schemas.microsoft.com/office/drawing/2014/main" id="{BA3BB990-0898-47B1-8085-4126D5F1D081}"/>
                  </a:ext>
                </a:extLst>
              </p:cNvPr>
              <p:cNvSpPr>
                <a:spLocks/>
              </p:cNvSpPr>
              <p:nvPr/>
            </p:nvSpPr>
            <p:spPr bwMode="auto">
              <a:xfrm>
                <a:off x="-1819" y="3732"/>
                <a:ext cx="3" cy="2"/>
              </a:xfrm>
              <a:custGeom>
                <a:avLst/>
                <a:gdLst>
                  <a:gd name="T0" fmla="*/ 1 w 2"/>
                  <a:gd name="T1" fmla="*/ 0 h 2"/>
                  <a:gd name="T2" fmla="*/ 2 w 2"/>
                  <a:gd name="T3" fmla="*/ 1 h 2"/>
                  <a:gd name="T4" fmla="*/ 2 w 2"/>
                  <a:gd name="T5" fmla="*/ 0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2" y="0"/>
                      <a:pt x="2" y="1"/>
                    </a:cubicBezTo>
                    <a:cubicBezTo>
                      <a:pt x="2" y="1"/>
                      <a:pt x="2" y="1"/>
                      <a:pt x="2" y="0"/>
                    </a:cubicBezTo>
                    <a:cubicBezTo>
                      <a:pt x="1" y="1"/>
                      <a:pt x="1" y="2"/>
                      <a:pt x="0" y="1"/>
                    </a:cubicBezTo>
                    <a:cubicBezTo>
                      <a:pt x="0"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30">
                <a:extLst>
                  <a:ext uri="{FF2B5EF4-FFF2-40B4-BE49-F238E27FC236}">
                    <a16:creationId xmlns:a16="http://schemas.microsoft.com/office/drawing/2014/main" id="{DB82CE0A-1785-495D-8CBD-8F2AF853408D}"/>
                  </a:ext>
                </a:extLst>
              </p:cNvPr>
              <p:cNvSpPr>
                <a:spLocks/>
              </p:cNvSpPr>
              <p:nvPr/>
            </p:nvSpPr>
            <p:spPr bwMode="auto">
              <a:xfrm>
                <a:off x="-1847" y="3732"/>
                <a:ext cx="4" cy="6"/>
              </a:xfrm>
              <a:custGeom>
                <a:avLst/>
                <a:gdLst>
                  <a:gd name="T0" fmla="*/ 2 w 3"/>
                  <a:gd name="T1" fmla="*/ 3 h 5"/>
                  <a:gd name="T2" fmla="*/ 0 w 3"/>
                  <a:gd name="T3" fmla="*/ 3 h 5"/>
                  <a:gd name="T4" fmla="*/ 1 w 3"/>
                  <a:gd name="T5" fmla="*/ 2 h 5"/>
                  <a:gd name="T6" fmla="*/ 1 w 3"/>
                  <a:gd name="T7" fmla="*/ 3 h 5"/>
                  <a:gd name="T8" fmla="*/ 2 w 3"/>
                  <a:gd name="T9" fmla="*/ 3 h 5"/>
                  <a:gd name="T10" fmla="*/ 1 w 3"/>
                  <a:gd name="T11" fmla="*/ 1 h 5"/>
                  <a:gd name="T12" fmla="*/ 3 w 3"/>
                  <a:gd name="T13" fmla="*/ 4 h 5"/>
                  <a:gd name="T14" fmla="*/ 2 w 3"/>
                  <a:gd name="T15" fmla="*/ 5 h 5"/>
                  <a:gd name="T16" fmla="*/ 0 w 3"/>
                  <a:gd name="T17" fmla="*/ 5 h 5"/>
                  <a:gd name="T18" fmla="*/ 2 w 3"/>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3"/>
                    </a:moveTo>
                    <a:cubicBezTo>
                      <a:pt x="1" y="4"/>
                      <a:pt x="1" y="3"/>
                      <a:pt x="0" y="3"/>
                    </a:cubicBezTo>
                    <a:cubicBezTo>
                      <a:pt x="0" y="3"/>
                      <a:pt x="0" y="2"/>
                      <a:pt x="1" y="2"/>
                    </a:cubicBezTo>
                    <a:cubicBezTo>
                      <a:pt x="1" y="3"/>
                      <a:pt x="1" y="3"/>
                      <a:pt x="1" y="3"/>
                    </a:cubicBezTo>
                    <a:cubicBezTo>
                      <a:pt x="1" y="3"/>
                      <a:pt x="1" y="3"/>
                      <a:pt x="2" y="3"/>
                    </a:cubicBezTo>
                    <a:cubicBezTo>
                      <a:pt x="1" y="2"/>
                      <a:pt x="2" y="2"/>
                      <a:pt x="1" y="1"/>
                    </a:cubicBezTo>
                    <a:cubicBezTo>
                      <a:pt x="3" y="0"/>
                      <a:pt x="1" y="3"/>
                      <a:pt x="3" y="4"/>
                    </a:cubicBezTo>
                    <a:cubicBezTo>
                      <a:pt x="2" y="5"/>
                      <a:pt x="1" y="4"/>
                      <a:pt x="2" y="5"/>
                    </a:cubicBezTo>
                    <a:cubicBezTo>
                      <a:pt x="1" y="5"/>
                      <a:pt x="1" y="5"/>
                      <a:pt x="0" y="5"/>
                    </a:cubicBezTo>
                    <a:cubicBezTo>
                      <a:pt x="0" y="4"/>
                      <a:pt x="2" y="4"/>
                      <a:pt x="2"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31">
                <a:extLst>
                  <a:ext uri="{FF2B5EF4-FFF2-40B4-BE49-F238E27FC236}">
                    <a16:creationId xmlns:a16="http://schemas.microsoft.com/office/drawing/2014/main" id="{0902ED65-8D0C-4CC2-8DC0-F29C1F686B66}"/>
                  </a:ext>
                </a:extLst>
              </p:cNvPr>
              <p:cNvSpPr>
                <a:spLocks/>
              </p:cNvSpPr>
              <p:nvPr/>
            </p:nvSpPr>
            <p:spPr bwMode="auto">
              <a:xfrm>
                <a:off x="-1844" y="3754"/>
                <a:ext cx="4" cy="6"/>
              </a:xfrm>
              <a:custGeom>
                <a:avLst/>
                <a:gdLst>
                  <a:gd name="T0" fmla="*/ 2 w 4"/>
                  <a:gd name="T1" fmla="*/ 3 h 5"/>
                  <a:gd name="T2" fmla="*/ 1 w 4"/>
                  <a:gd name="T3" fmla="*/ 3 h 5"/>
                  <a:gd name="T4" fmla="*/ 2 w 4"/>
                  <a:gd name="T5" fmla="*/ 2 h 5"/>
                  <a:gd name="T6" fmla="*/ 1 w 4"/>
                  <a:gd name="T7" fmla="*/ 1 h 5"/>
                  <a:gd name="T8" fmla="*/ 2 w 4"/>
                  <a:gd name="T9" fmla="*/ 0 h 5"/>
                  <a:gd name="T10" fmla="*/ 1 w 4"/>
                  <a:gd name="T11" fmla="*/ 0 h 5"/>
                  <a:gd name="T12" fmla="*/ 2 w 4"/>
                  <a:gd name="T13" fmla="*/ 0 h 5"/>
                  <a:gd name="T14" fmla="*/ 3 w 4"/>
                  <a:gd name="T15" fmla="*/ 2 h 5"/>
                  <a:gd name="T16" fmla="*/ 3 w 4"/>
                  <a:gd name="T17" fmla="*/ 2 h 5"/>
                  <a:gd name="T18" fmla="*/ 3 w 4"/>
                  <a:gd name="T19" fmla="*/ 5 h 5"/>
                  <a:gd name="T20" fmla="*/ 1 w 4"/>
                  <a:gd name="T21" fmla="*/ 3 h 5"/>
                  <a:gd name="T22" fmla="*/ 2 w 4"/>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2" y="3"/>
                    </a:moveTo>
                    <a:cubicBezTo>
                      <a:pt x="2" y="3"/>
                      <a:pt x="2" y="2"/>
                      <a:pt x="1" y="3"/>
                    </a:cubicBezTo>
                    <a:cubicBezTo>
                      <a:pt x="1" y="2"/>
                      <a:pt x="2" y="2"/>
                      <a:pt x="2" y="2"/>
                    </a:cubicBezTo>
                    <a:cubicBezTo>
                      <a:pt x="1" y="2"/>
                      <a:pt x="2" y="1"/>
                      <a:pt x="1" y="1"/>
                    </a:cubicBezTo>
                    <a:cubicBezTo>
                      <a:pt x="1" y="1"/>
                      <a:pt x="1" y="0"/>
                      <a:pt x="2" y="0"/>
                    </a:cubicBezTo>
                    <a:cubicBezTo>
                      <a:pt x="2" y="0"/>
                      <a:pt x="0" y="1"/>
                      <a:pt x="1" y="0"/>
                    </a:cubicBezTo>
                    <a:cubicBezTo>
                      <a:pt x="1" y="0"/>
                      <a:pt x="2" y="0"/>
                      <a:pt x="2" y="0"/>
                    </a:cubicBezTo>
                    <a:cubicBezTo>
                      <a:pt x="2" y="0"/>
                      <a:pt x="2" y="2"/>
                      <a:pt x="3" y="2"/>
                    </a:cubicBezTo>
                    <a:cubicBezTo>
                      <a:pt x="3" y="2"/>
                      <a:pt x="3" y="2"/>
                      <a:pt x="3" y="2"/>
                    </a:cubicBezTo>
                    <a:cubicBezTo>
                      <a:pt x="2" y="3"/>
                      <a:pt x="4" y="4"/>
                      <a:pt x="3" y="5"/>
                    </a:cubicBezTo>
                    <a:cubicBezTo>
                      <a:pt x="2" y="5"/>
                      <a:pt x="2" y="4"/>
                      <a:pt x="1" y="3"/>
                    </a:cubicBezTo>
                    <a:cubicBezTo>
                      <a:pt x="2" y="3"/>
                      <a:pt x="2" y="3"/>
                      <a:pt x="2"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32">
                <a:extLst>
                  <a:ext uri="{FF2B5EF4-FFF2-40B4-BE49-F238E27FC236}">
                    <a16:creationId xmlns:a16="http://schemas.microsoft.com/office/drawing/2014/main" id="{541DA115-2EE4-4506-A9A1-EB153F0DCF17}"/>
                  </a:ext>
                </a:extLst>
              </p:cNvPr>
              <p:cNvSpPr>
                <a:spLocks/>
              </p:cNvSpPr>
              <p:nvPr/>
            </p:nvSpPr>
            <p:spPr bwMode="auto">
              <a:xfrm>
                <a:off x="-1840" y="3755"/>
                <a:ext cx="2" cy="4"/>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1" y="1"/>
                      <a:pt x="1" y="2"/>
                      <a:pt x="1" y="3"/>
                    </a:cubicBezTo>
                    <a:cubicBezTo>
                      <a:pt x="0"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33">
                <a:extLst>
                  <a:ext uri="{FF2B5EF4-FFF2-40B4-BE49-F238E27FC236}">
                    <a16:creationId xmlns:a16="http://schemas.microsoft.com/office/drawing/2014/main" id="{94302E31-C2A0-43F2-863F-4FCA38CB83C7}"/>
                  </a:ext>
                </a:extLst>
              </p:cNvPr>
              <p:cNvSpPr>
                <a:spLocks/>
              </p:cNvSpPr>
              <p:nvPr/>
            </p:nvSpPr>
            <p:spPr bwMode="auto">
              <a:xfrm>
                <a:off x="-1841" y="3761"/>
                <a:ext cx="4" cy="2"/>
              </a:xfrm>
              <a:custGeom>
                <a:avLst/>
                <a:gdLst>
                  <a:gd name="T0" fmla="*/ 0 w 3"/>
                  <a:gd name="T1" fmla="*/ 0 h 2"/>
                  <a:gd name="T2" fmla="*/ 2 w 3"/>
                  <a:gd name="T3" fmla="*/ 2 h 2"/>
                  <a:gd name="T4" fmla="*/ 0 w 3"/>
                  <a:gd name="T5" fmla="*/ 1 h 2"/>
                  <a:gd name="T6" fmla="*/ 0 w 3"/>
                  <a:gd name="T7" fmla="*/ 0 h 2"/>
                </a:gdLst>
                <a:ahLst/>
                <a:cxnLst>
                  <a:cxn ang="0">
                    <a:pos x="T0" y="T1"/>
                  </a:cxn>
                  <a:cxn ang="0">
                    <a:pos x="T2" y="T3"/>
                  </a:cxn>
                  <a:cxn ang="0">
                    <a:pos x="T4" y="T5"/>
                  </a:cxn>
                  <a:cxn ang="0">
                    <a:pos x="T6" y="T7"/>
                  </a:cxn>
                </a:cxnLst>
                <a:rect l="0" t="0" r="r" b="b"/>
                <a:pathLst>
                  <a:path w="3" h="2">
                    <a:moveTo>
                      <a:pt x="0" y="0"/>
                    </a:moveTo>
                    <a:cubicBezTo>
                      <a:pt x="1" y="0"/>
                      <a:pt x="3" y="1"/>
                      <a:pt x="2" y="2"/>
                    </a:cubicBezTo>
                    <a:cubicBezTo>
                      <a:pt x="1" y="2"/>
                      <a:pt x="1" y="1"/>
                      <a:pt x="0" y="1"/>
                    </a:cubicBezTo>
                    <a:cubicBezTo>
                      <a:pt x="0" y="0"/>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434">
                <a:extLst>
                  <a:ext uri="{FF2B5EF4-FFF2-40B4-BE49-F238E27FC236}">
                    <a16:creationId xmlns:a16="http://schemas.microsoft.com/office/drawing/2014/main" id="{97BC9C64-1A77-44C4-8EF2-0915C9EAC1FC}"/>
                  </a:ext>
                </a:extLst>
              </p:cNvPr>
              <p:cNvSpPr>
                <a:spLocks/>
              </p:cNvSpPr>
              <p:nvPr/>
            </p:nvSpPr>
            <p:spPr bwMode="auto">
              <a:xfrm>
                <a:off x="-1474" y="3775"/>
                <a:ext cx="15" cy="7"/>
              </a:xfrm>
              <a:custGeom>
                <a:avLst/>
                <a:gdLst>
                  <a:gd name="T0" fmla="*/ 12 w 13"/>
                  <a:gd name="T1" fmla="*/ 0 h 6"/>
                  <a:gd name="T2" fmla="*/ 12 w 13"/>
                  <a:gd name="T3" fmla="*/ 1 h 6"/>
                  <a:gd name="T4" fmla="*/ 5 w 13"/>
                  <a:gd name="T5" fmla="*/ 3 h 6"/>
                  <a:gd name="T6" fmla="*/ 0 w 13"/>
                  <a:gd name="T7" fmla="*/ 4 h 6"/>
                  <a:gd name="T8" fmla="*/ 5 w 13"/>
                  <a:gd name="T9" fmla="*/ 1 h 6"/>
                  <a:gd name="T10" fmla="*/ 12 w 13"/>
                  <a:gd name="T11" fmla="*/ 0 h 6"/>
                </a:gdLst>
                <a:ahLst/>
                <a:cxnLst>
                  <a:cxn ang="0">
                    <a:pos x="T0" y="T1"/>
                  </a:cxn>
                  <a:cxn ang="0">
                    <a:pos x="T2" y="T3"/>
                  </a:cxn>
                  <a:cxn ang="0">
                    <a:pos x="T4" y="T5"/>
                  </a:cxn>
                  <a:cxn ang="0">
                    <a:pos x="T6" y="T7"/>
                  </a:cxn>
                  <a:cxn ang="0">
                    <a:pos x="T8" y="T9"/>
                  </a:cxn>
                  <a:cxn ang="0">
                    <a:pos x="T10" y="T11"/>
                  </a:cxn>
                </a:cxnLst>
                <a:rect l="0" t="0" r="r" b="b"/>
                <a:pathLst>
                  <a:path w="13" h="6">
                    <a:moveTo>
                      <a:pt x="12" y="0"/>
                    </a:moveTo>
                    <a:cubicBezTo>
                      <a:pt x="13" y="1"/>
                      <a:pt x="12" y="1"/>
                      <a:pt x="12" y="1"/>
                    </a:cubicBezTo>
                    <a:cubicBezTo>
                      <a:pt x="9" y="2"/>
                      <a:pt x="7" y="3"/>
                      <a:pt x="5" y="3"/>
                    </a:cubicBezTo>
                    <a:cubicBezTo>
                      <a:pt x="4" y="4"/>
                      <a:pt x="1" y="6"/>
                      <a:pt x="0" y="4"/>
                    </a:cubicBezTo>
                    <a:cubicBezTo>
                      <a:pt x="1" y="2"/>
                      <a:pt x="3" y="2"/>
                      <a:pt x="5" y="1"/>
                    </a:cubicBezTo>
                    <a:cubicBezTo>
                      <a:pt x="8" y="0"/>
                      <a:pt x="10" y="0"/>
                      <a:pt x="1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435">
                <a:extLst>
                  <a:ext uri="{FF2B5EF4-FFF2-40B4-BE49-F238E27FC236}">
                    <a16:creationId xmlns:a16="http://schemas.microsoft.com/office/drawing/2014/main" id="{30D0B5FE-8926-431D-9726-F42B4625D40A}"/>
                  </a:ext>
                </a:extLst>
              </p:cNvPr>
              <p:cNvSpPr>
                <a:spLocks/>
              </p:cNvSpPr>
              <p:nvPr/>
            </p:nvSpPr>
            <p:spPr bwMode="auto">
              <a:xfrm>
                <a:off x="-1568" y="3784"/>
                <a:ext cx="12" cy="6"/>
              </a:xfrm>
              <a:custGeom>
                <a:avLst/>
                <a:gdLst>
                  <a:gd name="T0" fmla="*/ 10 w 10"/>
                  <a:gd name="T1" fmla="*/ 1 h 5"/>
                  <a:gd name="T2" fmla="*/ 1 w 10"/>
                  <a:gd name="T3" fmla="*/ 5 h 5"/>
                  <a:gd name="T4" fmla="*/ 10 w 10"/>
                  <a:gd name="T5" fmla="*/ 1 h 5"/>
                </a:gdLst>
                <a:ahLst/>
                <a:cxnLst>
                  <a:cxn ang="0">
                    <a:pos x="T0" y="T1"/>
                  </a:cxn>
                  <a:cxn ang="0">
                    <a:pos x="T2" y="T3"/>
                  </a:cxn>
                  <a:cxn ang="0">
                    <a:pos x="T4" y="T5"/>
                  </a:cxn>
                </a:cxnLst>
                <a:rect l="0" t="0" r="r" b="b"/>
                <a:pathLst>
                  <a:path w="10" h="5">
                    <a:moveTo>
                      <a:pt x="10" y="1"/>
                    </a:moveTo>
                    <a:cubicBezTo>
                      <a:pt x="8" y="3"/>
                      <a:pt x="4" y="4"/>
                      <a:pt x="1" y="5"/>
                    </a:cubicBezTo>
                    <a:cubicBezTo>
                      <a:pt x="0" y="2"/>
                      <a:pt x="7" y="0"/>
                      <a:pt x="1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436">
                <a:extLst>
                  <a:ext uri="{FF2B5EF4-FFF2-40B4-BE49-F238E27FC236}">
                    <a16:creationId xmlns:a16="http://schemas.microsoft.com/office/drawing/2014/main" id="{23ED7761-722B-42EE-AD7E-C46F53AB44C5}"/>
                  </a:ext>
                </a:extLst>
              </p:cNvPr>
              <p:cNvSpPr>
                <a:spLocks/>
              </p:cNvSpPr>
              <p:nvPr/>
            </p:nvSpPr>
            <p:spPr bwMode="auto">
              <a:xfrm>
                <a:off x="-1526" y="3789"/>
                <a:ext cx="1" cy="2"/>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1" y="0"/>
                      <a:pt x="1" y="2"/>
                      <a:pt x="0" y="2"/>
                    </a:cubicBezTo>
                    <a:cubicBezTo>
                      <a:pt x="0"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437">
                <a:extLst>
                  <a:ext uri="{FF2B5EF4-FFF2-40B4-BE49-F238E27FC236}">
                    <a16:creationId xmlns:a16="http://schemas.microsoft.com/office/drawing/2014/main" id="{04C80249-BD06-4C6C-A4C9-E27D29918AD6}"/>
                  </a:ext>
                </a:extLst>
              </p:cNvPr>
              <p:cNvSpPr>
                <a:spLocks noEditPoints="1"/>
              </p:cNvSpPr>
              <p:nvPr/>
            </p:nvSpPr>
            <p:spPr bwMode="auto">
              <a:xfrm>
                <a:off x="-2339" y="2881"/>
                <a:ext cx="1064" cy="930"/>
              </a:xfrm>
              <a:custGeom>
                <a:avLst/>
                <a:gdLst>
                  <a:gd name="T0" fmla="*/ 475 w 916"/>
                  <a:gd name="T1" fmla="*/ 120 h 802"/>
                  <a:gd name="T2" fmla="*/ 883 w 916"/>
                  <a:gd name="T3" fmla="*/ 197 h 802"/>
                  <a:gd name="T4" fmla="*/ 571 w 916"/>
                  <a:gd name="T5" fmla="*/ 658 h 802"/>
                  <a:gd name="T6" fmla="*/ 661 w 916"/>
                  <a:gd name="T7" fmla="*/ 585 h 802"/>
                  <a:gd name="T8" fmla="*/ 808 w 916"/>
                  <a:gd name="T9" fmla="*/ 479 h 802"/>
                  <a:gd name="T10" fmla="*/ 722 w 916"/>
                  <a:gd name="T11" fmla="*/ 665 h 802"/>
                  <a:gd name="T12" fmla="*/ 455 w 916"/>
                  <a:gd name="T13" fmla="*/ 785 h 802"/>
                  <a:gd name="T14" fmla="*/ 239 w 916"/>
                  <a:gd name="T15" fmla="*/ 485 h 802"/>
                  <a:gd name="T16" fmla="*/ 181 w 916"/>
                  <a:gd name="T17" fmla="*/ 418 h 802"/>
                  <a:gd name="T18" fmla="*/ 84 w 916"/>
                  <a:gd name="T19" fmla="*/ 296 h 802"/>
                  <a:gd name="T20" fmla="*/ 515 w 916"/>
                  <a:gd name="T21" fmla="*/ 272 h 802"/>
                  <a:gd name="T22" fmla="*/ 440 w 916"/>
                  <a:gd name="T23" fmla="*/ 168 h 802"/>
                  <a:gd name="T24" fmla="*/ 471 w 916"/>
                  <a:gd name="T25" fmla="*/ 213 h 802"/>
                  <a:gd name="T26" fmla="*/ 479 w 916"/>
                  <a:gd name="T27" fmla="*/ 256 h 802"/>
                  <a:gd name="T28" fmla="*/ 52 w 916"/>
                  <a:gd name="T29" fmla="*/ 193 h 802"/>
                  <a:gd name="T30" fmla="*/ 257 w 916"/>
                  <a:gd name="T31" fmla="*/ 243 h 802"/>
                  <a:gd name="T32" fmla="*/ 336 w 916"/>
                  <a:gd name="T33" fmla="*/ 155 h 802"/>
                  <a:gd name="T34" fmla="*/ 414 w 916"/>
                  <a:gd name="T35" fmla="*/ 251 h 802"/>
                  <a:gd name="T36" fmla="*/ 20 w 916"/>
                  <a:gd name="T37" fmla="*/ 181 h 802"/>
                  <a:gd name="T38" fmla="*/ 218 w 916"/>
                  <a:gd name="T39" fmla="*/ 285 h 802"/>
                  <a:gd name="T40" fmla="*/ 114 w 916"/>
                  <a:gd name="T41" fmla="*/ 218 h 802"/>
                  <a:gd name="T42" fmla="*/ 452 w 916"/>
                  <a:gd name="T43" fmla="*/ 238 h 802"/>
                  <a:gd name="T44" fmla="*/ 447 w 916"/>
                  <a:gd name="T45" fmla="*/ 248 h 802"/>
                  <a:gd name="T46" fmla="*/ 490 w 916"/>
                  <a:gd name="T47" fmla="*/ 257 h 802"/>
                  <a:gd name="T48" fmla="*/ 606 w 916"/>
                  <a:gd name="T49" fmla="*/ 410 h 802"/>
                  <a:gd name="T50" fmla="*/ 744 w 916"/>
                  <a:gd name="T51" fmla="*/ 355 h 802"/>
                  <a:gd name="T52" fmla="*/ 525 w 916"/>
                  <a:gd name="T53" fmla="*/ 286 h 802"/>
                  <a:gd name="T54" fmla="*/ 775 w 916"/>
                  <a:gd name="T55" fmla="*/ 280 h 802"/>
                  <a:gd name="T56" fmla="*/ 563 w 916"/>
                  <a:gd name="T57" fmla="*/ 293 h 802"/>
                  <a:gd name="T58" fmla="*/ 538 w 916"/>
                  <a:gd name="T59" fmla="*/ 372 h 802"/>
                  <a:gd name="T60" fmla="*/ 842 w 916"/>
                  <a:gd name="T61" fmla="*/ 357 h 802"/>
                  <a:gd name="T62" fmla="*/ 277 w 916"/>
                  <a:gd name="T63" fmla="*/ 332 h 802"/>
                  <a:gd name="T64" fmla="*/ 371 w 916"/>
                  <a:gd name="T65" fmla="*/ 450 h 802"/>
                  <a:gd name="T66" fmla="*/ 374 w 916"/>
                  <a:gd name="T67" fmla="*/ 307 h 802"/>
                  <a:gd name="T68" fmla="*/ 770 w 916"/>
                  <a:gd name="T69" fmla="*/ 378 h 802"/>
                  <a:gd name="T70" fmla="*/ 338 w 916"/>
                  <a:gd name="T71" fmla="*/ 357 h 802"/>
                  <a:gd name="T72" fmla="*/ 76 w 916"/>
                  <a:gd name="T73" fmla="*/ 347 h 802"/>
                  <a:gd name="T74" fmla="*/ 476 w 916"/>
                  <a:gd name="T75" fmla="*/ 369 h 802"/>
                  <a:gd name="T76" fmla="*/ 794 w 916"/>
                  <a:gd name="T77" fmla="*/ 364 h 802"/>
                  <a:gd name="T78" fmla="*/ 559 w 916"/>
                  <a:gd name="T79" fmla="*/ 381 h 802"/>
                  <a:gd name="T80" fmla="*/ 445 w 916"/>
                  <a:gd name="T81" fmla="*/ 417 h 802"/>
                  <a:gd name="T82" fmla="*/ 769 w 916"/>
                  <a:gd name="T83" fmla="*/ 442 h 802"/>
                  <a:gd name="T84" fmla="*/ 750 w 916"/>
                  <a:gd name="T85" fmla="*/ 442 h 802"/>
                  <a:gd name="T86" fmla="*/ 452 w 916"/>
                  <a:gd name="T87" fmla="*/ 419 h 802"/>
                  <a:gd name="T88" fmla="*/ 665 w 916"/>
                  <a:gd name="T89" fmla="*/ 492 h 802"/>
                  <a:gd name="T90" fmla="*/ 551 w 916"/>
                  <a:gd name="T91" fmla="*/ 490 h 802"/>
                  <a:gd name="T92" fmla="*/ 332 w 916"/>
                  <a:gd name="T93" fmla="*/ 440 h 802"/>
                  <a:gd name="T94" fmla="*/ 425 w 916"/>
                  <a:gd name="T95" fmla="*/ 447 h 802"/>
                  <a:gd name="T96" fmla="*/ 416 w 916"/>
                  <a:gd name="T97" fmla="*/ 454 h 802"/>
                  <a:gd name="T98" fmla="*/ 81 w 916"/>
                  <a:gd name="T99" fmla="*/ 471 h 802"/>
                  <a:gd name="T100" fmla="*/ 152 w 916"/>
                  <a:gd name="T101" fmla="*/ 493 h 802"/>
                  <a:gd name="T102" fmla="*/ 645 w 916"/>
                  <a:gd name="T103" fmla="*/ 482 h 802"/>
                  <a:gd name="T104" fmla="*/ 436 w 916"/>
                  <a:gd name="T105" fmla="*/ 504 h 802"/>
                  <a:gd name="T106" fmla="*/ 373 w 916"/>
                  <a:gd name="T107" fmla="*/ 526 h 802"/>
                  <a:gd name="T108" fmla="*/ 91 w 916"/>
                  <a:gd name="T109" fmla="*/ 537 h 802"/>
                  <a:gd name="T110" fmla="*/ 351 w 916"/>
                  <a:gd name="T111" fmla="*/ 673 h 802"/>
                  <a:gd name="T112" fmla="*/ 420 w 916"/>
                  <a:gd name="T113" fmla="*/ 767 h 802"/>
                  <a:gd name="T114" fmla="*/ 639 w 916"/>
                  <a:gd name="T115" fmla="*/ 623 h 802"/>
                  <a:gd name="T116" fmla="*/ 107 w 916"/>
                  <a:gd name="T117" fmla="*/ 608 h 802"/>
                  <a:gd name="T118" fmla="*/ 283 w 916"/>
                  <a:gd name="T119" fmla="*/ 639 h 802"/>
                  <a:gd name="T120" fmla="*/ 495 w 916"/>
                  <a:gd name="T121" fmla="*/ 723 h 802"/>
                  <a:gd name="T122" fmla="*/ 292 w 916"/>
                  <a:gd name="T123" fmla="*/ 707 h 802"/>
                  <a:gd name="T124" fmla="*/ 612 w 916"/>
                  <a:gd name="T125" fmla="*/ 734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6" h="802">
                    <a:moveTo>
                      <a:pt x="29" y="62"/>
                    </a:moveTo>
                    <a:cubicBezTo>
                      <a:pt x="30" y="62"/>
                      <a:pt x="30" y="62"/>
                      <a:pt x="31" y="62"/>
                    </a:cubicBezTo>
                    <a:cubicBezTo>
                      <a:pt x="30" y="61"/>
                      <a:pt x="32" y="61"/>
                      <a:pt x="31" y="60"/>
                    </a:cubicBezTo>
                    <a:cubicBezTo>
                      <a:pt x="35" y="58"/>
                      <a:pt x="40" y="59"/>
                      <a:pt x="43" y="57"/>
                    </a:cubicBezTo>
                    <a:cubicBezTo>
                      <a:pt x="47" y="57"/>
                      <a:pt x="53" y="54"/>
                      <a:pt x="56" y="56"/>
                    </a:cubicBezTo>
                    <a:cubicBezTo>
                      <a:pt x="59" y="55"/>
                      <a:pt x="63" y="52"/>
                      <a:pt x="65" y="53"/>
                    </a:cubicBezTo>
                    <a:cubicBezTo>
                      <a:pt x="67" y="50"/>
                      <a:pt x="75" y="51"/>
                      <a:pt x="79" y="50"/>
                    </a:cubicBezTo>
                    <a:cubicBezTo>
                      <a:pt x="79" y="49"/>
                      <a:pt x="79" y="50"/>
                      <a:pt x="80" y="51"/>
                    </a:cubicBezTo>
                    <a:cubicBezTo>
                      <a:pt x="89" y="49"/>
                      <a:pt x="97" y="47"/>
                      <a:pt x="106" y="45"/>
                    </a:cubicBezTo>
                    <a:cubicBezTo>
                      <a:pt x="108" y="45"/>
                      <a:pt x="111" y="45"/>
                      <a:pt x="114" y="44"/>
                    </a:cubicBezTo>
                    <a:cubicBezTo>
                      <a:pt x="117" y="44"/>
                      <a:pt x="120" y="43"/>
                      <a:pt x="123" y="43"/>
                    </a:cubicBezTo>
                    <a:cubicBezTo>
                      <a:pt x="131" y="42"/>
                      <a:pt x="138" y="40"/>
                      <a:pt x="146" y="37"/>
                    </a:cubicBezTo>
                    <a:cubicBezTo>
                      <a:pt x="146" y="38"/>
                      <a:pt x="147" y="38"/>
                      <a:pt x="147" y="39"/>
                    </a:cubicBezTo>
                    <a:cubicBezTo>
                      <a:pt x="150" y="39"/>
                      <a:pt x="153" y="38"/>
                      <a:pt x="157" y="38"/>
                    </a:cubicBezTo>
                    <a:cubicBezTo>
                      <a:pt x="159" y="38"/>
                      <a:pt x="161" y="38"/>
                      <a:pt x="162" y="38"/>
                    </a:cubicBezTo>
                    <a:cubicBezTo>
                      <a:pt x="165" y="38"/>
                      <a:pt x="166" y="36"/>
                      <a:pt x="169" y="36"/>
                    </a:cubicBezTo>
                    <a:cubicBezTo>
                      <a:pt x="170" y="36"/>
                      <a:pt x="171" y="36"/>
                      <a:pt x="173" y="36"/>
                    </a:cubicBezTo>
                    <a:cubicBezTo>
                      <a:pt x="178" y="35"/>
                      <a:pt x="184" y="33"/>
                      <a:pt x="191" y="32"/>
                    </a:cubicBezTo>
                    <a:cubicBezTo>
                      <a:pt x="196" y="32"/>
                      <a:pt x="200" y="32"/>
                      <a:pt x="205" y="31"/>
                    </a:cubicBezTo>
                    <a:cubicBezTo>
                      <a:pt x="207" y="31"/>
                      <a:pt x="209" y="31"/>
                      <a:pt x="211" y="30"/>
                    </a:cubicBezTo>
                    <a:cubicBezTo>
                      <a:pt x="219" y="30"/>
                      <a:pt x="229" y="29"/>
                      <a:pt x="237" y="27"/>
                    </a:cubicBezTo>
                    <a:cubicBezTo>
                      <a:pt x="246" y="25"/>
                      <a:pt x="254" y="25"/>
                      <a:pt x="264" y="24"/>
                    </a:cubicBezTo>
                    <a:cubicBezTo>
                      <a:pt x="271" y="23"/>
                      <a:pt x="279" y="22"/>
                      <a:pt x="286" y="21"/>
                    </a:cubicBezTo>
                    <a:cubicBezTo>
                      <a:pt x="287" y="21"/>
                      <a:pt x="289" y="21"/>
                      <a:pt x="291" y="20"/>
                    </a:cubicBezTo>
                    <a:cubicBezTo>
                      <a:pt x="294" y="20"/>
                      <a:pt x="299" y="17"/>
                      <a:pt x="303" y="16"/>
                    </a:cubicBezTo>
                    <a:cubicBezTo>
                      <a:pt x="306" y="16"/>
                      <a:pt x="307" y="15"/>
                      <a:pt x="308" y="15"/>
                    </a:cubicBezTo>
                    <a:cubicBezTo>
                      <a:pt x="312" y="14"/>
                      <a:pt x="316" y="13"/>
                      <a:pt x="320" y="12"/>
                    </a:cubicBezTo>
                    <a:cubicBezTo>
                      <a:pt x="323" y="11"/>
                      <a:pt x="327" y="10"/>
                      <a:pt x="331" y="9"/>
                    </a:cubicBezTo>
                    <a:cubicBezTo>
                      <a:pt x="337" y="8"/>
                      <a:pt x="344" y="4"/>
                      <a:pt x="350" y="4"/>
                    </a:cubicBezTo>
                    <a:cubicBezTo>
                      <a:pt x="354" y="3"/>
                      <a:pt x="358" y="3"/>
                      <a:pt x="363" y="3"/>
                    </a:cubicBezTo>
                    <a:cubicBezTo>
                      <a:pt x="364" y="1"/>
                      <a:pt x="365" y="1"/>
                      <a:pt x="366" y="0"/>
                    </a:cubicBezTo>
                    <a:cubicBezTo>
                      <a:pt x="367" y="0"/>
                      <a:pt x="367" y="1"/>
                      <a:pt x="367" y="1"/>
                    </a:cubicBezTo>
                    <a:cubicBezTo>
                      <a:pt x="368" y="2"/>
                      <a:pt x="367" y="3"/>
                      <a:pt x="366" y="4"/>
                    </a:cubicBezTo>
                    <a:cubicBezTo>
                      <a:pt x="363" y="4"/>
                      <a:pt x="360" y="5"/>
                      <a:pt x="358" y="5"/>
                    </a:cubicBezTo>
                    <a:cubicBezTo>
                      <a:pt x="349" y="6"/>
                      <a:pt x="341" y="8"/>
                      <a:pt x="333" y="10"/>
                    </a:cubicBezTo>
                    <a:cubicBezTo>
                      <a:pt x="325" y="13"/>
                      <a:pt x="317" y="14"/>
                      <a:pt x="309" y="17"/>
                    </a:cubicBezTo>
                    <a:cubicBezTo>
                      <a:pt x="304" y="18"/>
                      <a:pt x="298" y="21"/>
                      <a:pt x="293" y="22"/>
                    </a:cubicBezTo>
                    <a:cubicBezTo>
                      <a:pt x="285" y="23"/>
                      <a:pt x="278" y="25"/>
                      <a:pt x="271" y="25"/>
                    </a:cubicBezTo>
                    <a:cubicBezTo>
                      <a:pt x="257" y="26"/>
                      <a:pt x="242" y="28"/>
                      <a:pt x="228" y="30"/>
                    </a:cubicBezTo>
                    <a:cubicBezTo>
                      <a:pt x="226" y="31"/>
                      <a:pt x="224" y="31"/>
                      <a:pt x="222" y="31"/>
                    </a:cubicBezTo>
                    <a:cubicBezTo>
                      <a:pt x="210" y="32"/>
                      <a:pt x="198" y="33"/>
                      <a:pt x="185" y="35"/>
                    </a:cubicBezTo>
                    <a:cubicBezTo>
                      <a:pt x="180" y="35"/>
                      <a:pt x="174" y="37"/>
                      <a:pt x="169" y="38"/>
                    </a:cubicBezTo>
                    <a:cubicBezTo>
                      <a:pt x="166" y="39"/>
                      <a:pt x="164" y="40"/>
                      <a:pt x="160" y="40"/>
                    </a:cubicBezTo>
                    <a:cubicBezTo>
                      <a:pt x="156" y="40"/>
                      <a:pt x="152" y="40"/>
                      <a:pt x="148" y="40"/>
                    </a:cubicBezTo>
                    <a:cubicBezTo>
                      <a:pt x="141" y="44"/>
                      <a:pt x="129" y="45"/>
                      <a:pt x="122" y="46"/>
                    </a:cubicBezTo>
                    <a:cubicBezTo>
                      <a:pt x="115" y="46"/>
                      <a:pt x="109" y="48"/>
                      <a:pt x="103" y="49"/>
                    </a:cubicBezTo>
                    <a:cubicBezTo>
                      <a:pt x="102" y="49"/>
                      <a:pt x="103" y="49"/>
                      <a:pt x="103" y="50"/>
                    </a:cubicBezTo>
                    <a:cubicBezTo>
                      <a:pt x="93" y="51"/>
                      <a:pt x="83" y="53"/>
                      <a:pt x="74" y="54"/>
                    </a:cubicBezTo>
                    <a:cubicBezTo>
                      <a:pt x="70" y="56"/>
                      <a:pt x="62" y="57"/>
                      <a:pt x="59" y="57"/>
                    </a:cubicBezTo>
                    <a:cubicBezTo>
                      <a:pt x="50" y="59"/>
                      <a:pt x="40" y="59"/>
                      <a:pt x="33" y="64"/>
                    </a:cubicBezTo>
                    <a:cubicBezTo>
                      <a:pt x="33" y="67"/>
                      <a:pt x="40" y="68"/>
                      <a:pt x="42" y="67"/>
                    </a:cubicBezTo>
                    <a:cubicBezTo>
                      <a:pt x="43" y="67"/>
                      <a:pt x="44" y="68"/>
                      <a:pt x="44" y="68"/>
                    </a:cubicBezTo>
                    <a:cubicBezTo>
                      <a:pt x="55" y="70"/>
                      <a:pt x="65" y="73"/>
                      <a:pt x="76" y="75"/>
                    </a:cubicBezTo>
                    <a:cubicBezTo>
                      <a:pt x="97" y="80"/>
                      <a:pt x="119" y="83"/>
                      <a:pt x="140" y="85"/>
                    </a:cubicBezTo>
                    <a:cubicBezTo>
                      <a:pt x="140" y="85"/>
                      <a:pt x="141" y="86"/>
                      <a:pt x="142" y="86"/>
                    </a:cubicBezTo>
                    <a:cubicBezTo>
                      <a:pt x="162" y="91"/>
                      <a:pt x="184" y="95"/>
                      <a:pt x="206" y="99"/>
                    </a:cubicBezTo>
                    <a:cubicBezTo>
                      <a:pt x="215" y="101"/>
                      <a:pt x="225" y="103"/>
                      <a:pt x="235" y="104"/>
                    </a:cubicBezTo>
                    <a:cubicBezTo>
                      <a:pt x="236" y="103"/>
                      <a:pt x="238" y="102"/>
                      <a:pt x="240" y="102"/>
                    </a:cubicBezTo>
                    <a:cubicBezTo>
                      <a:pt x="245" y="100"/>
                      <a:pt x="251" y="99"/>
                      <a:pt x="255" y="98"/>
                    </a:cubicBezTo>
                    <a:cubicBezTo>
                      <a:pt x="256" y="97"/>
                      <a:pt x="256" y="97"/>
                      <a:pt x="257" y="97"/>
                    </a:cubicBezTo>
                    <a:cubicBezTo>
                      <a:pt x="263" y="96"/>
                      <a:pt x="271" y="92"/>
                      <a:pt x="277" y="92"/>
                    </a:cubicBezTo>
                    <a:cubicBezTo>
                      <a:pt x="279" y="91"/>
                      <a:pt x="281" y="90"/>
                      <a:pt x="282" y="91"/>
                    </a:cubicBezTo>
                    <a:cubicBezTo>
                      <a:pt x="280" y="92"/>
                      <a:pt x="278" y="92"/>
                      <a:pt x="276" y="93"/>
                    </a:cubicBezTo>
                    <a:cubicBezTo>
                      <a:pt x="273" y="93"/>
                      <a:pt x="270" y="95"/>
                      <a:pt x="267" y="95"/>
                    </a:cubicBezTo>
                    <a:cubicBezTo>
                      <a:pt x="262" y="97"/>
                      <a:pt x="254" y="99"/>
                      <a:pt x="247" y="100"/>
                    </a:cubicBezTo>
                    <a:cubicBezTo>
                      <a:pt x="246" y="100"/>
                      <a:pt x="248" y="101"/>
                      <a:pt x="247" y="101"/>
                    </a:cubicBezTo>
                    <a:cubicBezTo>
                      <a:pt x="243" y="102"/>
                      <a:pt x="240" y="103"/>
                      <a:pt x="237" y="105"/>
                    </a:cubicBezTo>
                    <a:cubicBezTo>
                      <a:pt x="241" y="107"/>
                      <a:pt x="244" y="104"/>
                      <a:pt x="248" y="105"/>
                    </a:cubicBezTo>
                    <a:cubicBezTo>
                      <a:pt x="249" y="105"/>
                      <a:pt x="248" y="104"/>
                      <a:pt x="248" y="104"/>
                    </a:cubicBezTo>
                    <a:cubicBezTo>
                      <a:pt x="260" y="100"/>
                      <a:pt x="273" y="97"/>
                      <a:pt x="285" y="94"/>
                    </a:cubicBezTo>
                    <a:cubicBezTo>
                      <a:pt x="289" y="92"/>
                      <a:pt x="294" y="92"/>
                      <a:pt x="298" y="91"/>
                    </a:cubicBezTo>
                    <a:cubicBezTo>
                      <a:pt x="296" y="93"/>
                      <a:pt x="293" y="93"/>
                      <a:pt x="291" y="93"/>
                    </a:cubicBezTo>
                    <a:cubicBezTo>
                      <a:pt x="290" y="93"/>
                      <a:pt x="290" y="94"/>
                      <a:pt x="290" y="94"/>
                    </a:cubicBezTo>
                    <a:cubicBezTo>
                      <a:pt x="286" y="95"/>
                      <a:pt x="282" y="96"/>
                      <a:pt x="280" y="96"/>
                    </a:cubicBezTo>
                    <a:cubicBezTo>
                      <a:pt x="278" y="98"/>
                      <a:pt x="273" y="97"/>
                      <a:pt x="272" y="99"/>
                    </a:cubicBezTo>
                    <a:cubicBezTo>
                      <a:pt x="271" y="99"/>
                      <a:pt x="270" y="99"/>
                      <a:pt x="270" y="99"/>
                    </a:cubicBezTo>
                    <a:cubicBezTo>
                      <a:pt x="269" y="100"/>
                      <a:pt x="266" y="100"/>
                      <a:pt x="264" y="100"/>
                    </a:cubicBezTo>
                    <a:cubicBezTo>
                      <a:pt x="264" y="100"/>
                      <a:pt x="264" y="101"/>
                      <a:pt x="264" y="101"/>
                    </a:cubicBezTo>
                    <a:cubicBezTo>
                      <a:pt x="262" y="102"/>
                      <a:pt x="259" y="102"/>
                      <a:pt x="257" y="103"/>
                    </a:cubicBezTo>
                    <a:cubicBezTo>
                      <a:pt x="253" y="104"/>
                      <a:pt x="250" y="105"/>
                      <a:pt x="246" y="106"/>
                    </a:cubicBezTo>
                    <a:cubicBezTo>
                      <a:pt x="247" y="108"/>
                      <a:pt x="252" y="107"/>
                      <a:pt x="254" y="108"/>
                    </a:cubicBezTo>
                    <a:cubicBezTo>
                      <a:pt x="255" y="108"/>
                      <a:pt x="255" y="108"/>
                      <a:pt x="255" y="107"/>
                    </a:cubicBezTo>
                    <a:cubicBezTo>
                      <a:pt x="259" y="107"/>
                      <a:pt x="263" y="105"/>
                      <a:pt x="267" y="106"/>
                    </a:cubicBezTo>
                    <a:cubicBezTo>
                      <a:pt x="273" y="102"/>
                      <a:pt x="282" y="101"/>
                      <a:pt x="288" y="98"/>
                    </a:cubicBezTo>
                    <a:cubicBezTo>
                      <a:pt x="296" y="97"/>
                      <a:pt x="302" y="94"/>
                      <a:pt x="310" y="93"/>
                    </a:cubicBezTo>
                    <a:cubicBezTo>
                      <a:pt x="310" y="94"/>
                      <a:pt x="309" y="93"/>
                      <a:pt x="309" y="93"/>
                    </a:cubicBezTo>
                    <a:cubicBezTo>
                      <a:pt x="306" y="94"/>
                      <a:pt x="304" y="95"/>
                      <a:pt x="302" y="95"/>
                    </a:cubicBezTo>
                    <a:cubicBezTo>
                      <a:pt x="301" y="96"/>
                      <a:pt x="302" y="96"/>
                      <a:pt x="302" y="96"/>
                    </a:cubicBezTo>
                    <a:cubicBezTo>
                      <a:pt x="288" y="100"/>
                      <a:pt x="274" y="105"/>
                      <a:pt x="259" y="109"/>
                    </a:cubicBezTo>
                    <a:cubicBezTo>
                      <a:pt x="265" y="111"/>
                      <a:pt x="273" y="110"/>
                      <a:pt x="277" y="108"/>
                    </a:cubicBezTo>
                    <a:cubicBezTo>
                      <a:pt x="277" y="108"/>
                      <a:pt x="277" y="109"/>
                      <a:pt x="278" y="109"/>
                    </a:cubicBezTo>
                    <a:cubicBezTo>
                      <a:pt x="278" y="109"/>
                      <a:pt x="278" y="108"/>
                      <a:pt x="278" y="107"/>
                    </a:cubicBezTo>
                    <a:cubicBezTo>
                      <a:pt x="283" y="106"/>
                      <a:pt x="288" y="104"/>
                      <a:pt x="294" y="103"/>
                    </a:cubicBezTo>
                    <a:cubicBezTo>
                      <a:pt x="302" y="100"/>
                      <a:pt x="310" y="98"/>
                      <a:pt x="318" y="96"/>
                    </a:cubicBezTo>
                    <a:cubicBezTo>
                      <a:pt x="324" y="95"/>
                      <a:pt x="330" y="91"/>
                      <a:pt x="336" y="92"/>
                    </a:cubicBezTo>
                    <a:cubicBezTo>
                      <a:pt x="336" y="91"/>
                      <a:pt x="336" y="91"/>
                      <a:pt x="338" y="91"/>
                    </a:cubicBezTo>
                    <a:cubicBezTo>
                      <a:pt x="338" y="93"/>
                      <a:pt x="333" y="91"/>
                      <a:pt x="333" y="93"/>
                    </a:cubicBezTo>
                    <a:cubicBezTo>
                      <a:pt x="330" y="93"/>
                      <a:pt x="327" y="95"/>
                      <a:pt x="323" y="95"/>
                    </a:cubicBezTo>
                    <a:cubicBezTo>
                      <a:pt x="323" y="95"/>
                      <a:pt x="323" y="95"/>
                      <a:pt x="324" y="95"/>
                    </a:cubicBezTo>
                    <a:cubicBezTo>
                      <a:pt x="321" y="96"/>
                      <a:pt x="318" y="98"/>
                      <a:pt x="315" y="97"/>
                    </a:cubicBezTo>
                    <a:cubicBezTo>
                      <a:pt x="317" y="97"/>
                      <a:pt x="314" y="98"/>
                      <a:pt x="314" y="99"/>
                    </a:cubicBezTo>
                    <a:cubicBezTo>
                      <a:pt x="311" y="99"/>
                      <a:pt x="306" y="101"/>
                      <a:pt x="305" y="100"/>
                    </a:cubicBezTo>
                    <a:cubicBezTo>
                      <a:pt x="304" y="101"/>
                      <a:pt x="304" y="101"/>
                      <a:pt x="304" y="101"/>
                    </a:cubicBezTo>
                    <a:cubicBezTo>
                      <a:pt x="294" y="103"/>
                      <a:pt x="283" y="108"/>
                      <a:pt x="272" y="111"/>
                    </a:cubicBezTo>
                    <a:cubicBezTo>
                      <a:pt x="277" y="112"/>
                      <a:pt x="280" y="113"/>
                      <a:pt x="285" y="113"/>
                    </a:cubicBezTo>
                    <a:cubicBezTo>
                      <a:pt x="285" y="113"/>
                      <a:pt x="285" y="112"/>
                      <a:pt x="285" y="112"/>
                    </a:cubicBezTo>
                    <a:cubicBezTo>
                      <a:pt x="287" y="112"/>
                      <a:pt x="288" y="110"/>
                      <a:pt x="291" y="110"/>
                    </a:cubicBezTo>
                    <a:cubicBezTo>
                      <a:pt x="305" y="105"/>
                      <a:pt x="324" y="101"/>
                      <a:pt x="337" y="97"/>
                    </a:cubicBezTo>
                    <a:cubicBezTo>
                      <a:pt x="337" y="99"/>
                      <a:pt x="336" y="98"/>
                      <a:pt x="335" y="99"/>
                    </a:cubicBezTo>
                    <a:cubicBezTo>
                      <a:pt x="332" y="99"/>
                      <a:pt x="329" y="100"/>
                      <a:pt x="327" y="101"/>
                    </a:cubicBezTo>
                    <a:cubicBezTo>
                      <a:pt x="324" y="101"/>
                      <a:pt x="325" y="102"/>
                      <a:pt x="322" y="102"/>
                    </a:cubicBezTo>
                    <a:cubicBezTo>
                      <a:pt x="322" y="102"/>
                      <a:pt x="321" y="103"/>
                      <a:pt x="320" y="102"/>
                    </a:cubicBezTo>
                    <a:cubicBezTo>
                      <a:pt x="320" y="103"/>
                      <a:pt x="319" y="103"/>
                      <a:pt x="319" y="103"/>
                    </a:cubicBezTo>
                    <a:cubicBezTo>
                      <a:pt x="317" y="103"/>
                      <a:pt x="315" y="104"/>
                      <a:pt x="312" y="105"/>
                    </a:cubicBezTo>
                    <a:cubicBezTo>
                      <a:pt x="310" y="106"/>
                      <a:pt x="307" y="106"/>
                      <a:pt x="306" y="107"/>
                    </a:cubicBezTo>
                    <a:cubicBezTo>
                      <a:pt x="300" y="108"/>
                      <a:pt x="293" y="112"/>
                      <a:pt x="286" y="114"/>
                    </a:cubicBezTo>
                    <a:cubicBezTo>
                      <a:pt x="294" y="118"/>
                      <a:pt x="303" y="110"/>
                      <a:pt x="310" y="111"/>
                    </a:cubicBezTo>
                    <a:cubicBezTo>
                      <a:pt x="311" y="110"/>
                      <a:pt x="311" y="110"/>
                      <a:pt x="311" y="110"/>
                    </a:cubicBezTo>
                    <a:cubicBezTo>
                      <a:pt x="324" y="107"/>
                      <a:pt x="335" y="101"/>
                      <a:pt x="349" y="99"/>
                    </a:cubicBezTo>
                    <a:cubicBezTo>
                      <a:pt x="348" y="100"/>
                      <a:pt x="347" y="101"/>
                      <a:pt x="346" y="100"/>
                    </a:cubicBezTo>
                    <a:cubicBezTo>
                      <a:pt x="343" y="102"/>
                      <a:pt x="339" y="103"/>
                      <a:pt x="336" y="103"/>
                    </a:cubicBezTo>
                    <a:cubicBezTo>
                      <a:pt x="329" y="106"/>
                      <a:pt x="320" y="109"/>
                      <a:pt x="312" y="110"/>
                    </a:cubicBezTo>
                    <a:cubicBezTo>
                      <a:pt x="311" y="111"/>
                      <a:pt x="311" y="111"/>
                      <a:pt x="310" y="112"/>
                    </a:cubicBezTo>
                    <a:cubicBezTo>
                      <a:pt x="309" y="111"/>
                      <a:pt x="309" y="112"/>
                      <a:pt x="308" y="112"/>
                    </a:cubicBezTo>
                    <a:cubicBezTo>
                      <a:pt x="305" y="114"/>
                      <a:pt x="299" y="114"/>
                      <a:pt x="297" y="116"/>
                    </a:cubicBezTo>
                    <a:cubicBezTo>
                      <a:pt x="300" y="117"/>
                      <a:pt x="303" y="117"/>
                      <a:pt x="307" y="117"/>
                    </a:cubicBezTo>
                    <a:cubicBezTo>
                      <a:pt x="307" y="117"/>
                      <a:pt x="307" y="116"/>
                      <a:pt x="307" y="115"/>
                    </a:cubicBezTo>
                    <a:cubicBezTo>
                      <a:pt x="313" y="115"/>
                      <a:pt x="316" y="113"/>
                      <a:pt x="321" y="112"/>
                    </a:cubicBezTo>
                    <a:cubicBezTo>
                      <a:pt x="332" y="109"/>
                      <a:pt x="344" y="106"/>
                      <a:pt x="354" y="102"/>
                    </a:cubicBezTo>
                    <a:cubicBezTo>
                      <a:pt x="358" y="101"/>
                      <a:pt x="361" y="101"/>
                      <a:pt x="365" y="100"/>
                    </a:cubicBezTo>
                    <a:cubicBezTo>
                      <a:pt x="371" y="97"/>
                      <a:pt x="376" y="94"/>
                      <a:pt x="383" y="94"/>
                    </a:cubicBezTo>
                    <a:cubicBezTo>
                      <a:pt x="383" y="95"/>
                      <a:pt x="381" y="94"/>
                      <a:pt x="382" y="95"/>
                    </a:cubicBezTo>
                    <a:cubicBezTo>
                      <a:pt x="381" y="95"/>
                      <a:pt x="380" y="95"/>
                      <a:pt x="380" y="95"/>
                    </a:cubicBezTo>
                    <a:cubicBezTo>
                      <a:pt x="371" y="98"/>
                      <a:pt x="361" y="103"/>
                      <a:pt x="352" y="104"/>
                    </a:cubicBezTo>
                    <a:cubicBezTo>
                      <a:pt x="349" y="106"/>
                      <a:pt x="343" y="107"/>
                      <a:pt x="340" y="108"/>
                    </a:cubicBezTo>
                    <a:cubicBezTo>
                      <a:pt x="335" y="110"/>
                      <a:pt x="329" y="111"/>
                      <a:pt x="324" y="113"/>
                    </a:cubicBezTo>
                    <a:cubicBezTo>
                      <a:pt x="321" y="113"/>
                      <a:pt x="318" y="115"/>
                      <a:pt x="315" y="115"/>
                    </a:cubicBezTo>
                    <a:cubicBezTo>
                      <a:pt x="314" y="116"/>
                      <a:pt x="311" y="117"/>
                      <a:pt x="308" y="117"/>
                    </a:cubicBezTo>
                    <a:cubicBezTo>
                      <a:pt x="309" y="119"/>
                      <a:pt x="310" y="118"/>
                      <a:pt x="312" y="118"/>
                    </a:cubicBezTo>
                    <a:cubicBezTo>
                      <a:pt x="313" y="119"/>
                      <a:pt x="315" y="119"/>
                      <a:pt x="316" y="119"/>
                    </a:cubicBezTo>
                    <a:cubicBezTo>
                      <a:pt x="318" y="119"/>
                      <a:pt x="319" y="118"/>
                      <a:pt x="321" y="117"/>
                    </a:cubicBezTo>
                    <a:cubicBezTo>
                      <a:pt x="323" y="117"/>
                      <a:pt x="326" y="116"/>
                      <a:pt x="328" y="116"/>
                    </a:cubicBezTo>
                    <a:cubicBezTo>
                      <a:pt x="332" y="115"/>
                      <a:pt x="335" y="113"/>
                      <a:pt x="339" y="112"/>
                    </a:cubicBezTo>
                    <a:cubicBezTo>
                      <a:pt x="344" y="110"/>
                      <a:pt x="350" y="110"/>
                      <a:pt x="354" y="107"/>
                    </a:cubicBezTo>
                    <a:cubicBezTo>
                      <a:pt x="363" y="105"/>
                      <a:pt x="373" y="103"/>
                      <a:pt x="382" y="100"/>
                    </a:cubicBezTo>
                    <a:cubicBezTo>
                      <a:pt x="383" y="100"/>
                      <a:pt x="385" y="98"/>
                      <a:pt x="386" y="100"/>
                    </a:cubicBezTo>
                    <a:cubicBezTo>
                      <a:pt x="377" y="102"/>
                      <a:pt x="368" y="104"/>
                      <a:pt x="362" y="107"/>
                    </a:cubicBezTo>
                    <a:cubicBezTo>
                      <a:pt x="361" y="107"/>
                      <a:pt x="361" y="107"/>
                      <a:pt x="360" y="107"/>
                    </a:cubicBezTo>
                    <a:cubicBezTo>
                      <a:pt x="360" y="107"/>
                      <a:pt x="360" y="107"/>
                      <a:pt x="360" y="108"/>
                    </a:cubicBezTo>
                    <a:cubicBezTo>
                      <a:pt x="350" y="110"/>
                      <a:pt x="340" y="114"/>
                      <a:pt x="330" y="116"/>
                    </a:cubicBezTo>
                    <a:cubicBezTo>
                      <a:pt x="328" y="118"/>
                      <a:pt x="323" y="118"/>
                      <a:pt x="320" y="120"/>
                    </a:cubicBezTo>
                    <a:cubicBezTo>
                      <a:pt x="321" y="121"/>
                      <a:pt x="322" y="120"/>
                      <a:pt x="323" y="120"/>
                    </a:cubicBezTo>
                    <a:cubicBezTo>
                      <a:pt x="325" y="121"/>
                      <a:pt x="327" y="122"/>
                      <a:pt x="330" y="122"/>
                    </a:cubicBezTo>
                    <a:cubicBezTo>
                      <a:pt x="333" y="122"/>
                      <a:pt x="337" y="120"/>
                      <a:pt x="340" y="119"/>
                    </a:cubicBezTo>
                    <a:cubicBezTo>
                      <a:pt x="345" y="117"/>
                      <a:pt x="350" y="116"/>
                      <a:pt x="354" y="115"/>
                    </a:cubicBezTo>
                    <a:cubicBezTo>
                      <a:pt x="365" y="112"/>
                      <a:pt x="378" y="108"/>
                      <a:pt x="389" y="105"/>
                    </a:cubicBezTo>
                    <a:cubicBezTo>
                      <a:pt x="392" y="104"/>
                      <a:pt x="394" y="103"/>
                      <a:pt x="397" y="103"/>
                    </a:cubicBezTo>
                    <a:cubicBezTo>
                      <a:pt x="394" y="105"/>
                      <a:pt x="391" y="105"/>
                      <a:pt x="388" y="107"/>
                    </a:cubicBezTo>
                    <a:cubicBezTo>
                      <a:pt x="385" y="107"/>
                      <a:pt x="381" y="108"/>
                      <a:pt x="379" y="109"/>
                    </a:cubicBezTo>
                    <a:cubicBezTo>
                      <a:pt x="364" y="113"/>
                      <a:pt x="348" y="118"/>
                      <a:pt x="333" y="123"/>
                    </a:cubicBezTo>
                    <a:cubicBezTo>
                      <a:pt x="337" y="124"/>
                      <a:pt x="341" y="124"/>
                      <a:pt x="345" y="125"/>
                    </a:cubicBezTo>
                    <a:cubicBezTo>
                      <a:pt x="359" y="119"/>
                      <a:pt x="375" y="115"/>
                      <a:pt x="391" y="111"/>
                    </a:cubicBezTo>
                    <a:cubicBezTo>
                      <a:pt x="398" y="109"/>
                      <a:pt x="407" y="108"/>
                      <a:pt x="414" y="106"/>
                    </a:cubicBezTo>
                    <a:cubicBezTo>
                      <a:pt x="415" y="106"/>
                      <a:pt x="416" y="105"/>
                      <a:pt x="417" y="105"/>
                    </a:cubicBezTo>
                    <a:cubicBezTo>
                      <a:pt x="427" y="104"/>
                      <a:pt x="439" y="99"/>
                      <a:pt x="448" y="98"/>
                    </a:cubicBezTo>
                    <a:cubicBezTo>
                      <a:pt x="446" y="100"/>
                      <a:pt x="441" y="100"/>
                      <a:pt x="437" y="101"/>
                    </a:cubicBezTo>
                    <a:cubicBezTo>
                      <a:pt x="435" y="102"/>
                      <a:pt x="432" y="103"/>
                      <a:pt x="430" y="104"/>
                    </a:cubicBezTo>
                    <a:cubicBezTo>
                      <a:pt x="427" y="105"/>
                      <a:pt x="424" y="105"/>
                      <a:pt x="420" y="106"/>
                    </a:cubicBezTo>
                    <a:cubicBezTo>
                      <a:pt x="421" y="106"/>
                      <a:pt x="421" y="106"/>
                      <a:pt x="421" y="107"/>
                    </a:cubicBezTo>
                    <a:cubicBezTo>
                      <a:pt x="419" y="107"/>
                      <a:pt x="418" y="108"/>
                      <a:pt x="417" y="107"/>
                    </a:cubicBezTo>
                    <a:cubicBezTo>
                      <a:pt x="416" y="107"/>
                      <a:pt x="417" y="108"/>
                      <a:pt x="416" y="108"/>
                    </a:cubicBezTo>
                    <a:cubicBezTo>
                      <a:pt x="410" y="109"/>
                      <a:pt x="407" y="111"/>
                      <a:pt x="401" y="112"/>
                    </a:cubicBezTo>
                    <a:cubicBezTo>
                      <a:pt x="400" y="114"/>
                      <a:pt x="398" y="112"/>
                      <a:pt x="397" y="114"/>
                    </a:cubicBezTo>
                    <a:cubicBezTo>
                      <a:pt x="397" y="114"/>
                      <a:pt x="397" y="113"/>
                      <a:pt x="396" y="114"/>
                    </a:cubicBezTo>
                    <a:cubicBezTo>
                      <a:pt x="394" y="115"/>
                      <a:pt x="392" y="115"/>
                      <a:pt x="390" y="115"/>
                    </a:cubicBezTo>
                    <a:cubicBezTo>
                      <a:pt x="388" y="116"/>
                      <a:pt x="385" y="118"/>
                      <a:pt x="383" y="117"/>
                    </a:cubicBezTo>
                    <a:cubicBezTo>
                      <a:pt x="382" y="117"/>
                      <a:pt x="383" y="118"/>
                      <a:pt x="382" y="118"/>
                    </a:cubicBezTo>
                    <a:cubicBezTo>
                      <a:pt x="379" y="118"/>
                      <a:pt x="376" y="120"/>
                      <a:pt x="373" y="120"/>
                    </a:cubicBezTo>
                    <a:cubicBezTo>
                      <a:pt x="373" y="120"/>
                      <a:pt x="372" y="121"/>
                      <a:pt x="372" y="121"/>
                    </a:cubicBezTo>
                    <a:cubicBezTo>
                      <a:pt x="369" y="121"/>
                      <a:pt x="364" y="123"/>
                      <a:pt x="361" y="124"/>
                    </a:cubicBezTo>
                    <a:cubicBezTo>
                      <a:pt x="361" y="124"/>
                      <a:pt x="360" y="124"/>
                      <a:pt x="359" y="125"/>
                    </a:cubicBezTo>
                    <a:cubicBezTo>
                      <a:pt x="358" y="124"/>
                      <a:pt x="356" y="126"/>
                      <a:pt x="354" y="126"/>
                    </a:cubicBezTo>
                    <a:cubicBezTo>
                      <a:pt x="357" y="127"/>
                      <a:pt x="359" y="127"/>
                      <a:pt x="362" y="128"/>
                    </a:cubicBezTo>
                    <a:cubicBezTo>
                      <a:pt x="362" y="126"/>
                      <a:pt x="363" y="126"/>
                      <a:pt x="364" y="125"/>
                    </a:cubicBezTo>
                    <a:cubicBezTo>
                      <a:pt x="366" y="126"/>
                      <a:pt x="368" y="125"/>
                      <a:pt x="371" y="124"/>
                    </a:cubicBezTo>
                    <a:cubicBezTo>
                      <a:pt x="375" y="124"/>
                      <a:pt x="379" y="122"/>
                      <a:pt x="384" y="121"/>
                    </a:cubicBezTo>
                    <a:cubicBezTo>
                      <a:pt x="387" y="120"/>
                      <a:pt x="390" y="120"/>
                      <a:pt x="392" y="119"/>
                    </a:cubicBezTo>
                    <a:cubicBezTo>
                      <a:pt x="393" y="119"/>
                      <a:pt x="393" y="118"/>
                      <a:pt x="394" y="118"/>
                    </a:cubicBezTo>
                    <a:cubicBezTo>
                      <a:pt x="403" y="117"/>
                      <a:pt x="411" y="113"/>
                      <a:pt x="419" y="112"/>
                    </a:cubicBezTo>
                    <a:cubicBezTo>
                      <a:pt x="418" y="113"/>
                      <a:pt x="416" y="114"/>
                      <a:pt x="414" y="114"/>
                    </a:cubicBezTo>
                    <a:cubicBezTo>
                      <a:pt x="412" y="115"/>
                      <a:pt x="408" y="116"/>
                      <a:pt x="405" y="116"/>
                    </a:cubicBezTo>
                    <a:cubicBezTo>
                      <a:pt x="404" y="116"/>
                      <a:pt x="404" y="117"/>
                      <a:pt x="403" y="117"/>
                    </a:cubicBezTo>
                    <a:cubicBezTo>
                      <a:pt x="398" y="117"/>
                      <a:pt x="392" y="121"/>
                      <a:pt x="385" y="122"/>
                    </a:cubicBezTo>
                    <a:cubicBezTo>
                      <a:pt x="382" y="123"/>
                      <a:pt x="377" y="125"/>
                      <a:pt x="373" y="125"/>
                    </a:cubicBezTo>
                    <a:cubicBezTo>
                      <a:pt x="371" y="126"/>
                      <a:pt x="368" y="127"/>
                      <a:pt x="365" y="128"/>
                    </a:cubicBezTo>
                    <a:cubicBezTo>
                      <a:pt x="368" y="128"/>
                      <a:pt x="371" y="130"/>
                      <a:pt x="373" y="128"/>
                    </a:cubicBezTo>
                    <a:cubicBezTo>
                      <a:pt x="390" y="124"/>
                      <a:pt x="404" y="118"/>
                      <a:pt x="419" y="116"/>
                    </a:cubicBezTo>
                    <a:cubicBezTo>
                      <a:pt x="418" y="117"/>
                      <a:pt x="416" y="116"/>
                      <a:pt x="416" y="117"/>
                    </a:cubicBezTo>
                    <a:cubicBezTo>
                      <a:pt x="414" y="117"/>
                      <a:pt x="413" y="119"/>
                      <a:pt x="412" y="118"/>
                    </a:cubicBezTo>
                    <a:cubicBezTo>
                      <a:pt x="407" y="120"/>
                      <a:pt x="401" y="121"/>
                      <a:pt x="396" y="123"/>
                    </a:cubicBezTo>
                    <a:cubicBezTo>
                      <a:pt x="393" y="124"/>
                      <a:pt x="389" y="125"/>
                      <a:pt x="385" y="126"/>
                    </a:cubicBezTo>
                    <a:cubicBezTo>
                      <a:pt x="381" y="127"/>
                      <a:pt x="378" y="128"/>
                      <a:pt x="375" y="130"/>
                    </a:cubicBezTo>
                    <a:cubicBezTo>
                      <a:pt x="378" y="131"/>
                      <a:pt x="379" y="129"/>
                      <a:pt x="382" y="129"/>
                    </a:cubicBezTo>
                    <a:cubicBezTo>
                      <a:pt x="382" y="129"/>
                      <a:pt x="383" y="129"/>
                      <a:pt x="384" y="129"/>
                    </a:cubicBezTo>
                    <a:cubicBezTo>
                      <a:pt x="385" y="129"/>
                      <a:pt x="385" y="128"/>
                      <a:pt x="386" y="128"/>
                    </a:cubicBezTo>
                    <a:cubicBezTo>
                      <a:pt x="388" y="127"/>
                      <a:pt x="391" y="127"/>
                      <a:pt x="393" y="127"/>
                    </a:cubicBezTo>
                    <a:cubicBezTo>
                      <a:pt x="400" y="125"/>
                      <a:pt x="408" y="123"/>
                      <a:pt x="416" y="122"/>
                    </a:cubicBezTo>
                    <a:cubicBezTo>
                      <a:pt x="406" y="126"/>
                      <a:pt x="393" y="128"/>
                      <a:pt x="384" y="131"/>
                    </a:cubicBezTo>
                    <a:cubicBezTo>
                      <a:pt x="385" y="133"/>
                      <a:pt x="387" y="131"/>
                      <a:pt x="389" y="131"/>
                    </a:cubicBezTo>
                    <a:cubicBezTo>
                      <a:pt x="390" y="131"/>
                      <a:pt x="390" y="131"/>
                      <a:pt x="390" y="131"/>
                    </a:cubicBezTo>
                    <a:cubicBezTo>
                      <a:pt x="393" y="131"/>
                      <a:pt x="395" y="130"/>
                      <a:pt x="397" y="130"/>
                    </a:cubicBezTo>
                    <a:cubicBezTo>
                      <a:pt x="410" y="126"/>
                      <a:pt x="424" y="121"/>
                      <a:pt x="439" y="118"/>
                    </a:cubicBezTo>
                    <a:cubicBezTo>
                      <a:pt x="439" y="119"/>
                      <a:pt x="438" y="119"/>
                      <a:pt x="438" y="120"/>
                    </a:cubicBezTo>
                    <a:cubicBezTo>
                      <a:pt x="433" y="120"/>
                      <a:pt x="430" y="122"/>
                      <a:pt x="425" y="123"/>
                    </a:cubicBezTo>
                    <a:cubicBezTo>
                      <a:pt x="414" y="126"/>
                      <a:pt x="403" y="129"/>
                      <a:pt x="392" y="133"/>
                    </a:cubicBezTo>
                    <a:cubicBezTo>
                      <a:pt x="394" y="134"/>
                      <a:pt x="396" y="134"/>
                      <a:pt x="397" y="134"/>
                    </a:cubicBezTo>
                    <a:cubicBezTo>
                      <a:pt x="413" y="130"/>
                      <a:pt x="430" y="126"/>
                      <a:pt x="445" y="123"/>
                    </a:cubicBezTo>
                    <a:cubicBezTo>
                      <a:pt x="447" y="123"/>
                      <a:pt x="448" y="122"/>
                      <a:pt x="449" y="121"/>
                    </a:cubicBezTo>
                    <a:cubicBezTo>
                      <a:pt x="456" y="121"/>
                      <a:pt x="463" y="118"/>
                      <a:pt x="469" y="117"/>
                    </a:cubicBezTo>
                    <a:cubicBezTo>
                      <a:pt x="449" y="124"/>
                      <a:pt x="425" y="128"/>
                      <a:pt x="403" y="135"/>
                    </a:cubicBezTo>
                    <a:cubicBezTo>
                      <a:pt x="405" y="136"/>
                      <a:pt x="408" y="136"/>
                      <a:pt x="410" y="136"/>
                    </a:cubicBezTo>
                    <a:cubicBezTo>
                      <a:pt x="413" y="133"/>
                      <a:pt x="418" y="135"/>
                      <a:pt x="421" y="132"/>
                    </a:cubicBezTo>
                    <a:cubicBezTo>
                      <a:pt x="446" y="129"/>
                      <a:pt x="466" y="121"/>
                      <a:pt x="488" y="116"/>
                    </a:cubicBezTo>
                    <a:cubicBezTo>
                      <a:pt x="489" y="115"/>
                      <a:pt x="490" y="114"/>
                      <a:pt x="491" y="115"/>
                    </a:cubicBezTo>
                    <a:cubicBezTo>
                      <a:pt x="487" y="117"/>
                      <a:pt x="481" y="118"/>
                      <a:pt x="477" y="120"/>
                    </a:cubicBezTo>
                    <a:cubicBezTo>
                      <a:pt x="476" y="120"/>
                      <a:pt x="476" y="120"/>
                      <a:pt x="475" y="120"/>
                    </a:cubicBezTo>
                    <a:cubicBezTo>
                      <a:pt x="475" y="121"/>
                      <a:pt x="471" y="120"/>
                      <a:pt x="470" y="122"/>
                    </a:cubicBezTo>
                    <a:cubicBezTo>
                      <a:pt x="459" y="124"/>
                      <a:pt x="448" y="129"/>
                      <a:pt x="437" y="130"/>
                    </a:cubicBezTo>
                    <a:cubicBezTo>
                      <a:pt x="430" y="133"/>
                      <a:pt x="422" y="134"/>
                      <a:pt x="414" y="137"/>
                    </a:cubicBezTo>
                    <a:cubicBezTo>
                      <a:pt x="419" y="138"/>
                      <a:pt x="423" y="137"/>
                      <a:pt x="426" y="136"/>
                    </a:cubicBezTo>
                    <a:cubicBezTo>
                      <a:pt x="453" y="131"/>
                      <a:pt x="482" y="120"/>
                      <a:pt x="509" y="114"/>
                    </a:cubicBezTo>
                    <a:cubicBezTo>
                      <a:pt x="508" y="117"/>
                      <a:pt x="501" y="116"/>
                      <a:pt x="498" y="118"/>
                    </a:cubicBezTo>
                    <a:cubicBezTo>
                      <a:pt x="495" y="118"/>
                      <a:pt x="490" y="121"/>
                      <a:pt x="486" y="121"/>
                    </a:cubicBezTo>
                    <a:cubicBezTo>
                      <a:pt x="486" y="121"/>
                      <a:pt x="486" y="122"/>
                      <a:pt x="486" y="122"/>
                    </a:cubicBezTo>
                    <a:cubicBezTo>
                      <a:pt x="479" y="123"/>
                      <a:pt x="475" y="125"/>
                      <a:pt x="469" y="126"/>
                    </a:cubicBezTo>
                    <a:cubicBezTo>
                      <a:pt x="467" y="127"/>
                      <a:pt x="464" y="128"/>
                      <a:pt x="463" y="128"/>
                    </a:cubicBezTo>
                    <a:cubicBezTo>
                      <a:pt x="462" y="128"/>
                      <a:pt x="462" y="128"/>
                      <a:pt x="463" y="128"/>
                    </a:cubicBezTo>
                    <a:cubicBezTo>
                      <a:pt x="460" y="128"/>
                      <a:pt x="454" y="131"/>
                      <a:pt x="451" y="131"/>
                    </a:cubicBezTo>
                    <a:cubicBezTo>
                      <a:pt x="451" y="131"/>
                      <a:pt x="451" y="131"/>
                      <a:pt x="451" y="132"/>
                    </a:cubicBezTo>
                    <a:cubicBezTo>
                      <a:pt x="442" y="134"/>
                      <a:pt x="435" y="136"/>
                      <a:pt x="426" y="139"/>
                    </a:cubicBezTo>
                    <a:cubicBezTo>
                      <a:pt x="428" y="139"/>
                      <a:pt x="431" y="141"/>
                      <a:pt x="434" y="140"/>
                    </a:cubicBezTo>
                    <a:cubicBezTo>
                      <a:pt x="436" y="140"/>
                      <a:pt x="440" y="139"/>
                      <a:pt x="442" y="139"/>
                    </a:cubicBezTo>
                    <a:cubicBezTo>
                      <a:pt x="445" y="138"/>
                      <a:pt x="447" y="137"/>
                      <a:pt x="450" y="137"/>
                    </a:cubicBezTo>
                    <a:cubicBezTo>
                      <a:pt x="474" y="130"/>
                      <a:pt x="501" y="122"/>
                      <a:pt x="523" y="116"/>
                    </a:cubicBezTo>
                    <a:cubicBezTo>
                      <a:pt x="521" y="118"/>
                      <a:pt x="517" y="119"/>
                      <a:pt x="514" y="120"/>
                    </a:cubicBezTo>
                    <a:cubicBezTo>
                      <a:pt x="511" y="121"/>
                      <a:pt x="508" y="122"/>
                      <a:pt x="506" y="122"/>
                    </a:cubicBezTo>
                    <a:cubicBezTo>
                      <a:pt x="505" y="122"/>
                      <a:pt x="506" y="123"/>
                      <a:pt x="505" y="123"/>
                    </a:cubicBezTo>
                    <a:cubicBezTo>
                      <a:pt x="500" y="124"/>
                      <a:pt x="496" y="125"/>
                      <a:pt x="490" y="126"/>
                    </a:cubicBezTo>
                    <a:cubicBezTo>
                      <a:pt x="477" y="131"/>
                      <a:pt x="463" y="133"/>
                      <a:pt x="450" y="138"/>
                    </a:cubicBezTo>
                    <a:cubicBezTo>
                      <a:pt x="450" y="138"/>
                      <a:pt x="450" y="138"/>
                      <a:pt x="449" y="138"/>
                    </a:cubicBezTo>
                    <a:cubicBezTo>
                      <a:pt x="446" y="140"/>
                      <a:pt x="442" y="140"/>
                      <a:pt x="438" y="141"/>
                    </a:cubicBezTo>
                    <a:cubicBezTo>
                      <a:pt x="443" y="142"/>
                      <a:pt x="446" y="143"/>
                      <a:pt x="451" y="144"/>
                    </a:cubicBezTo>
                    <a:cubicBezTo>
                      <a:pt x="454" y="143"/>
                      <a:pt x="456" y="141"/>
                      <a:pt x="459" y="142"/>
                    </a:cubicBezTo>
                    <a:cubicBezTo>
                      <a:pt x="459" y="141"/>
                      <a:pt x="460" y="141"/>
                      <a:pt x="460" y="140"/>
                    </a:cubicBezTo>
                    <a:cubicBezTo>
                      <a:pt x="466" y="140"/>
                      <a:pt x="471" y="137"/>
                      <a:pt x="476" y="136"/>
                    </a:cubicBezTo>
                    <a:cubicBezTo>
                      <a:pt x="477" y="136"/>
                      <a:pt x="478" y="135"/>
                      <a:pt x="479" y="135"/>
                    </a:cubicBezTo>
                    <a:cubicBezTo>
                      <a:pt x="489" y="131"/>
                      <a:pt x="500" y="129"/>
                      <a:pt x="509" y="126"/>
                    </a:cubicBezTo>
                    <a:cubicBezTo>
                      <a:pt x="513" y="126"/>
                      <a:pt x="517" y="123"/>
                      <a:pt x="521" y="123"/>
                    </a:cubicBezTo>
                    <a:cubicBezTo>
                      <a:pt x="513" y="126"/>
                      <a:pt x="507" y="128"/>
                      <a:pt x="499" y="130"/>
                    </a:cubicBezTo>
                    <a:cubicBezTo>
                      <a:pt x="490" y="133"/>
                      <a:pt x="481" y="135"/>
                      <a:pt x="473" y="138"/>
                    </a:cubicBezTo>
                    <a:cubicBezTo>
                      <a:pt x="476" y="139"/>
                      <a:pt x="479" y="137"/>
                      <a:pt x="482" y="137"/>
                    </a:cubicBezTo>
                    <a:cubicBezTo>
                      <a:pt x="484" y="137"/>
                      <a:pt x="486" y="137"/>
                      <a:pt x="488" y="137"/>
                    </a:cubicBezTo>
                    <a:cubicBezTo>
                      <a:pt x="490" y="136"/>
                      <a:pt x="493" y="135"/>
                      <a:pt x="495" y="134"/>
                    </a:cubicBezTo>
                    <a:cubicBezTo>
                      <a:pt x="504" y="132"/>
                      <a:pt x="513" y="130"/>
                      <a:pt x="521" y="128"/>
                    </a:cubicBezTo>
                    <a:cubicBezTo>
                      <a:pt x="522" y="128"/>
                      <a:pt x="522" y="128"/>
                      <a:pt x="522" y="128"/>
                    </a:cubicBezTo>
                    <a:cubicBezTo>
                      <a:pt x="538" y="124"/>
                      <a:pt x="553" y="119"/>
                      <a:pt x="568" y="117"/>
                    </a:cubicBezTo>
                    <a:cubicBezTo>
                      <a:pt x="586" y="111"/>
                      <a:pt x="603" y="108"/>
                      <a:pt x="620" y="103"/>
                    </a:cubicBezTo>
                    <a:cubicBezTo>
                      <a:pt x="621" y="103"/>
                      <a:pt x="622" y="103"/>
                      <a:pt x="623" y="103"/>
                    </a:cubicBezTo>
                    <a:cubicBezTo>
                      <a:pt x="623" y="104"/>
                      <a:pt x="623" y="104"/>
                      <a:pt x="624" y="105"/>
                    </a:cubicBezTo>
                    <a:cubicBezTo>
                      <a:pt x="626" y="104"/>
                      <a:pt x="629" y="103"/>
                      <a:pt x="632" y="103"/>
                    </a:cubicBezTo>
                    <a:cubicBezTo>
                      <a:pt x="639" y="102"/>
                      <a:pt x="644" y="101"/>
                      <a:pt x="653" y="99"/>
                    </a:cubicBezTo>
                    <a:cubicBezTo>
                      <a:pt x="657" y="99"/>
                      <a:pt x="662" y="97"/>
                      <a:pt x="667" y="96"/>
                    </a:cubicBezTo>
                    <a:cubicBezTo>
                      <a:pt x="675" y="94"/>
                      <a:pt x="684" y="92"/>
                      <a:pt x="693" y="90"/>
                    </a:cubicBezTo>
                    <a:cubicBezTo>
                      <a:pt x="700" y="89"/>
                      <a:pt x="707" y="87"/>
                      <a:pt x="715" y="86"/>
                    </a:cubicBezTo>
                    <a:cubicBezTo>
                      <a:pt x="720" y="85"/>
                      <a:pt x="726" y="83"/>
                      <a:pt x="733" y="82"/>
                    </a:cubicBezTo>
                    <a:cubicBezTo>
                      <a:pt x="740" y="80"/>
                      <a:pt x="748" y="79"/>
                      <a:pt x="755" y="78"/>
                    </a:cubicBezTo>
                    <a:cubicBezTo>
                      <a:pt x="760" y="76"/>
                      <a:pt x="765" y="76"/>
                      <a:pt x="771" y="75"/>
                    </a:cubicBezTo>
                    <a:cubicBezTo>
                      <a:pt x="779" y="73"/>
                      <a:pt x="787" y="73"/>
                      <a:pt x="795" y="71"/>
                    </a:cubicBezTo>
                    <a:cubicBezTo>
                      <a:pt x="801" y="70"/>
                      <a:pt x="807" y="69"/>
                      <a:pt x="813" y="69"/>
                    </a:cubicBezTo>
                    <a:cubicBezTo>
                      <a:pt x="808" y="67"/>
                      <a:pt x="804" y="69"/>
                      <a:pt x="799" y="70"/>
                    </a:cubicBezTo>
                    <a:cubicBezTo>
                      <a:pt x="791" y="71"/>
                      <a:pt x="782" y="71"/>
                      <a:pt x="775" y="73"/>
                    </a:cubicBezTo>
                    <a:cubicBezTo>
                      <a:pt x="773" y="74"/>
                      <a:pt x="771" y="74"/>
                      <a:pt x="769" y="74"/>
                    </a:cubicBezTo>
                    <a:cubicBezTo>
                      <a:pt x="767" y="74"/>
                      <a:pt x="764" y="74"/>
                      <a:pt x="763" y="75"/>
                    </a:cubicBezTo>
                    <a:cubicBezTo>
                      <a:pt x="762" y="75"/>
                      <a:pt x="762" y="75"/>
                      <a:pt x="762" y="75"/>
                    </a:cubicBezTo>
                    <a:cubicBezTo>
                      <a:pt x="760" y="76"/>
                      <a:pt x="757" y="76"/>
                      <a:pt x="755" y="76"/>
                    </a:cubicBezTo>
                    <a:cubicBezTo>
                      <a:pt x="754" y="76"/>
                      <a:pt x="755" y="77"/>
                      <a:pt x="754" y="77"/>
                    </a:cubicBezTo>
                    <a:cubicBezTo>
                      <a:pt x="749" y="77"/>
                      <a:pt x="745" y="78"/>
                      <a:pt x="740" y="79"/>
                    </a:cubicBezTo>
                    <a:cubicBezTo>
                      <a:pt x="740" y="79"/>
                      <a:pt x="739" y="79"/>
                      <a:pt x="738" y="79"/>
                    </a:cubicBezTo>
                    <a:cubicBezTo>
                      <a:pt x="738" y="80"/>
                      <a:pt x="737" y="79"/>
                      <a:pt x="737" y="79"/>
                    </a:cubicBezTo>
                    <a:cubicBezTo>
                      <a:pt x="736" y="79"/>
                      <a:pt x="736" y="80"/>
                      <a:pt x="736" y="80"/>
                    </a:cubicBezTo>
                    <a:cubicBezTo>
                      <a:pt x="733" y="81"/>
                      <a:pt x="729" y="81"/>
                      <a:pt x="725" y="82"/>
                    </a:cubicBezTo>
                    <a:cubicBezTo>
                      <a:pt x="720" y="82"/>
                      <a:pt x="715" y="84"/>
                      <a:pt x="710" y="85"/>
                    </a:cubicBezTo>
                    <a:cubicBezTo>
                      <a:pt x="707" y="85"/>
                      <a:pt x="705" y="85"/>
                      <a:pt x="702" y="86"/>
                    </a:cubicBezTo>
                    <a:cubicBezTo>
                      <a:pt x="701" y="86"/>
                      <a:pt x="702" y="85"/>
                      <a:pt x="701" y="85"/>
                    </a:cubicBezTo>
                    <a:cubicBezTo>
                      <a:pt x="701" y="84"/>
                      <a:pt x="704" y="84"/>
                      <a:pt x="705" y="85"/>
                    </a:cubicBezTo>
                    <a:cubicBezTo>
                      <a:pt x="706" y="84"/>
                      <a:pt x="707" y="84"/>
                      <a:pt x="709" y="83"/>
                    </a:cubicBezTo>
                    <a:cubicBezTo>
                      <a:pt x="709" y="83"/>
                      <a:pt x="709" y="84"/>
                      <a:pt x="709" y="84"/>
                    </a:cubicBezTo>
                    <a:cubicBezTo>
                      <a:pt x="713" y="82"/>
                      <a:pt x="721" y="81"/>
                      <a:pt x="727" y="81"/>
                    </a:cubicBezTo>
                    <a:cubicBezTo>
                      <a:pt x="728" y="79"/>
                      <a:pt x="730" y="80"/>
                      <a:pt x="730" y="79"/>
                    </a:cubicBezTo>
                    <a:cubicBezTo>
                      <a:pt x="731" y="80"/>
                      <a:pt x="733" y="79"/>
                      <a:pt x="734" y="78"/>
                    </a:cubicBezTo>
                    <a:cubicBezTo>
                      <a:pt x="742" y="76"/>
                      <a:pt x="752" y="76"/>
                      <a:pt x="758" y="75"/>
                    </a:cubicBezTo>
                    <a:cubicBezTo>
                      <a:pt x="759" y="74"/>
                      <a:pt x="760" y="74"/>
                      <a:pt x="762" y="74"/>
                    </a:cubicBezTo>
                    <a:cubicBezTo>
                      <a:pt x="762" y="74"/>
                      <a:pt x="762" y="73"/>
                      <a:pt x="763" y="73"/>
                    </a:cubicBezTo>
                    <a:cubicBezTo>
                      <a:pt x="764" y="73"/>
                      <a:pt x="765" y="73"/>
                      <a:pt x="765" y="73"/>
                    </a:cubicBezTo>
                    <a:cubicBezTo>
                      <a:pt x="768" y="73"/>
                      <a:pt x="773" y="72"/>
                      <a:pt x="776" y="71"/>
                    </a:cubicBezTo>
                    <a:cubicBezTo>
                      <a:pt x="784" y="70"/>
                      <a:pt x="792" y="69"/>
                      <a:pt x="799" y="67"/>
                    </a:cubicBezTo>
                    <a:cubicBezTo>
                      <a:pt x="800" y="68"/>
                      <a:pt x="801" y="68"/>
                      <a:pt x="802" y="67"/>
                    </a:cubicBezTo>
                    <a:cubicBezTo>
                      <a:pt x="798" y="67"/>
                      <a:pt x="791" y="64"/>
                      <a:pt x="788" y="64"/>
                    </a:cubicBezTo>
                    <a:cubicBezTo>
                      <a:pt x="777" y="67"/>
                      <a:pt x="766" y="69"/>
                      <a:pt x="756" y="72"/>
                    </a:cubicBezTo>
                    <a:cubicBezTo>
                      <a:pt x="754" y="71"/>
                      <a:pt x="753" y="72"/>
                      <a:pt x="751" y="73"/>
                    </a:cubicBezTo>
                    <a:cubicBezTo>
                      <a:pt x="751" y="73"/>
                      <a:pt x="751" y="72"/>
                      <a:pt x="750" y="72"/>
                    </a:cubicBezTo>
                    <a:cubicBezTo>
                      <a:pt x="750" y="72"/>
                      <a:pt x="750" y="73"/>
                      <a:pt x="750" y="73"/>
                    </a:cubicBezTo>
                    <a:cubicBezTo>
                      <a:pt x="745" y="73"/>
                      <a:pt x="743" y="75"/>
                      <a:pt x="739" y="75"/>
                    </a:cubicBezTo>
                    <a:cubicBezTo>
                      <a:pt x="736" y="76"/>
                      <a:pt x="731" y="76"/>
                      <a:pt x="729" y="76"/>
                    </a:cubicBezTo>
                    <a:cubicBezTo>
                      <a:pt x="725" y="78"/>
                      <a:pt x="718" y="78"/>
                      <a:pt x="714" y="79"/>
                    </a:cubicBezTo>
                    <a:cubicBezTo>
                      <a:pt x="713" y="79"/>
                      <a:pt x="712" y="80"/>
                      <a:pt x="711" y="79"/>
                    </a:cubicBezTo>
                    <a:cubicBezTo>
                      <a:pt x="711" y="79"/>
                      <a:pt x="712" y="80"/>
                      <a:pt x="711" y="80"/>
                    </a:cubicBezTo>
                    <a:cubicBezTo>
                      <a:pt x="698" y="81"/>
                      <a:pt x="685" y="85"/>
                      <a:pt x="672" y="87"/>
                    </a:cubicBezTo>
                    <a:cubicBezTo>
                      <a:pt x="668" y="88"/>
                      <a:pt x="663" y="90"/>
                      <a:pt x="659" y="89"/>
                    </a:cubicBezTo>
                    <a:cubicBezTo>
                      <a:pt x="659" y="90"/>
                      <a:pt x="659" y="90"/>
                      <a:pt x="658" y="90"/>
                    </a:cubicBezTo>
                    <a:cubicBezTo>
                      <a:pt x="657" y="90"/>
                      <a:pt x="656" y="90"/>
                      <a:pt x="656" y="90"/>
                    </a:cubicBezTo>
                    <a:cubicBezTo>
                      <a:pt x="676" y="84"/>
                      <a:pt x="697" y="81"/>
                      <a:pt x="720" y="77"/>
                    </a:cubicBezTo>
                    <a:cubicBezTo>
                      <a:pt x="729" y="75"/>
                      <a:pt x="740" y="74"/>
                      <a:pt x="750" y="72"/>
                    </a:cubicBezTo>
                    <a:cubicBezTo>
                      <a:pt x="753" y="71"/>
                      <a:pt x="755" y="70"/>
                      <a:pt x="758" y="71"/>
                    </a:cubicBezTo>
                    <a:cubicBezTo>
                      <a:pt x="763" y="69"/>
                      <a:pt x="769" y="68"/>
                      <a:pt x="774" y="67"/>
                    </a:cubicBezTo>
                    <a:cubicBezTo>
                      <a:pt x="777" y="65"/>
                      <a:pt x="781" y="65"/>
                      <a:pt x="786" y="64"/>
                    </a:cubicBezTo>
                    <a:cubicBezTo>
                      <a:pt x="782" y="63"/>
                      <a:pt x="779" y="63"/>
                      <a:pt x="775" y="62"/>
                    </a:cubicBezTo>
                    <a:cubicBezTo>
                      <a:pt x="773" y="62"/>
                      <a:pt x="770" y="62"/>
                      <a:pt x="768" y="61"/>
                    </a:cubicBezTo>
                    <a:cubicBezTo>
                      <a:pt x="767" y="61"/>
                      <a:pt x="767" y="61"/>
                      <a:pt x="766" y="61"/>
                    </a:cubicBezTo>
                    <a:cubicBezTo>
                      <a:pt x="766" y="61"/>
                      <a:pt x="765" y="61"/>
                      <a:pt x="764" y="61"/>
                    </a:cubicBezTo>
                    <a:cubicBezTo>
                      <a:pt x="762" y="61"/>
                      <a:pt x="758" y="60"/>
                      <a:pt x="755" y="60"/>
                    </a:cubicBezTo>
                    <a:cubicBezTo>
                      <a:pt x="752" y="59"/>
                      <a:pt x="749" y="58"/>
                      <a:pt x="746" y="58"/>
                    </a:cubicBezTo>
                    <a:cubicBezTo>
                      <a:pt x="743" y="58"/>
                      <a:pt x="740" y="61"/>
                      <a:pt x="737" y="60"/>
                    </a:cubicBezTo>
                    <a:cubicBezTo>
                      <a:pt x="736" y="60"/>
                      <a:pt x="737" y="61"/>
                      <a:pt x="736" y="61"/>
                    </a:cubicBezTo>
                    <a:cubicBezTo>
                      <a:pt x="732" y="61"/>
                      <a:pt x="729" y="62"/>
                      <a:pt x="725" y="63"/>
                    </a:cubicBezTo>
                    <a:cubicBezTo>
                      <a:pt x="725" y="62"/>
                      <a:pt x="724" y="62"/>
                      <a:pt x="723" y="63"/>
                    </a:cubicBezTo>
                    <a:cubicBezTo>
                      <a:pt x="718" y="63"/>
                      <a:pt x="716" y="65"/>
                      <a:pt x="711" y="65"/>
                    </a:cubicBezTo>
                    <a:cubicBezTo>
                      <a:pt x="709" y="67"/>
                      <a:pt x="704" y="68"/>
                      <a:pt x="702" y="68"/>
                    </a:cubicBezTo>
                    <a:cubicBezTo>
                      <a:pt x="699" y="69"/>
                      <a:pt x="696" y="69"/>
                      <a:pt x="693" y="70"/>
                    </a:cubicBezTo>
                    <a:cubicBezTo>
                      <a:pt x="691" y="72"/>
                      <a:pt x="685" y="72"/>
                      <a:pt x="682" y="73"/>
                    </a:cubicBezTo>
                    <a:cubicBezTo>
                      <a:pt x="678" y="74"/>
                      <a:pt x="672" y="76"/>
                      <a:pt x="667" y="76"/>
                    </a:cubicBezTo>
                    <a:cubicBezTo>
                      <a:pt x="663" y="78"/>
                      <a:pt x="657" y="78"/>
                      <a:pt x="654" y="79"/>
                    </a:cubicBezTo>
                    <a:cubicBezTo>
                      <a:pt x="651" y="79"/>
                      <a:pt x="647" y="81"/>
                      <a:pt x="645" y="80"/>
                    </a:cubicBezTo>
                    <a:cubicBezTo>
                      <a:pt x="644" y="80"/>
                      <a:pt x="645" y="81"/>
                      <a:pt x="644" y="81"/>
                    </a:cubicBezTo>
                    <a:cubicBezTo>
                      <a:pt x="640" y="81"/>
                      <a:pt x="633" y="83"/>
                      <a:pt x="628" y="84"/>
                    </a:cubicBezTo>
                    <a:cubicBezTo>
                      <a:pt x="612" y="88"/>
                      <a:pt x="596" y="93"/>
                      <a:pt x="581" y="96"/>
                    </a:cubicBezTo>
                    <a:cubicBezTo>
                      <a:pt x="579" y="95"/>
                      <a:pt x="575" y="98"/>
                      <a:pt x="572" y="96"/>
                    </a:cubicBezTo>
                    <a:cubicBezTo>
                      <a:pt x="577" y="97"/>
                      <a:pt x="582" y="95"/>
                      <a:pt x="587" y="93"/>
                    </a:cubicBezTo>
                    <a:cubicBezTo>
                      <a:pt x="590" y="93"/>
                      <a:pt x="592" y="92"/>
                      <a:pt x="596" y="92"/>
                    </a:cubicBezTo>
                    <a:cubicBezTo>
                      <a:pt x="596" y="92"/>
                      <a:pt x="596" y="91"/>
                      <a:pt x="597" y="91"/>
                    </a:cubicBezTo>
                    <a:cubicBezTo>
                      <a:pt x="609" y="89"/>
                      <a:pt x="621" y="85"/>
                      <a:pt x="632" y="82"/>
                    </a:cubicBezTo>
                    <a:cubicBezTo>
                      <a:pt x="634" y="81"/>
                      <a:pt x="637" y="81"/>
                      <a:pt x="640" y="81"/>
                    </a:cubicBezTo>
                    <a:cubicBezTo>
                      <a:pt x="656" y="77"/>
                      <a:pt x="675" y="73"/>
                      <a:pt x="691" y="70"/>
                    </a:cubicBezTo>
                    <a:cubicBezTo>
                      <a:pt x="708" y="64"/>
                      <a:pt x="726" y="62"/>
                      <a:pt x="743" y="58"/>
                    </a:cubicBezTo>
                    <a:cubicBezTo>
                      <a:pt x="738" y="56"/>
                      <a:pt x="733" y="55"/>
                      <a:pt x="727" y="55"/>
                    </a:cubicBezTo>
                    <a:cubicBezTo>
                      <a:pt x="728" y="56"/>
                      <a:pt x="729" y="55"/>
                      <a:pt x="730" y="55"/>
                    </a:cubicBezTo>
                    <a:cubicBezTo>
                      <a:pt x="730" y="57"/>
                      <a:pt x="726" y="55"/>
                      <a:pt x="727" y="55"/>
                    </a:cubicBezTo>
                    <a:cubicBezTo>
                      <a:pt x="719" y="56"/>
                      <a:pt x="711" y="52"/>
                      <a:pt x="702" y="52"/>
                    </a:cubicBezTo>
                    <a:cubicBezTo>
                      <a:pt x="702" y="52"/>
                      <a:pt x="703" y="52"/>
                      <a:pt x="702" y="51"/>
                    </a:cubicBezTo>
                    <a:cubicBezTo>
                      <a:pt x="670" y="45"/>
                      <a:pt x="641" y="40"/>
                      <a:pt x="611" y="35"/>
                    </a:cubicBezTo>
                    <a:cubicBezTo>
                      <a:pt x="611" y="35"/>
                      <a:pt x="609" y="35"/>
                      <a:pt x="609" y="36"/>
                    </a:cubicBezTo>
                    <a:cubicBezTo>
                      <a:pt x="609" y="35"/>
                      <a:pt x="608" y="35"/>
                      <a:pt x="608" y="34"/>
                    </a:cubicBezTo>
                    <a:cubicBezTo>
                      <a:pt x="603" y="34"/>
                      <a:pt x="598" y="32"/>
                      <a:pt x="593" y="33"/>
                    </a:cubicBezTo>
                    <a:cubicBezTo>
                      <a:pt x="593" y="32"/>
                      <a:pt x="594" y="32"/>
                      <a:pt x="594" y="32"/>
                    </a:cubicBezTo>
                    <a:cubicBezTo>
                      <a:pt x="582" y="29"/>
                      <a:pt x="570" y="28"/>
                      <a:pt x="558" y="27"/>
                    </a:cubicBezTo>
                    <a:cubicBezTo>
                      <a:pt x="552" y="27"/>
                      <a:pt x="545" y="25"/>
                      <a:pt x="539" y="24"/>
                    </a:cubicBezTo>
                    <a:cubicBezTo>
                      <a:pt x="537" y="24"/>
                      <a:pt x="535" y="24"/>
                      <a:pt x="533" y="24"/>
                    </a:cubicBezTo>
                    <a:cubicBezTo>
                      <a:pt x="522" y="22"/>
                      <a:pt x="510" y="21"/>
                      <a:pt x="498" y="19"/>
                    </a:cubicBezTo>
                    <a:cubicBezTo>
                      <a:pt x="494" y="19"/>
                      <a:pt x="490" y="19"/>
                      <a:pt x="486" y="18"/>
                    </a:cubicBezTo>
                    <a:cubicBezTo>
                      <a:pt x="482" y="17"/>
                      <a:pt x="478" y="16"/>
                      <a:pt x="474" y="16"/>
                    </a:cubicBezTo>
                    <a:cubicBezTo>
                      <a:pt x="468" y="16"/>
                      <a:pt x="462" y="14"/>
                      <a:pt x="457" y="13"/>
                    </a:cubicBezTo>
                    <a:cubicBezTo>
                      <a:pt x="456" y="13"/>
                      <a:pt x="455" y="14"/>
                      <a:pt x="454" y="14"/>
                    </a:cubicBezTo>
                    <a:cubicBezTo>
                      <a:pt x="449" y="13"/>
                      <a:pt x="443" y="12"/>
                      <a:pt x="437" y="12"/>
                    </a:cubicBezTo>
                    <a:cubicBezTo>
                      <a:pt x="433" y="11"/>
                      <a:pt x="427" y="11"/>
                      <a:pt x="423" y="10"/>
                    </a:cubicBezTo>
                    <a:cubicBezTo>
                      <a:pt x="414" y="9"/>
                      <a:pt x="402" y="6"/>
                      <a:pt x="393" y="5"/>
                    </a:cubicBezTo>
                    <a:cubicBezTo>
                      <a:pt x="389" y="4"/>
                      <a:pt x="385" y="4"/>
                      <a:pt x="382" y="3"/>
                    </a:cubicBezTo>
                    <a:cubicBezTo>
                      <a:pt x="382" y="2"/>
                      <a:pt x="382" y="1"/>
                      <a:pt x="383" y="1"/>
                    </a:cubicBezTo>
                    <a:cubicBezTo>
                      <a:pt x="388" y="4"/>
                      <a:pt x="394" y="3"/>
                      <a:pt x="399" y="4"/>
                    </a:cubicBezTo>
                    <a:cubicBezTo>
                      <a:pt x="413" y="6"/>
                      <a:pt x="426" y="9"/>
                      <a:pt x="442" y="10"/>
                    </a:cubicBezTo>
                    <a:cubicBezTo>
                      <a:pt x="443" y="10"/>
                      <a:pt x="443" y="11"/>
                      <a:pt x="444" y="11"/>
                    </a:cubicBezTo>
                    <a:cubicBezTo>
                      <a:pt x="454" y="12"/>
                      <a:pt x="464" y="13"/>
                      <a:pt x="474" y="14"/>
                    </a:cubicBezTo>
                    <a:cubicBezTo>
                      <a:pt x="500" y="18"/>
                      <a:pt x="530" y="21"/>
                      <a:pt x="555" y="25"/>
                    </a:cubicBezTo>
                    <a:cubicBezTo>
                      <a:pt x="562" y="26"/>
                      <a:pt x="569" y="26"/>
                      <a:pt x="576" y="27"/>
                    </a:cubicBezTo>
                    <a:cubicBezTo>
                      <a:pt x="578" y="28"/>
                      <a:pt x="579" y="27"/>
                      <a:pt x="581" y="28"/>
                    </a:cubicBezTo>
                    <a:cubicBezTo>
                      <a:pt x="585" y="28"/>
                      <a:pt x="588" y="29"/>
                      <a:pt x="592" y="30"/>
                    </a:cubicBezTo>
                    <a:cubicBezTo>
                      <a:pt x="610" y="33"/>
                      <a:pt x="629" y="36"/>
                      <a:pt x="647" y="39"/>
                    </a:cubicBezTo>
                    <a:cubicBezTo>
                      <a:pt x="655" y="40"/>
                      <a:pt x="663" y="42"/>
                      <a:pt x="670" y="43"/>
                    </a:cubicBezTo>
                    <a:cubicBezTo>
                      <a:pt x="676" y="44"/>
                      <a:pt x="681" y="45"/>
                      <a:pt x="686" y="46"/>
                    </a:cubicBezTo>
                    <a:cubicBezTo>
                      <a:pt x="688" y="47"/>
                      <a:pt x="691" y="46"/>
                      <a:pt x="692" y="47"/>
                    </a:cubicBezTo>
                    <a:cubicBezTo>
                      <a:pt x="703" y="49"/>
                      <a:pt x="714" y="51"/>
                      <a:pt x="725" y="52"/>
                    </a:cubicBezTo>
                    <a:cubicBezTo>
                      <a:pt x="729" y="49"/>
                      <a:pt x="738" y="54"/>
                      <a:pt x="742" y="51"/>
                    </a:cubicBezTo>
                    <a:cubicBezTo>
                      <a:pt x="746" y="54"/>
                      <a:pt x="751" y="54"/>
                      <a:pt x="754" y="53"/>
                    </a:cubicBezTo>
                    <a:cubicBezTo>
                      <a:pt x="755" y="54"/>
                      <a:pt x="756" y="54"/>
                      <a:pt x="758" y="54"/>
                    </a:cubicBezTo>
                    <a:cubicBezTo>
                      <a:pt x="761" y="53"/>
                      <a:pt x="766" y="53"/>
                      <a:pt x="769" y="53"/>
                    </a:cubicBezTo>
                    <a:cubicBezTo>
                      <a:pt x="771" y="53"/>
                      <a:pt x="774" y="51"/>
                      <a:pt x="775" y="53"/>
                    </a:cubicBezTo>
                    <a:cubicBezTo>
                      <a:pt x="772" y="55"/>
                      <a:pt x="767" y="54"/>
                      <a:pt x="763" y="55"/>
                    </a:cubicBezTo>
                    <a:cubicBezTo>
                      <a:pt x="764" y="57"/>
                      <a:pt x="767" y="56"/>
                      <a:pt x="769" y="56"/>
                    </a:cubicBezTo>
                    <a:cubicBezTo>
                      <a:pt x="769" y="56"/>
                      <a:pt x="769" y="56"/>
                      <a:pt x="769" y="56"/>
                    </a:cubicBezTo>
                    <a:cubicBezTo>
                      <a:pt x="769" y="55"/>
                      <a:pt x="770" y="56"/>
                      <a:pt x="770" y="56"/>
                    </a:cubicBezTo>
                    <a:cubicBezTo>
                      <a:pt x="770" y="57"/>
                      <a:pt x="770" y="56"/>
                      <a:pt x="771" y="56"/>
                    </a:cubicBezTo>
                    <a:cubicBezTo>
                      <a:pt x="775" y="56"/>
                      <a:pt x="779" y="59"/>
                      <a:pt x="784" y="59"/>
                    </a:cubicBezTo>
                    <a:cubicBezTo>
                      <a:pt x="786" y="59"/>
                      <a:pt x="788" y="58"/>
                      <a:pt x="791" y="59"/>
                    </a:cubicBezTo>
                    <a:cubicBezTo>
                      <a:pt x="800" y="60"/>
                      <a:pt x="807" y="61"/>
                      <a:pt x="817" y="62"/>
                    </a:cubicBezTo>
                    <a:cubicBezTo>
                      <a:pt x="826" y="62"/>
                      <a:pt x="836" y="63"/>
                      <a:pt x="845" y="63"/>
                    </a:cubicBezTo>
                    <a:cubicBezTo>
                      <a:pt x="850" y="65"/>
                      <a:pt x="856" y="63"/>
                      <a:pt x="861" y="65"/>
                    </a:cubicBezTo>
                    <a:cubicBezTo>
                      <a:pt x="860" y="67"/>
                      <a:pt x="860" y="67"/>
                      <a:pt x="860" y="68"/>
                    </a:cubicBezTo>
                    <a:cubicBezTo>
                      <a:pt x="860" y="69"/>
                      <a:pt x="861" y="68"/>
                      <a:pt x="861" y="69"/>
                    </a:cubicBezTo>
                    <a:cubicBezTo>
                      <a:pt x="861" y="70"/>
                      <a:pt x="861" y="69"/>
                      <a:pt x="860" y="69"/>
                    </a:cubicBezTo>
                    <a:cubicBezTo>
                      <a:pt x="861" y="71"/>
                      <a:pt x="860" y="72"/>
                      <a:pt x="862" y="72"/>
                    </a:cubicBezTo>
                    <a:cubicBezTo>
                      <a:pt x="861" y="73"/>
                      <a:pt x="861" y="72"/>
                      <a:pt x="861" y="73"/>
                    </a:cubicBezTo>
                    <a:cubicBezTo>
                      <a:pt x="861" y="73"/>
                      <a:pt x="861" y="73"/>
                      <a:pt x="862" y="73"/>
                    </a:cubicBezTo>
                    <a:cubicBezTo>
                      <a:pt x="862" y="72"/>
                      <a:pt x="861" y="71"/>
                      <a:pt x="861" y="70"/>
                    </a:cubicBezTo>
                    <a:cubicBezTo>
                      <a:pt x="862" y="70"/>
                      <a:pt x="864" y="71"/>
                      <a:pt x="863" y="73"/>
                    </a:cubicBezTo>
                    <a:cubicBezTo>
                      <a:pt x="864" y="73"/>
                      <a:pt x="863" y="72"/>
                      <a:pt x="864" y="72"/>
                    </a:cubicBezTo>
                    <a:cubicBezTo>
                      <a:pt x="863" y="73"/>
                      <a:pt x="863" y="74"/>
                      <a:pt x="864" y="74"/>
                    </a:cubicBezTo>
                    <a:cubicBezTo>
                      <a:pt x="863" y="74"/>
                      <a:pt x="863" y="75"/>
                      <a:pt x="864" y="75"/>
                    </a:cubicBezTo>
                    <a:cubicBezTo>
                      <a:pt x="863" y="75"/>
                      <a:pt x="862" y="76"/>
                      <a:pt x="861" y="77"/>
                    </a:cubicBezTo>
                    <a:cubicBezTo>
                      <a:pt x="860" y="77"/>
                      <a:pt x="860" y="76"/>
                      <a:pt x="859" y="76"/>
                    </a:cubicBezTo>
                    <a:cubicBezTo>
                      <a:pt x="854" y="78"/>
                      <a:pt x="846" y="79"/>
                      <a:pt x="841" y="79"/>
                    </a:cubicBezTo>
                    <a:cubicBezTo>
                      <a:pt x="839" y="80"/>
                      <a:pt x="835" y="80"/>
                      <a:pt x="833" y="81"/>
                    </a:cubicBezTo>
                    <a:cubicBezTo>
                      <a:pt x="833" y="81"/>
                      <a:pt x="833" y="81"/>
                      <a:pt x="832" y="81"/>
                    </a:cubicBezTo>
                    <a:cubicBezTo>
                      <a:pt x="831" y="89"/>
                      <a:pt x="831" y="91"/>
                      <a:pt x="829" y="100"/>
                    </a:cubicBezTo>
                    <a:cubicBezTo>
                      <a:pt x="828" y="101"/>
                      <a:pt x="829" y="103"/>
                      <a:pt x="827" y="103"/>
                    </a:cubicBezTo>
                    <a:cubicBezTo>
                      <a:pt x="827" y="104"/>
                      <a:pt x="828" y="103"/>
                      <a:pt x="828" y="104"/>
                    </a:cubicBezTo>
                    <a:cubicBezTo>
                      <a:pt x="829" y="109"/>
                      <a:pt x="828" y="113"/>
                      <a:pt x="830" y="118"/>
                    </a:cubicBezTo>
                    <a:cubicBezTo>
                      <a:pt x="830" y="120"/>
                      <a:pt x="830" y="121"/>
                      <a:pt x="830" y="122"/>
                    </a:cubicBezTo>
                    <a:cubicBezTo>
                      <a:pt x="829" y="123"/>
                      <a:pt x="827" y="124"/>
                      <a:pt x="825" y="125"/>
                    </a:cubicBezTo>
                    <a:cubicBezTo>
                      <a:pt x="825" y="125"/>
                      <a:pt x="826" y="125"/>
                      <a:pt x="826" y="125"/>
                    </a:cubicBezTo>
                    <a:cubicBezTo>
                      <a:pt x="828" y="134"/>
                      <a:pt x="829" y="140"/>
                      <a:pt x="832" y="147"/>
                    </a:cubicBezTo>
                    <a:cubicBezTo>
                      <a:pt x="832" y="148"/>
                      <a:pt x="830" y="148"/>
                      <a:pt x="830" y="149"/>
                    </a:cubicBezTo>
                    <a:cubicBezTo>
                      <a:pt x="825" y="149"/>
                      <a:pt x="819" y="151"/>
                      <a:pt x="814" y="152"/>
                    </a:cubicBezTo>
                    <a:cubicBezTo>
                      <a:pt x="818" y="154"/>
                      <a:pt x="823" y="149"/>
                      <a:pt x="829" y="151"/>
                    </a:cubicBezTo>
                    <a:cubicBezTo>
                      <a:pt x="830" y="152"/>
                      <a:pt x="831" y="155"/>
                      <a:pt x="832" y="156"/>
                    </a:cubicBezTo>
                    <a:cubicBezTo>
                      <a:pt x="832" y="161"/>
                      <a:pt x="833" y="165"/>
                      <a:pt x="834" y="169"/>
                    </a:cubicBezTo>
                    <a:cubicBezTo>
                      <a:pt x="835" y="171"/>
                      <a:pt x="834" y="173"/>
                      <a:pt x="835" y="175"/>
                    </a:cubicBezTo>
                    <a:cubicBezTo>
                      <a:pt x="836" y="178"/>
                      <a:pt x="838" y="181"/>
                      <a:pt x="839" y="184"/>
                    </a:cubicBezTo>
                    <a:cubicBezTo>
                      <a:pt x="840" y="185"/>
                      <a:pt x="839" y="187"/>
                      <a:pt x="841" y="187"/>
                    </a:cubicBezTo>
                    <a:cubicBezTo>
                      <a:pt x="841" y="187"/>
                      <a:pt x="842" y="186"/>
                      <a:pt x="842" y="186"/>
                    </a:cubicBezTo>
                    <a:cubicBezTo>
                      <a:pt x="854" y="187"/>
                      <a:pt x="861" y="187"/>
                      <a:pt x="871" y="186"/>
                    </a:cubicBezTo>
                    <a:cubicBezTo>
                      <a:pt x="872" y="186"/>
                      <a:pt x="874" y="186"/>
                      <a:pt x="874" y="186"/>
                    </a:cubicBezTo>
                    <a:cubicBezTo>
                      <a:pt x="877" y="186"/>
                      <a:pt x="879" y="184"/>
                      <a:pt x="882" y="185"/>
                    </a:cubicBezTo>
                    <a:cubicBezTo>
                      <a:pt x="882" y="185"/>
                      <a:pt x="883" y="185"/>
                      <a:pt x="884" y="184"/>
                    </a:cubicBezTo>
                    <a:cubicBezTo>
                      <a:pt x="885" y="185"/>
                      <a:pt x="887" y="188"/>
                      <a:pt x="886" y="189"/>
                    </a:cubicBezTo>
                    <a:cubicBezTo>
                      <a:pt x="886" y="190"/>
                      <a:pt x="887" y="190"/>
                      <a:pt x="888" y="190"/>
                    </a:cubicBezTo>
                    <a:cubicBezTo>
                      <a:pt x="888" y="191"/>
                      <a:pt x="887" y="192"/>
                      <a:pt x="886" y="193"/>
                    </a:cubicBezTo>
                    <a:cubicBezTo>
                      <a:pt x="889" y="195"/>
                      <a:pt x="887" y="199"/>
                      <a:pt x="888" y="201"/>
                    </a:cubicBezTo>
                    <a:cubicBezTo>
                      <a:pt x="886" y="202"/>
                      <a:pt x="888" y="199"/>
                      <a:pt x="887" y="199"/>
                    </a:cubicBezTo>
                    <a:cubicBezTo>
                      <a:pt x="885" y="199"/>
                      <a:pt x="887" y="200"/>
                      <a:pt x="886" y="200"/>
                    </a:cubicBezTo>
                    <a:cubicBezTo>
                      <a:pt x="886" y="199"/>
                      <a:pt x="885" y="198"/>
                      <a:pt x="887" y="197"/>
                    </a:cubicBezTo>
                    <a:cubicBezTo>
                      <a:pt x="887" y="197"/>
                      <a:pt x="886" y="198"/>
                      <a:pt x="885" y="197"/>
                    </a:cubicBezTo>
                    <a:cubicBezTo>
                      <a:pt x="884" y="197"/>
                      <a:pt x="885" y="197"/>
                      <a:pt x="885" y="196"/>
                    </a:cubicBezTo>
                    <a:cubicBezTo>
                      <a:pt x="884" y="197"/>
                      <a:pt x="883" y="196"/>
                      <a:pt x="883" y="197"/>
                    </a:cubicBezTo>
                    <a:cubicBezTo>
                      <a:pt x="883" y="197"/>
                      <a:pt x="883" y="197"/>
                      <a:pt x="883" y="196"/>
                    </a:cubicBezTo>
                    <a:cubicBezTo>
                      <a:pt x="881" y="198"/>
                      <a:pt x="878" y="197"/>
                      <a:pt x="875" y="197"/>
                    </a:cubicBezTo>
                    <a:cubicBezTo>
                      <a:pt x="874" y="198"/>
                      <a:pt x="873" y="199"/>
                      <a:pt x="872" y="199"/>
                    </a:cubicBezTo>
                    <a:cubicBezTo>
                      <a:pt x="870" y="199"/>
                      <a:pt x="869" y="198"/>
                      <a:pt x="868" y="199"/>
                    </a:cubicBezTo>
                    <a:cubicBezTo>
                      <a:pt x="866" y="199"/>
                      <a:pt x="864" y="199"/>
                      <a:pt x="863" y="200"/>
                    </a:cubicBezTo>
                    <a:cubicBezTo>
                      <a:pt x="861" y="200"/>
                      <a:pt x="860" y="201"/>
                      <a:pt x="859" y="201"/>
                    </a:cubicBezTo>
                    <a:cubicBezTo>
                      <a:pt x="859" y="201"/>
                      <a:pt x="858" y="201"/>
                      <a:pt x="858" y="201"/>
                    </a:cubicBezTo>
                    <a:cubicBezTo>
                      <a:pt x="857" y="201"/>
                      <a:pt x="857" y="201"/>
                      <a:pt x="857" y="201"/>
                    </a:cubicBezTo>
                    <a:cubicBezTo>
                      <a:pt x="856" y="202"/>
                      <a:pt x="855" y="201"/>
                      <a:pt x="854" y="202"/>
                    </a:cubicBezTo>
                    <a:cubicBezTo>
                      <a:pt x="851" y="202"/>
                      <a:pt x="848" y="204"/>
                      <a:pt x="845" y="204"/>
                    </a:cubicBezTo>
                    <a:cubicBezTo>
                      <a:pt x="842" y="205"/>
                      <a:pt x="840" y="205"/>
                      <a:pt x="837" y="205"/>
                    </a:cubicBezTo>
                    <a:cubicBezTo>
                      <a:pt x="836" y="205"/>
                      <a:pt x="837" y="206"/>
                      <a:pt x="836" y="206"/>
                    </a:cubicBezTo>
                    <a:cubicBezTo>
                      <a:pt x="826" y="206"/>
                      <a:pt x="816" y="209"/>
                      <a:pt x="805" y="211"/>
                    </a:cubicBezTo>
                    <a:cubicBezTo>
                      <a:pt x="804" y="211"/>
                      <a:pt x="803" y="211"/>
                      <a:pt x="801" y="211"/>
                    </a:cubicBezTo>
                    <a:cubicBezTo>
                      <a:pt x="798" y="211"/>
                      <a:pt x="796" y="212"/>
                      <a:pt x="794" y="213"/>
                    </a:cubicBezTo>
                    <a:cubicBezTo>
                      <a:pt x="793" y="213"/>
                      <a:pt x="792" y="213"/>
                      <a:pt x="791" y="213"/>
                    </a:cubicBezTo>
                    <a:cubicBezTo>
                      <a:pt x="787" y="214"/>
                      <a:pt x="782" y="215"/>
                      <a:pt x="778" y="216"/>
                    </a:cubicBezTo>
                    <a:cubicBezTo>
                      <a:pt x="776" y="216"/>
                      <a:pt x="774" y="216"/>
                      <a:pt x="772" y="216"/>
                    </a:cubicBezTo>
                    <a:cubicBezTo>
                      <a:pt x="761" y="220"/>
                      <a:pt x="748" y="220"/>
                      <a:pt x="737" y="225"/>
                    </a:cubicBezTo>
                    <a:cubicBezTo>
                      <a:pt x="736" y="225"/>
                      <a:pt x="737" y="224"/>
                      <a:pt x="736" y="224"/>
                    </a:cubicBezTo>
                    <a:cubicBezTo>
                      <a:pt x="725" y="227"/>
                      <a:pt x="710" y="229"/>
                      <a:pt x="699" y="233"/>
                    </a:cubicBezTo>
                    <a:cubicBezTo>
                      <a:pt x="697" y="232"/>
                      <a:pt x="696" y="233"/>
                      <a:pt x="695" y="233"/>
                    </a:cubicBezTo>
                    <a:cubicBezTo>
                      <a:pt x="693" y="234"/>
                      <a:pt x="693" y="234"/>
                      <a:pt x="691" y="234"/>
                    </a:cubicBezTo>
                    <a:cubicBezTo>
                      <a:pt x="691" y="234"/>
                      <a:pt x="691" y="235"/>
                      <a:pt x="690" y="235"/>
                    </a:cubicBezTo>
                    <a:cubicBezTo>
                      <a:pt x="689" y="235"/>
                      <a:pt x="689" y="234"/>
                      <a:pt x="688" y="235"/>
                    </a:cubicBezTo>
                    <a:cubicBezTo>
                      <a:pt x="689" y="236"/>
                      <a:pt x="693" y="235"/>
                      <a:pt x="695" y="234"/>
                    </a:cubicBezTo>
                    <a:cubicBezTo>
                      <a:pt x="700" y="234"/>
                      <a:pt x="705" y="232"/>
                      <a:pt x="709" y="231"/>
                    </a:cubicBezTo>
                    <a:cubicBezTo>
                      <a:pt x="709" y="231"/>
                      <a:pt x="710" y="232"/>
                      <a:pt x="709" y="233"/>
                    </a:cubicBezTo>
                    <a:cubicBezTo>
                      <a:pt x="711" y="236"/>
                      <a:pt x="715" y="235"/>
                      <a:pt x="717" y="236"/>
                    </a:cubicBezTo>
                    <a:cubicBezTo>
                      <a:pt x="717" y="237"/>
                      <a:pt x="717" y="237"/>
                      <a:pt x="716" y="237"/>
                    </a:cubicBezTo>
                    <a:cubicBezTo>
                      <a:pt x="717" y="238"/>
                      <a:pt x="718" y="238"/>
                      <a:pt x="718" y="239"/>
                    </a:cubicBezTo>
                    <a:cubicBezTo>
                      <a:pt x="719" y="240"/>
                      <a:pt x="719" y="239"/>
                      <a:pt x="720" y="240"/>
                    </a:cubicBezTo>
                    <a:cubicBezTo>
                      <a:pt x="724" y="243"/>
                      <a:pt x="730" y="245"/>
                      <a:pt x="734" y="249"/>
                    </a:cubicBezTo>
                    <a:cubicBezTo>
                      <a:pt x="739" y="250"/>
                      <a:pt x="741" y="253"/>
                      <a:pt x="745" y="255"/>
                    </a:cubicBezTo>
                    <a:cubicBezTo>
                      <a:pt x="747" y="254"/>
                      <a:pt x="748" y="254"/>
                      <a:pt x="749" y="256"/>
                    </a:cubicBezTo>
                    <a:cubicBezTo>
                      <a:pt x="749" y="256"/>
                      <a:pt x="749" y="256"/>
                      <a:pt x="749" y="256"/>
                    </a:cubicBezTo>
                    <a:cubicBezTo>
                      <a:pt x="749" y="257"/>
                      <a:pt x="750" y="257"/>
                      <a:pt x="751" y="257"/>
                    </a:cubicBezTo>
                    <a:cubicBezTo>
                      <a:pt x="754" y="260"/>
                      <a:pt x="755" y="265"/>
                      <a:pt x="755" y="269"/>
                    </a:cubicBezTo>
                    <a:cubicBezTo>
                      <a:pt x="756" y="269"/>
                      <a:pt x="756" y="270"/>
                      <a:pt x="757" y="270"/>
                    </a:cubicBezTo>
                    <a:cubicBezTo>
                      <a:pt x="756" y="270"/>
                      <a:pt x="756" y="270"/>
                      <a:pt x="757" y="272"/>
                    </a:cubicBezTo>
                    <a:cubicBezTo>
                      <a:pt x="758" y="271"/>
                      <a:pt x="757" y="271"/>
                      <a:pt x="757" y="270"/>
                    </a:cubicBezTo>
                    <a:cubicBezTo>
                      <a:pt x="758" y="270"/>
                      <a:pt x="758" y="272"/>
                      <a:pt x="757" y="272"/>
                    </a:cubicBezTo>
                    <a:cubicBezTo>
                      <a:pt x="759" y="273"/>
                      <a:pt x="760" y="272"/>
                      <a:pt x="762" y="273"/>
                    </a:cubicBezTo>
                    <a:cubicBezTo>
                      <a:pt x="760" y="274"/>
                      <a:pt x="759" y="273"/>
                      <a:pt x="758" y="273"/>
                    </a:cubicBezTo>
                    <a:cubicBezTo>
                      <a:pt x="758" y="273"/>
                      <a:pt x="757" y="274"/>
                      <a:pt x="758" y="274"/>
                    </a:cubicBezTo>
                    <a:cubicBezTo>
                      <a:pt x="763" y="277"/>
                      <a:pt x="769" y="276"/>
                      <a:pt x="775" y="278"/>
                    </a:cubicBezTo>
                    <a:cubicBezTo>
                      <a:pt x="774" y="276"/>
                      <a:pt x="772" y="277"/>
                      <a:pt x="772" y="276"/>
                    </a:cubicBezTo>
                    <a:cubicBezTo>
                      <a:pt x="774" y="276"/>
                      <a:pt x="775" y="277"/>
                      <a:pt x="777" y="277"/>
                    </a:cubicBezTo>
                    <a:cubicBezTo>
                      <a:pt x="777" y="279"/>
                      <a:pt x="776" y="277"/>
                      <a:pt x="775" y="278"/>
                    </a:cubicBezTo>
                    <a:cubicBezTo>
                      <a:pt x="776" y="278"/>
                      <a:pt x="778" y="278"/>
                      <a:pt x="779" y="279"/>
                    </a:cubicBezTo>
                    <a:cubicBezTo>
                      <a:pt x="780" y="278"/>
                      <a:pt x="779" y="278"/>
                      <a:pt x="779" y="278"/>
                    </a:cubicBezTo>
                    <a:cubicBezTo>
                      <a:pt x="780" y="278"/>
                      <a:pt x="781" y="277"/>
                      <a:pt x="782" y="278"/>
                    </a:cubicBezTo>
                    <a:cubicBezTo>
                      <a:pt x="782" y="279"/>
                      <a:pt x="782" y="279"/>
                      <a:pt x="782" y="279"/>
                    </a:cubicBezTo>
                    <a:cubicBezTo>
                      <a:pt x="783" y="279"/>
                      <a:pt x="784" y="280"/>
                      <a:pt x="785" y="279"/>
                    </a:cubicBezTo>
                    <a:cubicBezTo>
                      <a:pt x="785" y="279"/>
                      <a:pt x="784" y="280"/>
                      <a:pt x="786" y="280"/>
                    </a:cubicBezTo>
                    <a:cubicBezTo>
                      <a:pt x="786" y="279"/>
                      <a:pt x="785" y="279"/>
                      <a:pt x="786" y="279"/>
                    </a:cubicBezTo>
                    <a:cubicBezTo>
                      <a:pt x="786" y="279"/>
                      <a:pt x="786" y="279"/>
                      <a:pt x="787" y="280"/>
                    </a:cubicBezTo>
                    <a:cubicBezTo>
                      <a:pt x="788" y="280"/>
                      <a:pt x="788" y="278"/>
                      <a:pt x="789" y="279"/>
                    </a:cubicBezTo>
                    <a:cubicBezTo>
                      <a:pt x="787" y="280"/>
                      <a:pt x="790" y="280"/>
                      <a:pt x="790" y="281"/>
                    </a:cubicBezTo>
                    <a:cubicBezTo>
                      <a:pt x="791" y="280"/>
                      <a:pt x="791" y="279"/>
                      <a:pt x="793" y="279"/>
                    </a:cubicBezTo>
                    <a:cubicBezTo>
                      <a:pt x="794" y="279"/>
                      <a:pt x="794" y="280"/>
                      <a:pt x="794" y="281"/>
                    </a:cubicBezTo>
                    <a:cubicBezTo>
                      <a:pt x="798" y="281"/>
                      <a:pt x="800" y="282"/>
                      <a:pt x="805" y="283"/>
                    </a:cubicBezTo>
                    <a:cubicBezTo>
                      <a:pt x="807" y="283"/>
                      <a:pt x="812" y="284"/>
                      <a:pt x="815" y="284"/>
                    </a:cubicBezTo>
                    <a:cubicBezTo>
                      <a:pt x="816" y="284"/>
                      <a:pt x="817" y="285"/>
                      <a:pt x="818" y="285"/>
                    </a:cubicBezTo>
                    <a:cubicBezTo>
                      <a:pt x="818" y="285"/>
                      <a:pt x="819" y="285"/>
                      <a:pt x="820" y="285"/>
                    </a:cubicBezTo>
                    <a:cubicBezTo>
                      <a:pt x="821" y="285"/>
                      <a:pt x="821" y="286"/>
                      <a:pt x="823" y="286"/>
                    </a:cubicBezTo>
                    <a:cubicBezTo>
                      <a:pt x="824" y="286"/>
                      <a:pt x="825" y="286"/>
                      <a:pt x="827" y="287"/>
                    </a:cubicBezTo>
                    <a:cubicBezTo>
                      <a:pt x="829" y="287"/>
                      <a:pt x="833" y="287"/>
                      <a:pt x="833" y="289"/>
                    </a:cubicBezTo>
                    <a:cubicBezTo>
                      <a:pt x="833" y="290"/>
                      <a:pt x="832" y="290"/>
                      <a:pt x="831" y="290"/>
                    </a:cubicBezTo>
                    <a:cubicBezTo>
                      <a:pt x="833" y="294"/>
                      <a:pt x="836" y="296"/>
                      <a:pt x="837" y="302"/>
                    </a:cubicBezTo>
                    <a:cubicBezTo>
                      <a:pt x="838" y="303"/>
                      <a:pt x="839" y="303"/>
                      <a:pt x="839" y="304"/>
                    </a:cubicBezTo>
                    <a:cubicBezTo>
                      <a:pt x="839" y="306"/>
                      <a:pt x="842" y="308"/>
                      <a:pt x="842" y="310"/>
                    </a:cubicBezTo>
                    <a:cubicBezTo>
                      <a:pt x="843" y="311"/>
                      <a:pt x="842" y="311"/>
                      <a:pt x="843" y="312"/>
                    </a:cubicBezTo>
                    <a:cubicBezTo>
                      <a:pt x="843" y="313"/>
                      <a:pt x="844" y="315"/>
                      <a:pt x="844" y="318"/>
                    </a:cubicBezTo>
                    <a:cubicBezTo>
                      <a:pt x="844" y="322"/>
                      <a:pt x="845" y="324"/>
                      <a:pt x="846" y="329"/>
                    </a:cubicBezTo>
                    <a:cubicBezTo>
                      <a:pt x="846" y="330"/>
                      <a:pt x="847" y="331"/>
                      <a:pt x="847" y="332"/>
                    </a:cubicBezTo>
                    <a:cubicBezTo>
                      <a:pt x="847" y="334"/>
                      <a:pt x="846" y="335"/>
                      <a:pt x="847" y="337"/>
                    </a:cubicBezTo>
                    <a:cubicBezTo>
                      <a:pt x="847" y="340"/>
                      <a:pt x="847" y="341"/>
                      <a:pt x="846" y="344"/>
                    </a:cubicBezTo>
                    <a:cubicBezTo>
                      <a:pt x="846" y="347"/>
                      <a:pt x="845" y="351"/>
                      <a:pt x="846" y="353"/>
                    </a:cubicBezTo>
                    <a:cubicBezTo>
                      <a:pt x="845" y="361"/>
                      <a:pt x="844" y="366"/>
                      <a:pt x="843" y="372"/>
                    </a:cubicBezTo>
                    <a:cubicBezTo>
                      <a:pt x="844" y="373"/>
                      <a:pt x="844" y="371"/>
                      <a:pt x="845" y="372"/>
                    </a:cubicBezTo>
                    <a:cubicBezTo>
                      <a:pt x="844" y="372"/>
                      <a:pt x="844" y="373"/>
                      <a:pt x="844" y="374"/>
                    </a:cubicBezTo>
                    <a:cubicBezTo>
                      <a:pt x="840" y="374"/>
                      <a:pt x="841" y="379"/>
                      <a:pt x="839" y="380"/>
                    </a:cubicBezTo>
                    <a:cubicBezTo>
                      <a:pt x="839" y="379"/>
                      <a:pt x="838" y="378"/>
                      <a:pt x="838" y="378"/>
                    </a:cubicBezTo>
                    <a:cubicBezTo>
                      <a:pt x="831" y="380"/>
                      <a:pt x="824" y="383"/>
                      <a:pt x="817" y="385"/>
                    </a:cubicBezTo>
                    <a:cubicBezTo>
                      <a:pt x="818" y="386"/>
                      <a:pt x="813" y="388"/>
                      <a:pt x="811" y="388"/>
                    </a:cubicBezTo>
                    <a:cubicBezTo>
                      <a:pt x="810" y="389"/>
                      <a:pt x="809" y="390"/>
                      <a:pt x="808" y="390"/>
                    </a:cubicBezTo>
                    <a:cubicBezTo>
                      <a:pt x="808" y="390"/>
                      <a:pt x="808" y="389"/>
                      <a:pt x="807" y="390"/>
                    </a:cubicBezTo>
                    <a:cubicBezTo>
                      <a:pt x="806" y="390"/>
                      <a:pt x="805" y="391"/>
                      <a:pt x="804" y="391"/>
                    </a:cubicBezTo>
                    <a:cubicBezTo>
                      <a:pt x="803" y="391"/>
                      <a:pt x="803" y="392"/>
                      <a:pt x="802" y="393"/>
                    </a:cubicBezTo>
                    <a:cubicBezTo>
                      <a:pt x="801" y="393"/>
                      <a:pt x="801" y="392"/>
                      <a:pt x="801" y="392"/>
                    </a:cubicBezTo>
                    <a:cubicBezTo>
                      <a:pt x="799" y="393"/>
                      <a:pt x="797" y="394"/>
                      <a:pt x="796" y="395"/>
                    </a:cubicBezTo>
                    <a:cubicBezTo>
                      <a:pt x="795" y="396"/>
                      <a:pt x="795" y="399"/>
                      <a:pt x="795" y="398"/>
                    </a:cubicBezTo>
                    <a:cubicBezTo>
                      <a:pt x="796" y="399"/>
                      <a:pt x="796" y="399"/>
                      <a:pt x="798" y="399"/>
                    </a:cubicBezTo>
                    <a:cubicBezTo>
                      <a:pt x="798" y="399"/>
                      <a:pt x="799" y="398"/>
                      <a:pt x="799" y="398"/>
                    </a:cubicBezTo>
                    <a:cubicBezTo>
                      <a:pt x="800" y="398"/>
                      <a:pt x="802" y="398"/>
                      <a:pt x="801" y="400"/>
                    </a:cubicBezTo>
                    <a:cubicBezTo>
                      <a:pt x="802" y="400"/>
                      <a:pt x="804" y="400"/>
                      <a:pt x="805" y="400"/>
                    </a:cubicBezTo>
                    <a:cubicBezTo>
                      <a:pt x="805" y="401"/>
                      <a:pt x="805" y="400"/>
                      <a:pt x="806" y="400"/>
                    </a:cubicBezTo>
                    <a:cubicBezTo>
                      <a:pt x="810" y="400"/>
                      <a:pt x="813" y="401"/>
                      <a:pt x="817" y="402"/>
                    </a:cubicBezTo>
                    <a:cubicBezTo>
                      <a:pt x="818" y="402"/>
                      <a:pt x="818" y="402"/>
                      <a:pt x="819" y="402"/>
                    </a:cubicBezTo>
                    <a:cubicBezTo>
                      <a:pt x="820" y="402"/>
                      <a:pt x="821" y="403"/>
                      <a:pt x="821" y="403"/>
                    </a:cubicBezTo>
                    <a:cubicBezTo>
                      <a:pt x="823" y="403"/>
                      <a:pt x="826" y="403"/>
                      <a:pt x="828" y="403"/>
                    </a:cubicBezTo>
                    <a:cubicBezTo>
                      <a:pt x="836" y="405"/>
                      <a:pt x="844" y="407"/>
                      <a:pt x="851" y="409"/>
                    </a:cubicBezTo>
                    <a:cubicBezTo>
                      <a:pt x="853" y="409"/>
                      <a:pt x="854" y="410"/>
                      <a:pt x="856" y="411"/>
                    </a:cubicBezTo>
                    <a:cubicBezTo>
                      <a:pt x="856" y="412"/>
                      <a:pt x="856" y="412"/>
                      <a:pt x="856" y="413"/>
                    </a:cubicBezTo>
                    <a:cubicBezTo>
                      <a:pt x="856" y="413"/>
                      <a:pt x="858" y="413"/>
                      <a:pt x="859" y="413"/>
                    </a:cubicBezTo>
                    <a:cubicBezTo>
                      <a:pt x="859" y="414"/>
                      <a:pt x="859" y="414"/>
                      <a:pt x="860" y="414"/>
                    </a:cubicBezTo>
                    <a:cubicBezTo>
                      <a:pt x="858" y="419"/>
                      <a:pt x="859" y="420"/>
                      <a:pt x="857" y="425"/>
                    </a:cubicBezTo>
                    <a:cubicBezTo>
                      <a:pt x="857" y="425"/>
                      <a:pt x="857" y="425"/>
                      <a:pt x="858" y="425"/>
                    </a:cubicBezTo>
                    <a:cubicBezTo>
                      <a:pt x="858" y="426"/>
                      <a:pt x="857" y="426"/>
                      <a:pt x="858" y="426"/>
                    </a:cubicBezTo>
                    <a:cubicBezTo>
                      <a:pt x="857" y="427"/>
                      <a:pt x="857" y="425"/>
                      <a:pt x="857" y="426"/>
                    </a:cubicBezTo>
                    <a:cubicBezTo>
                      <a:pt x="855" y="426"/>
                      <a:pt x="855" y="427"/>
                      <a:pt x="855" y="428"/>
                    </a:cubicBezTo>
                    <a:cubicBezTo>
                      <a:pt x="851" y="428"/>
                      <a:pt x="849" y="432"/>
                      <a:pt x="845" y="431"/>
                    </a:cubicBezTo>
                    <a:cubicBezTo>
                      <a:pt x="844" y="432"/>
                      <a:pt x="843" y="433"/>
                      <a:pt x="841" y="433"/>
                    </a:cubicBezTo>
                    <a:cubicBezTo>
                      <a:pt x="841" y="433"/>
                      <a:pt x="841" y="433"/>
                      <a:pt x="840" y="433"/>
                    </a:cubicBezTo>
                    <a:cubicBezTo>
                      <a:pt x="835" y="434"/>
                      <a:pt x="832" y="435"/>
                      <a:pt x="828" y="436"/>
                    </a:cubicBezTo>
                    <a:cubicBezTo>
                      <a:pt x="828" y="437"/>
                      <a:pt x="827" y="437"/>
                      <a:pt x="827" y="438"/>
                    </a:cubicBezTo>
                    <a:cubicBezTo>
                      <a:pt x="821" y="439"/>
                      <a:pt x="816" y="441"/>
                      <a:pt x="810" y="442"/>
                    </a:cubicBezTo>
                    <a:cubicBezTo>
                      <a:pt x="806" y="446"/>
                      <a:pt x="798" y="447"/>
                      <a:pt x="793" y="449"/>
                    </a:cubicBezTo>
                    <a:cubicBezTo>
                      <a:pt x="786" y="454"/>
                      <a:pt x="775" y="454"/>
                      <a:pt x="770" y="458"/>
                    </a:cubicBezTo>
                    <a:cubicBezTo>
                      <a:pt x="768" y="458"/>
                      <a:pt x="766" y="460"/>
                      <a:pt x="764" y="459"/>
                    </a:cubicBezTo>
                    <a:cubicBezTo>
                      <a:pt x="763" y="460"/>
                      <a:pt x="761" y="461"/>
                      <a:pt x="759" y="461"/>
                    </a:cubicBezTo>
                    <a:cubicBezTo>
                      <a:pt x="758" y="461"/>
                      <a:pt x="758" y="462"/>
                      <a:pt x="758" y="462"/>
                    </a:cubicBezTo>
                    <a:cubicBezTo>
                      <a:pt x="757" y="462"/>
                      <a:pt x="757" y="463"/>
                      <a:pt x="756" y="462"/>
                    </a:cubicBezTo>
                    <a:cubicBezTo>
                      <a:pt x="754" y="464"/>
                      <a:pt x="750" y="465"/>
                      <a:pt x="747" y="466"/>
                    </a:cubicBezTo>
                    <a:cubicBezTo>
                      <a:pt x="747" y="466"/>
                      <a:pt x="747" y="466"/>
                      <a:pt x="747" y="467"/>
                    </a:cubicBezTo>
                    <a:cubicBezTo>
                      <a:pt x="746" y="466"/>
                      <a:pt x="745" y="467"/>
                      <a:pt x="745" y="466"/>
                    </a:cubicBezTo>
                    <a:cubicBezTo>
                      <a:pt x="744" y="466"/>
                      <a:pt x="745" y="467"/>
                      <a:pt x="745" y="467"/>
                    </a:cubicBezTo>
                    <a:cubicBezTo>
                      <a:pt x="742" y="466"/>
                      <a:pt x="739" y="469"/>
                      <a:pt x="737" y="469"/>
                    </a:cubicBezTo>
                    <a:cubicBezTo>
                      <a:pt x="736" y="469"/>
                      <a:pt x="737" y="469"/>
                      <a:pt x="736" y="470"/>
                    </a:cubicBezTo>
                    <a:cubicBezTo>
                      <a:pt x="734" y="470"/>
                      <a:pt x="732" y="471"/>
                      <a:pt x="731" y="472"/>
                    </a:cubicBezTo>
                    <a:cubicBezTo>
                      <a:pt x="725" y="473"/>
                      <a:pt x="719" y="475"/>
                      <a:pt x="715" y="477"/>
                    </a:cubicBezTo>
                    <a:cubicBezTo>
                      <a:pt x="710" y="477"/>
                      <a:pt x="708" y="481"/>
                      <a:pt x="703" y="480"/>
                    </a:cubicBezTo>
                    <a:cubicBezTo>
                      <a:pt x="700" y="482"/>
                      <a:pt x="697" y="483"/>
                      <a:pt x="694" y="484"/>
                    </a:cubicBezTo>
                    <a:cubicBezTo>
                      <a:pt x="687" y="486"/>
                      <a:pt x="680" y="489"/>
                      <a:pt x="673" y="492"/>
                    </a:cubicBezTo>
                    <a:cubicBezTo>
                      <a:pt x="672" y="492"/>
                      <a:pt x="672" y="492"/>
                      <a:pt x="672" y="491"/>
                    </a:cubicBezTo>
                    <a:cubicBezTo>
                      <a:pt x="671" y="492"/>
                      <a:pt x="669" y="492"/>
                      <a:pt x="667" y="493"/>
                    </a:cubicBezTo>
                    <a:cubicBezTo>
                      <a:pt x="664" y="494"/>
                      <a:pt x="661" y="496"/>
                      <a:pt x="658" y="497"/>
                    </a:cubicBezTo>
                    <a:cubicBezTo>
                      <a:pt x="657" y="497"/>
                      <a:pt x="656" y="497"/>
                      <a:pt x="655" y="497"/>
                    </a:cubicBezTo>
                    <a:cubicBezTo>
                      <a:pt x="652" y="497"/>
                      <a:pt x="650" y="499"/>
                      <a:pt x="648" y="501"/>
                    </a:cubicBezTo>
                    <a:cubicBezTo>
                      <a:pt x="646" y="501"/>
                      <a:pt x="645" y="501"/>
                      <a:pt x="644" y="503"/>
                    </a:cubicBezTo>
                    <a:cubicBezTo>
                      <a:pt x="643" y="503"/>
                      <a:pt x="643" y="503"/>
                      <a:pt x="643" y="502"/>
                    </a:cubicBezTo>
                    <a:cubicBezTo>
                      <a:pt x="640" y="504"/>
                      <a:pt x="635" y="504"/>
                      <a:pt x="633" y="506"/>
                    </a:cubicBezTo>
                    <a:cubicBezTo>
                      <a:pt x="633" y="506"/>
                      <a:pt x="632" y="507"/>
                      <a:pt x="631" y="506"/>
                    </a:cubicBezTo>
                    <a:cubicBezTo>
                      <a:pt x="629" y="508"/>
                      <a:pt x="627" y="507"/>
                      <a:pt x="626" y="509"/>
                    </a:cubicBezTo>
                    <a:cubicBezTo>
                      <a:pt x="623" y="510"/>
                      <a:pt x="621" y="510"/>
                      <a:pt x="619" y="512"/>
                    </a:cubicBezTo>
                    <a:cubicBezTo>
                      <a:pt x="617" y="512"/>
                      <a:pt x="615" y="512"/>
                      <a:pt x="614" y="514"/>
                    </a:cubicBezTo>
                    <a:cubicBezTo>
                      <a:pt x="613" y="514"/>
                      <a:pt x="612" y="514"/>
                      <a:pt x="612" y="515"/>
                    </a:cubicBezTo>
                    <a:cubicBezTo>
                      <a:pt x="610" y="514"/>
                      <a:pt x="609" y="515"/>
                      <a:pt x="608" y="516"/>
                    </a:cubicBezTo>
                    <a:cubicBezTo>
                      <a:pt x="607" y="516"/>
                      <a:pt x="607" y="516"/>
                      <a:pt x="607" y="516"/>
                    </a:cubicBezTo>
                    <a:cubicBezTo>
                      <a:pt x="604" y="517"/>
                      <a:pt x="603" y="519"/>
                      <a:pt x="600" y="520"/>
                    </a:cubicBezTo>
                    <a:cubicBezTo>
                      <a:pt x="599" y="520"/>
                      <a:pt x="597" y="521"/>
                      <a:pt x="597" y="521"/>
                    </a:cubicBezTo>
                    <a:cubicBezTo>
                      <a:pt x="594" y="522"/>
                      <a:pt x="591" y="523"/>
                      <a:pt x="589" y="524"/>
                    </a:cubicBezTo>
                    <a:cubicBezTo>
                      <a:pt x="586" y="525"/>
                      <a:pt x="585" y="527"/>
                      <a:pt x="582" y="526"/>
                    </a:cubicBezTo>
                    <a:cubicBezTo>
                      <a:pt x="576" y="529"/>
                      <a:pt x="571" y="532"/>
                      <a:pt x="565" y="533"/>
                    </a:cubicBezTo>
                    <a:cubicBezTo>
                      <a:pt x="558" y="537"/>
                      <a:pt x="550" y="539"/>
                      <a:pt x="543" y="542"/>
                    </a:cubicBezTo>
                    <a:cubicBezTo>
                      <a:pt x="542" y="542"/>
                      <a:pt x="541" y="543"/>
                      <a:pt x="541" y="543"/>
                    </a:cubicBezTo>
                    <a:cubicBezTo>
                      <a:pt x="538" y="545"/>
                      <a:pt x="533" y="545"/>
                      <a:pt x="532" y="548"/>
                    </a:cubicBezTo>
                    <a:cubicBezTo>
                      <a:pt x="532" y="547"/>
                      <a:pt x="532" y="547"/>
                      <a:pt x="531" y="547"/>
                    </a:cubicBezTo>
                    <a:cubicBezTo>
                      <a:pt x="528" y="547"/>
                      <a:pt x="523" y="551"/>
                      <a:pt x="521" y="551"/>
                    </a:cubicBezTo>
                    <a:cubicBezTo>
                      <a:pt x="521" y="552"/>
                      <a:pt x="521" y="551"/>
                      <a:pt x="521" y="551"/>
                    </a:cubicBezTo>
                    <a:cubicBezTo>
                      <a:pt x="522" y="552"/>
                      <a:pt x="520" y="552"/>
                      <a:pt x="521" y="551"/>
                    </a:cubicBezTo>
                    <a:cubicBezTo>
                      <a:pt x="517" y="552"/>
                      <a:pt x="514" y="553"/>
                      <a:pt x="511" y="555"/>
                    </a:cubicBezTo>
                    <a:cubicBezTo>
                      <a:pt x="510" y="557"/>
                      <a:pt x="506" y="558"/>
                      <a:pt x="503" y="559"/>
                    </a:cubicBezTo>
                    <a:cubicBezTo>
                      <a:pt x="499" y="561"/>
                      <a:pt x="494" y="563"/>
                      <a:pt x="490" y="565"/>
                    </a:cubicBezTo>
                    <a:cubicBezTo>
                      <a:pt x="488" y="567"/>
                      <a:pt x="484" y="569"/>
                      <a:pt x="481" y="569"/>
                    </a:cubicBezTo>
                    <a:cubicBezTo>
                      <a:pt x="480" y="571"/>
                      <a:pt x="477" y="571"/>
                      <a:pt x="475" y="573"/>
                    </a:cubicBezTo>
                    <a:cubicBezTo>
                      <a:pt x="474" y="574"/>
                      <a:pt x="474" y="575"/>
                      <a:pt x="473" y="576"/>
                    </a:cubicBezTo>
                    <a:cubicBezTo>
                      <a:pt x="473" y="576"/>
                      <a:pt x="472" y="576"/>
                      <a:pt x="472" y="576"/>
                    </a:cubicBezTo>
                    <a:cubicBezTo>
                      <a:pt x="469" y="578"/>
                      <a:pt x="466" y="581"/>
                      <a:pt x="464" y="584"/>
                    </a:cubicBezTo>
                    <a:cubicBezTo>
                      <a:pt x="461" y="586"/>
                      <a:pt x="459" y="590"/>
                      <a:pt x="455" y="592"/>
                    </a:cubicBezTo>
                    <a:cubicBezTo>
                      <a:pt x="453" y="592"/>
                      <a:pt x="451" y="593"/>
                      <a:pt x="450" y="595"/>
                    </a:cubicBezTo>
                    <a:cubicBezTo>
                      <a:pt x="449" y="595"/>
                      <a:pt x="450" y="594"/>
                      <a:pt x="449" y="594"/>
                    </a:cubicBezTo>
                    <a:cubicBezTo>
                      <a:pt x="445" y="595"/>
                      <a:pt x="442" y="592"/>
                      <a:pt x="439" y="591"/>
                    </a:cubicBezTo>
                    <a:cubicBezTo>
                      <a:pt x="435" y="599"/>
                      <a:pt x="438" y="609"/>
                      <a:pt x="435" y="617"/>
                    </a:cubicBezTo>
                    <a:cubicBezTo>
                      <a:pt x="435" y="618"/>
                      <a:pt x="435" y="617"/>
                      <a:pt x="436" y="617"/>
                    </a:cubicBezTo>
                    <a:cubicBezTo>
                      <a:pt x="434" y="619"/>
                      <a:pt x="435" y="622"/>
                      <a:pt x="435" y="624"/>
                    </a:cubicBezTo>
                    <a:cubicBezTo>
                      <a:pt x="435" y="625"/>
                      <a:pt x="434" y="627"/>
                      <a:pt x="434" y="629"/>
                    </a:cubicBezTo>
                    <a:cubicBezTo>
                      <a:pt x="434" y="630"/>
                      <a:pt x="435" y="634"/>
                      <a:pt x="434" y="636"/>
                    </a:cubicBezTo>
                    <a:cubicBezTo>
                      <a:pt x="434" y="637"/>
                      <a:pt x="433" y="637"/>
                      <a:pt x="433" y="638"/>
                    </a:cubicBezTo>
                    <a:cubicBezTo>
                      <a:pt x="433" y="639"/>
                      <a:pt x="434" y="640"/>
                      <a:pt x="434" y="640"/>
                    </a:cubicBezTo>
                    <a:cubicBezTo>
                      <a:pt x="434" y="641"/>
                      <a:pt x="433" y="641"/>
                      <a:pt x="433" y="642"/>
                    </a:cubicBezTo>
                    <a:cubicBezTo>
                      <a:pt x="433" y="645"/>
                      <a:pt x="434" y="649"/>
                      <a:pt x="433" y="651"/>
                    </a:cubicBezTo>
                    <a:cubicBezTo>
                      <a:pt x="433" y="653"/>
                      <a:pt x="433" y="656"/>
                      <a:pt x="433" y="659"/>
                    </a:cubicBezTo>
                    <a:cubicBezTo>
                      <a:pt x="433" y="662"/>
                      <a:pt x="434" y="664"/>
                      <a:pt x="434" y="667"/>
                    </a:cubicBezTo>
                    <a:cubicBezTo>
                      <a:pt x="435" y="678"/>
                      <a:pt x="434" y="688"/>
                      <a:pt x="435" y="699"/>
                    </a:cubicBezTo>
                    <a:cubicBezTo>
                      <a:pt x="436" y="701"/>
                      <a:pt x="437" y="703"/>
                      <a:pt x="436" y="704"/>
                    </a:cubicBezTo>
                    <a:cubicBezTo>
                      <a:pt x="436" y="706"/>
                      <a:pt x="437" y="709"/>
                      <a:pt x="436" y="709"/>
                    </a:cubicBezTo>
                    <a:cubicBezTo>
                      <a:pt x="436" y="710"/>
                      <a:pt x="437" y="710"/>
                      <a:pt x="437" y="709"/>
                    </a:cubicBezTo>
                    <a:cubicBezTo>
                      <a:pt x="436" y="711"/>
                      <a:pt x="437" y="715"/>
                      <a:pt x="437" y="718"/>
                    </a:cubicBezTo>
                    <a:cubicBezTo>
                      <a:pt x="439" y="718"/>
                      <a:pt x="440" y="717"/>
                      <a:pt x="443" y="716"/>
                    </a:cubicBezTo>
                    <a:cubicBezTo>
                      <a:pt x="443" y="714"/>
                      <a:pt x="443" y="710"/>
                      <a:pt x="443" y="707"/>
                    </a:cubicBezTo>
                    <a:cubicBezTo>
                      <a:pt x="444" y="711"/>
                      <a:pt x="444" y="712"/>
                      <a:pt x="444" y="716"/>
                    </a:cubicBezTo>
                    <a:cubicBezTo>
                      <a:pt x="444" y="717"/>
                      <a:pt x="445" y="715"/>
                      <a:pt x="444" y="715"/>
                    </a:cubicBezTo>
                    <a:cubicBezTo>
                      <a:pt x="445" y="715"/>
                      <a:pt x="445" y="715"/>
                      <a:pt x="445" y="716"/>
                    </a:cubicBezTo>
                    <a:cubicBezTo>
                      <a:pt x="446" y="716"/>
                      <a:pt x="448" y="714"/>
                      <a:pt x="450" y="714"/>
                    </a:cubicBezTo>
                    <a:cubicBezTo>
                      <a:pt x="449" y="713"/>
                      <a:pt x="450" y="712"/>
                      <a:pt x="449" y="711"/>
                    </a:cubicBezTo>
                    <a:cubicBezTo>
                      <a:pt x="450" y="711"/>
                      <a:pt x="449" y="713"/>
                      <a:pt x="450" y="714"/>
                    </a:cubicBezTo>
                    <a:cubicBezTo>
                      <a:pt x="451" y="713"/>
                      <a:pt x="452" y="714"/>
                      <a:pt x="453" y="712"/>
                    </a:cubicBezTo>
                    <a:cubicBezTo>
                      <a:pt x="455" y="713"/>
                      <a:pt x="459" y="710"/>
                      <a:pt x="462" y="710"/>
                    </a:cubicBezTo>
                    <a:cubicBezTo>
                      <a:pt x="461" y="709"/>
                      <a:pt x="465" y="709"/>
                      <a:pt x="466" y="708"/>
                    </a:cubicBezTo>
                    <a:cubicBezTo>
                      <a:pt x="471" y="706"/>
                      <a:pt x="479" y="704"/>
                      <a:pt x="485" y="701"/>
                    </a:cubicBezTo>
                    <a:cubicBezTo>
                      <a:pt x="491" y="698"/>
                      <a:pt x="498" y="696"/>
                      <a:pt x="504" y="693"/>
                    </a:cubicBezTo>
                    <a:cubicBezTo>
                      <a:pt x="505" y="693"/>
                      <a:pt x="504" y="693"/>
                      <a:pt x="504" y="692"/>
                    </a:cubicBezTo>
                    <a:cubicBezTo>
                      <a:pt x="505" y="693"/>
                      <a:pt x="505" y="691"/>
                      <a:pt x="506" y="692"/>
                    </a:cubicBezTo>
                    <a:cubicBezTo>
                      <a:pt x="506" y="692"/>
                      <a:pt x="509" y="691"/>
                      <a:pt x="511" y="690"/>
                    </a:cubicBezTo>
                    <a:cubicBezTo>
                      <a:pt x="512" y="690"/>
                      <a:pt x="514" y="689"/>
                      <a:pt x="515" y="688"/>
                    </a:cubicBezTo>
                    <a:cubicBezTo>
                      <a:pt x="516" y="688"/>
                      <a:pt x="518" y="688"/>
                      <a:pt x="519" y="687"/>
                    </a:cubicBezTo>
                    <a:cubicBezTo>
                      <a:pt x="525" y="685"/>
                      <a:pt x="531" y="682"/>
                      <a:pt x="536" y="680"/>
                    </a:cubicBezTo>
                    <a:cubicBezTo>
                      <a:pt x="538" y="679"/>
                      <a:pt x="540" y="679"/>
                      <a:pt x="542" y="678"/>
                    </a:cubicBezTo>
                    <a:cubicBezTo>
                      <a:pt x="544" y="677"/>
                      <a:pt x="545" y="676"/>
                      <a:pt x="547" y="676"/>
                    </a:cubicBezTo>
                    <a:cubicBezTo>
                      <a:pt x="555" y="671"/>
                      <a:pt x="565" y="667"/>
                      <a:pt x="574" y="664"/>
                    </a:cubicBezTo>
                    <a:cubicBezTo>
                      <a:pt x="574" y="663"/>
                      <a:pt x="573" y="663"/>
                      <a:pt x="573" y="662"/>
                    </a:cubicBezTo>
                    <a:cubicBezTo>
                      <a:pt x="566" y="664"/>
                      <a:pt x="561" y="667"/>
                      <a:pt x="554" y="669"/>
                    </a:cubicBezTo>
                    <a:cubicBezTo>
                      <a:pt x="550" y="672"/>
                      <a:pt x="547" y="675"/>
                      <a:pt x="542" y="676"/>
                    </a:cubicBezTo>
                    <a:cubicBezTo>
                      <a:pt x="541" y="673"/>
                      <a:pt x="544" y="672"/>
                      <a:pt x="546" y="671"/>
                    </a:cubicBezTo>
                    <a:cubicBezTo>
                      <a:pt x="553" y="668"/>
                      <a:pt x="562" y="664"/>
                      <a:pt x="569" y="661"/>
                    </a:cubicBezTo>
                    <a:cubicBezTo>
                      <a:pt x="570" y="661"/>
                      <a:pt x="570" y="661"/>
                      <a:pt x="571" y="661"/>
                    </a:cubicBezTo>
                    <a:cubicBezTo>
                      <a:pt x="571" y="660"/>
                      <a:pt x="572" y="661"/>
                      <a:pt x="573" y="660"/>
                    </a:cubicBezTo>
                    <a:cubicBezTo>
                      <a:pt x="571" y="659"/>
                      <a:pt x="569" y="661"/>
                      <a:pt x="568" y="660"/>
                    </a:cubicBezTo>
                    <a:cubicBezTo>
                      <a:pt x="563" y="662"/>
                      <a:pt x="558" y="663"/>
                      <a:pt x="553" y="665"/>
                    </a:cubicBezTo>
                    <a:cubicBezTo>
                      <a:pt x="553" y="665"/>
                      <a:pt x="552" y="666"/>
                      <a:pt x="552" y="667"/>
                    </a:cubicBezTo>
                    <a:cubicBezTo>
                      <a:pt x="549" y="668"/>
                      <a:pt x="547" y="670"/>
                      <a:pt x="544" y="670"/>
                    </a:cubicBezTo>
                    <a:cubicBezTo>
                      <a:pt x="544" y="670"/>
                      <a:pt x="543" y="669"/>
                      <a:pt x="543" y="669"/>
                    </a:cubicBezTo>
                    <a:cubicBezTo>
                      <a:pt x="545" y="667"/>
                      <a:pt x="547" y="665"/>
                      <a:pt x="551" y="665"/>
                    </a:cubicBezTo>
                    <a:cubicBezTo>
                      <a:pt x="557" y="661"/>
                      <a:pt x="565" y="659"/>
                      <a:pt x="571" y="658"/>
                    </a:cubicBezTo>
                    <a:cubicBezTo>
                      <a:pt x="572" y="659"/>
                      <a:pt x="572" y="659"/>
                      <a:pt x="573" y="659"/>
                    </a:cubicBezTo>
                    <a:cubicBezTo>
                      <a:pt x="573" y="658"/>
                      <a:pt x="572" y="656"/>
                      <a:pt x="572" y="655"/>
                    </a:cubicBezTo>
                    <a:cubicBezTo>
                      <a:pt x="571" y="655"/>
                      <a:pt x="569" y="655"/>
                      <a:pt x="569" y="656"/>
                    </a:cubicBezTo>
                    <a:cubicBezTo>
                      <a:pt x="559" y="658"/>
                      <a:pt x="551" y="663"/>
                      <a:pt x="543" y="666"/>
                    </a:cubicBezTo>
                    <a:cubicBezTo>
                      <a:pt x="542" y="667"/>
                      <a:pt x="540" y="668"/>
                      <a:pt x="538" y="668"/>
                    </a:cubicBezTo>
                    <a:cubicBezTo>
                      <a:pt x="538" y="667"/>
                      <a:pt x="538" y="667"/>
                      <a:pt x="538" y="666"/>
                    </a:cubicBezTo>
                    <a:cubicBezTo>
                      <a:pt x="537" y="667"/>
                      <a:pt x="535" y="668"/>
                      <a:pt x="534" y="667"/>
                    </a:cubicBezTo>
                    <a:cubicBezTo>
                      <a:pt x="517" y="676"/>
                      <a:pt x="497" y="684"/>
                      <a:pt x="478" y="690"/>
                    </a:cubicBezTo>
                    <a:cubicBezTo>
                      <a:pt x="477" y="691"/>
                      <a:pt x="474" y="692"/>
                      <a:pt x="472" y="691"/>
                    </a:cubicBezTo>
                    <a:cubicBezTo>
                      <a:pt x="472" y="690"/>
                      <a:pt x="472" y="690"/>
                      <a:pt x="472" y="689"/>
                    </a:cubicBezTo>
                    <a:cubicBezTo>
                      <a:pt x="473" y="689"/>
                      <a:pt x="473" y="689"/>
                      <a:pt x="474" y="689"/>
                    </a:cubicBezTo>
                    <a:cubicBezTo>
                      <a:pt x="477" y="688"/>
                      <a:pt x="482" y="687"/>
                      <a:pt x="485" y="685"/>
                    </a:cubicBezTo>
                    <a:cubicBezTo>
                      <a:pt x="488" y="685"/>
                      <a:pt x="492" y="684"/>
                      <a:pt x="494" y="682"/>
                    </a:cubicBezTo>
                    <a:cubicBezTo>
                      <a:pt x="499" y="681"/>
                      <a:pt x="503" y="679"/>
                      <a:pt x="508" y="677"/>
                    </a:cubicBezTo>
                    <a:cubicBezTo>
                      <a:pt x="509" y="677"/>
                      <a:pt x="510" y="677"/>
                      <a:pt x="510" y="676"/>
                    </a:cubicBezTo>
                    <a:cubicBezTo>
                      <a:pt x="514" y="675"/>
                      <a:pt x="519" y="673"/>
                      <a:pt x="523" y="670"/>
                    </a:cubicBezTo>
                    <a:cubicBezTo>
                      <a:pt x="530" y="668"/>
                      <a:pt x="536" y="665"/>
                      <a:pt x="542" y="663"/>
                    </a:cubicBezTo>
                    <a:cubicBezTo>
                      <a:pt x="542" y="662"/>
                      <a:pt x="541" y="663"/>
                      <a:pt x="541" y="662"/>
                    </a:cubicBezTo>
                    <a:cubicBezTo>
                      <a:pt x="541" y="661"/>
                      <a:pt x="542" y="661"/>
                      <a:pt x="542" y="660"/>
                    </a:cubicBezTo>
                    <a:cubicBezTo>
                      <a:pt x="548" y="657"/>
                      <a:pt x="557" y="654"/>
                      <a:pt x="565" y="651"/>
                    </a:cubicBezTo>
                    <a:cubicBezTo>
                      <a:pt x="566" y="651"/>
                      <a:pt x="566" y="650"/>
                      <a:pt x="565" y="650"/>
                    </a:cubicBezTo>
                    <a:cubicBezTo>
                      <a:pt x="567" y="650"/>
                      <a:pt x="569" y="649"/>
                      <a:pt x="571" y="649"/>
                    </a:cubicBezTo>
                    <a:cubicBezTo>
                      <a:pt x="571" y="647"/>
                      <a:pt x="571" y="646"/>
                      <a:pt x="571" y="645"/>
                    </a:cubicBezTo>
                    <a:cubicBezTo>
                      <a:pt x="559" y="649"/>
                      <a:pt x="549" y="653"/>
                      <a:pt x="539" y="658"/>
                    </a:cubicBezTo>
                    <a:cubicBezTo>
                      <a:pt x="536" y="655"/>
                      <a:pt x="543" y="655"/>
                      <a:pt x="545" y="653"/>
                    </a:cubicBezTo>
                    <a:cubicBezTo>
                      <a:pt x="538" y="655"/>
                      <a:pt x="532" y="657"/>
                      <a:pt x="524" y="659"/>
                    </a:cubicBezTo>
                    <a:cubicBezTo>
                      <a:pt x="520" y="660"/>
                      <a:pt x="517" y="664"/>
                      <a:pt x="514" y="664"/>
                    </a:cubicBezTo>
                    <a:cubicBezTo>
                      <a:pt x="513" y="662"/>
                      <a:pt x="515" y="662"/>
                      <a:pt x="516" y="661"/>
                    </a:cubicBezTo>
                    <a:cubicBezTo>
                      <a:pt x="524" y="656"/>
                      <a:pt x="534" y="654"/>
                      <a:pt x="542" y="651"/>
                    </a:cubicBezTo>
                    <a:cubicBezTo>
                      <a:pt x="549" y="648"/>
                      <a:pt x="556" y="646"/>
                      <a:pt x="562" y="643"/>
                    </a:cubicBezTo>
                    <a:cubicBezTo>
                      <a:pt x="564" y="643"/>
                      <a:pt x="566" y="641"/>
                      <a:pt x="568" y="643"/>
                    </a:cubicBezTo>
                    <a:cubicBezTo>
                      <a:pt x="568" y="644"/>
                      <a:pt x="567" y="643"/>
                      <a:pt x="567" y="644"/>
                    </a:cubicBezTo>
                    <a:cubicBezTo>
                      <a:pt x="568" y="645"/>
                      <a:pt x="569" y="644"/>
                      <a:pt x="570" y="643"/>
                    </a:cubicBezTo>
                    <a:cubicBezTo>
                      <a:pt x="570" y="641"/>
                      <a:pt x="569" y="640"/>
                      <a:pt x="568" y="638"/>
                    </a:cubicBezTo>
                    <a:cubicBezTo>
                      <a:pt x="560" y="640"/>
                      <a:pt x="551" y="642"/>
                      <a:pt x="545" y="647"/>
                    </a:cubicBezTo>
                    <a:cubicBezTo>
                      <a:pt x="544" y="647"/>
                      <a:pt x="541" y="649"/>
                      <a:pt x="539" y="649"/>
                    </a:cubicBezTo>
                    <a:cubicBezTo>
                      <a:pt x="538" y="649"/>
                      <a:pt x="539" y="648"/>
                      <a:pt x="538" y="648"/>
                    </a:cubicBezTo>
                    <a:cubicBezTo>
                      <a:pt x="530" y="650"/>
                      <a:pt x="521" y="654"/>
                      <a:pt x="513" y="657"/>
                    </a:cubicBezTo>
                    <a:cubicBezTo>
                      <a:pt x="507" y="659"/>
                      <a:pt x="501" y="661"/>
                      <a:pt x="496" y="664"/>
                    </a:cubicBezTo>
                    <a:cubicBezTo>
                      <a:pt x="496" y="664"/>
                      <a:pt x="495" y="664"/>
                      <a:pt x="495" y="664"/>
                    </a:cubicBezTo>
                    <a:cubicBezTo>
                      <a:pt x="494" y="662"/>
                      <a:pt x="496" y="662"/>
                      <a:pt x="497" y="661"/>
                    </a:cubicBezTo>
                    <a:cubicBezTo>
                      <a:pt x="499" y="660"/>
                      <a:pt x="503" y="659"/>
                      <a:pt x="504" y="658"/>
                    </a:cubicBezTo>
                    <a:cubicBezTo>
                      <a:pt x="516" y="655"/>
                      <a:pt x="524" y="651"/>
                      <a:pt x="535" y="647"/>
                    </a:cubicBezTo>
                    <a:cubicBezTo>
                      <a:pt x="543" y="640"/>
                      <a:pt x="555" y="636"/>
                      <a:pt x="567" y="633"/>
                    </a:cubicBezTo>
                    <a:cubicBezTo>
                      <a:pt x="567" y="632"/>
                      <a:pt x="566" y="632"/>
                      <a:pt x="566" y="631"/>
                    </a:cubicBezTo>
                    <a:cubicBezTo>
                      <a:pt x="555" y="634"/>
                      <a:pt x="544" y="639"/>
                      <a:pt x="536" y="643"/>
                    </a:cubicBezTo>
                    <a:cubicBezTo>
                      <a:pt x="535" y="643"/>
                      <a:pt x="534" y="643"/>
                      <a:pt x="533" y="643"/>
                    </a:cubicBezTo>
                    <a:cubicBezTo>
                      <a:pt x="532" y="644"/>
                      <a:pt x="533" y="643"/>
                      <a:pt x="532" y="643"/>
                    </a:cubicBezTo>
                    <a:cubicBezTo>
                      <a:pt x="528" y="644"/>
                      <a:pt x="525" y="646"/>
                      <a:pt x="521" y="647"/>
                    </a:cubicBezTo>
                    <a:cubicBezTo>
                      <a:pt x="510" y="652"/>
                      <a:pt x="498" y="655"/>
                      <a:pt x="487" y="660"/>
                    </a:cubicBezTo>
                    <a:cubicBezTo>
                      <a:pt x="486" y="660"/>
                      <a:pt x="486" y="660"/>
                      <a:pt x="486" y="660"/>
                    </a:cubicBezTo>
                    <a:cubicBezTo>
                      <a:pt x="484" y="661"/>
                      <a:pt x="480" y="663"/>
                      <a:pt x="478" y="663"/>
                    </a:cubicBezTo>
                    <a:cubicBezTo>
                      <a:pt x="477" y="664"/>
                      <a:pt x="475" y="664"/>
                      <a:pt x="474" y="662"/>
                    </a:cubicBezTo>
                    <a:cubicBezTo>
                      <a:pt x="476" y="662"/>
                      <a:pt x="476" y="661"/>
                      <a:pt x="478" y="661"/>
                    </a:cubicBezTo>
                    <a:cubicBezTo>
                      <a:pt x="484" y="659"/>
                      <a:pt x="489" y="658"/>
                      <a:pt x="494" y="655"/>
                    </a:cubicBezTo>
                    <a:cubicBezTo>
                      <a:pt x="498" y="654"/>
                      <a:pt x="500" y="653"/>
                      <a:pt x="503" y="652"/>
                    </a:cubicBezTo>
                    <a:cubicBezTo>
                      <a:pt x="503" y="652"/>
                      <a:pt x="504" y="652"/>
                      <a:pt x="504" y="651"/>
                    </a:cubicBezTo>
                    <a:cubicBezTo>
                      <a:pt x="504" y="651"/>
                      <a:pt x="505" y="651"/>
                      <a:pt x="506" y="651"/>
                    </a:cubicBezTo>
                    <a:cubicBezTo>
                      <a:pt x="510" y="649"/>
                      <a:pt x="516" y="647"/>
                      <a:pt x="520" y="645"/>
                    </a:cubicBezTo>
                    <a:cubicBezTo>
                      <a:pt x="525" y="644"/>
                      <a:pt x="528" y="642"/>
                      <a:pt x="532" y="641"/>
                    </a:cubicBezTo>
                    <a:cubicBezTo>
                      <a:pt x="532" y="640"/>
                      <a:pt x="531" y="640"/>
                      <a:pt x="531" y="639"/>
                    </a:cubicBezTo>
                    <a:cubicBezTo>
                      <a:pt x="542" y="634"/>
                      <a:pt x="552" y="630"/>
                      <a:pt x="563" y="626"/>
                    </a:cubicBezTo>
                    <a:cubicBezTo>
                      <a:pt x="563" y="625"/>
                      <a:pt x="563" y="625"/>
                      <a:pt x="563" y="625"/>
                    </a:cubicBezTo>
                    <a:cubicBezTo>
                      <a:pt x="557" y="626"/>
                      <a:pt x="550" y="629"/>
                      <a:pt x="544" y="631"/>
                    </a:cubicBezTo>
                    <a:cubicBezTo>
                      <a:pt x="544" y="631"/>
                      <a:pt x="544" y="631"/>
                      <a:pt x="544" y="631"/>
                    </a:cubicBezTo>
                    <a:cubicBezTo>
                      <a:pt x="538" y="632"/>
                      <a:pt x="535" y="637"/>
                      <a:pt x="529" y="637"/>
                    </a:cubicBezTo>
                    <a:cubicBezTo>
                      <a:pt x="529" y="634"/>
                      <a:pt x="533" y="633"/>
                      <a:pt x="536" y="632"/>
                    </a:cubicBezTo>
                    <a:cubicBezTo>
                      <a:pt x="543" y="629"/>
                      <a:pt x="551" y="626"/>
                      <a:pt x="559" y="623"/>
                    </a:cubicBezTo>
                    <a:cubicBezTo>
                      <a:pt x="560" y="623"/>
                      <a:pt x="561" y="623"/>
                      <a:pt x="561" y="623"/>
                    </a:cubicBezTo>
                    <a:cubicBezTo>
                      <a:pt x="561" y="622"/>
                      <a:pt x="561" y="622"/>
                      <a:pt x="561" y="622"/>
                    </a:cubicBezTo>
                    <a:cubicBezTo>
                      <a:pt x="551" y="623"/>
                      <a:pt x="544" y="628"/>
                      <a:pt x="536" y="630"/>
                    </a:cubicBezTo>
                    <a:cubicBezTo>
                      <a:pt x="534" y="631"/>
                      <a:pt x="532" y="633"/>
                      <a:pt x="530" y="632"/>
                    </a:cubicBezTo>
                    <a:cubicBezTo>
                      <a:pt x="529" y="632"/>
                      <a:pt x="530" y="631"/>
                      <a:pt x="530" y="630"/>
                    </a:cubicBezTo>
                    <a:cubicBezTo>
                      <a:pt x="528" y="631"/>
                      <a:pt x="525" y="633"/>
                      <a:pt x="523" y="634"/>
                    </a:cubicBezTo>
                    <a:cubicBezTo>
                      <a:pt x="521" y="630"/>
                      <a:pt x="528" y="630"/>
                      <a:pt x="530" y="628"/>
                    </a:cubicBezTo>
                    <a:cubicBezTo>
                      <a:pt x="530" y="626"/>
                      <a:pt x="534" y="625"/>
                      <a:pt x="535" y="623"/>
                    </a:cubicBezTo>
                    <a:cubicBezTo>
                      <a:pt x="530" y="624"/>
                      <a:pt x="524" y="627"/>
                      <a:pt x="520" y="629"/>
                    </a:cubicBezTo>
                    <a:cubicBezTo>
                      <a:pt x="517" y="629"/>
                      <a:pt x="512" y="633"/>
                      <a:pt x="507" y="634"/>
                    </a:cubicBezTo>
                    <a:cubicBezTo>
                      <a:pt x="507" y="634"/>
                      <a:pt x="506" y="632"/>
                      <a:pt x="507" y="631"/>
                    </a:cubicBezTo>
                    <a:cubicBezTo>
                      <a:pt x="514" y="629"/>
                      <a:pt x="522" y="626"/>
                      <a:pt x="529" y="624"/>
                    </a:cubicBezTo>
                    <a:cubicBezTo>
                      <a:pt x="529" y="623"/>
                      <a:pt x="529" y="623"/>
                      <a:pt x="529" y="622"/>
                    </a:cubicBezTo>
                    <a:cubicBezTo>
                      <a:pt x="537" y="618"/>
                      <a:pt x="545" y="615"/>
                      <a:pt x="554" y="613"/>
                    </a:cubicBezTo>
                    <a:cubicBezTo>
                      <a:pt x="554" y="612"/>
                      <a:pt x="554" y="611"/>
                      <a:pt x="553" y="611"/>
                    </a:cubicBezTo>
                    <a:cubicBezTo>
                      <a:pt x="548" y="611"/>
                      <a:pt x="544" y="614"/>
                      <a:pt x="540" y="616"/>
                    </a:cubicBezTo>
                    <a:cubicBezTo>
                      <a:pt x="537" y="617"/>
                      <a:pt x="534" y="617"/>
                      <a:pt x="532" y="618"/>
                    </a:cubicBezTo>
                    <a:cubicBezTo>
                      <a:pt x="530" y="619"/>
                      <a:pt x="528" y="622"/>
                      <a:pt x="525" y="621"/>
                    </a:cubicBezTo>
                    <a:cubicBezTo>
                      <a:pt x="525" y="620"/>
                      <a:pt x="524" y="620"/>
                      <a:pt x="524" y="619"/>
                    </a:cubicBezTo>
                    <a:cubicBezTo>
                      <a:pt x="520" y="621"/>
                      <a:pt x="517" y="624"/>
                      <a:pt x="513" y="624"/>
                    </a:cubicBezTo>
                    <a:cubicBezTo>
                      <a:pt x="510" y="626"/>
                      <a:pt x="504" y="629"/>
                      <a:pt x="502" y="630"/>
                    </a:cubicBezTo>
                    <a:cubicBezTo>
                      <a:pt x="501" y="630"/>
                      <a:pt x="500" y="630"/>
                      <a:pt x="500" y="629"/>
                    </a:cubicBezTo>
                    <a:cubicBezTo>
                      <a:pt x="505" y="625"/>
                      <a:pt x="513" y="623"/>
                      <a:pt x="520" y="619"/>
                    </a:cubicBezTo>
                    <a:cubicBezTo>
                      <a:pt x="520" y="618"/>
                      <a:pt x="520" y="618"/>
                      <a:pt x="519" y="617"/>
                    </a:cubicBezTo>
                    <a:cubicBezTo>
                      <a:pt x="520" y="616"/>
                      <a:pt x="521" y="616"/>
                      <a:pt x="522" y="616"/>
                    </a:cubicBezTo>
                    <a:cubicBezTo>
                      <a:pt x="531" y="614"/>
                      <a:pt x="540" y="608"/>
                      <a:pt x="549" y="607"/>
                    </a:cubicBezTo>
                    <a:cubicBezTo>
                      <a:pt x="547" y="603"/>
                      <a:pt x="543" y="607"/>
                      <a:pt x="540" y="607"/>
                    </a:cubicBezTo>
                    <a:cubicBezTo>
                      <a:pt x="539" y="607"/>
                      <a:pt x="540" y="607"/>
                      <a:pt x="540" y="607"/>
                    </a:cubicBezTo>
                    <a:cubicBezTo>
                      <a:pt x="534" y="611"/>
                      <a:pt x="526" y="612"/>
                      <a:pt x="520" y="615"/>
                    </a:cubicBezTo>
                    <a:cubicBezTo>
                      <a:pt x="520" y="615"/>
                      <a:pt x="520" y="615"/>
                      <a:pt x="520" y="616"/>
                    </a:cubicBezTo>
                    <a:cubicBezTo>
                      <a:pt x="519" y="615"/>
                      <a:pt x="518" y="617"/>
                      <a:pt x="516" y="616"/>
                    </a:cubicBezTo>
                    <a:cubicBezTo>
                      <a:pt x="515" y="617"/>
                      <a:pt x="516" y="616"/>
                      <a:pt x="515" y="615"/>
                    </a:cubicBezTo>
                    <a:cubicBezTo>
                      <a:pt x="511" y="617"/>
                      <a:pt x="506" y="618"/>
                      <a:pt x="503" y="621"/>
                    </a:cubicBezTo>
                    <a:cubicBezTo>
                      <a:pt x="500" y="621"/>
                      <a:pt x="496" y="624"/>
                      <a:pt x="493" y="624"/>
                    </a:cubicBezTo>
                    <a:cubicBezTo>
                      <a:pt x="491" y="626"/>
                      <a:pt x="486" y="627"/>
                      <a:pt x="483" y="629"/>
                    </a:cubicBezTo>
                    <a:cubicBezTo>
                      <a:pt x="479" y="631"/>
                      <a:pt x="474" y="632"/>
                      <a:pt x="471" y="634"/>
                    </a:cubicBezTo>
                    <a:cubicBezTo>
                      <a:pt x="470" y="633"/>
                      <a:pt x="470" y="634"/>
                      <a:pt x="469" y="634"/>
                    </a:cubicBezTo>
                    <a:cubicBezTo>
                      <a:pt x="466" y="635"/>
                      <a:pt x="464" y="637"/>
                      <a:pt x="460" y="637"/>
                    </a:cubicBezTo>
                    <a:cubicBezTo>
                      <a:pt x="460" y="637"/>
                      <a:pt x="460" y="638"/>
                      <a:pt x="460" y="638"/>
                    </a:cubicBezTo>
                    <a:cubicBezTo>
                      <a:pt x="459" y="638"/>
                      <a:pt x="460" y="637"/>
                      <a:pt x="459" y="637"/>
                    </a:cubicBezTo>
                    <a:cubicBezTo>
                      <a:pt x="459" y="634"/>
                      <a:pt x="464" y="636"/>
                      <a:pt x="465" y="633"/>
                    </a:cubicBezTo>
                    <a:cubicBezTo>
                      <a:pt x="466" y="634"/>
                      <a:pt x="468" y="632"/>
                      <a:pt x="471" y="632"/>
                    </a:cubicBezTo>
                    <a:cubicBezTo>
                      <a:pt x="471" y="630"/>
                      <a:pt x="475" y="631"/>
                      <a:pt x="475" y="629"/>
                    </a:cubicBezTo>
                    <a:cubicBezTo>
                      <a:pt x="480" y="629"/>
                      <a:pt x="482" y="627"/>
                      <a:pt x="486" y="625"/>
                    </a:cubicBezTo>
                    <a:cubicBezTo>
                      <a:pt x="486" y="625"/>
                      <a:pt x="485" y="625"/>
                      <a:pt x="486" y="625"/>
                    </a:cubicBezTo>
                    <a:cubicBezTo>
                      <a:pt x="486" y="625"/>
                      <a:pt x="486" y="625"/>
                      <a:pt x="486" y="626"/>
                    </a:cubicBezTo>
                    <a:cubicBezTo>
                      <a:pt x="490" y="624"/>
                      <a:pt x="495" y="623"/>
                      <a:pt x="498" y="620"/>
                    </a:cubicBezTo>
                    <a:cubicBezTo>
                      <a:pt x="498" y="621"/>
                      <a:pt x="500" y="620"/>
                      <a:pt x="500" y="619"/>
                    </a:cubicBezTo>
                    <a:cubicBezTo>
                      <a:pt x="501" y="620"/>
                      <a:pt x="502" y="619"/>
                      <a:pt x="504" y="618"/>
                    </a:cubicBezTo>
                    <a:cubicBezTo>
                      <a:pt x="503" y="618"/>
                      <a:pt x="503" y="618"/>
                      <a:pt x="503" y="618"/>
                    </a:cubicBezTo>
                    <a:cubicBezTo>
                      <a:pt x="506" y="618"/>
                      <a:pt x="508" y="615"/>
                      <a:pt x="509" y="616"/>
                    </a:cubicBezTo>
                    <a:cubicBezTo>
                      <a:pt x="510" y="616"/>
                      <a:pt x="509" y="615"/>
                      <a:pt x="510" y="615"/>
                    </a:cubicBezTo>
                    <a:cubicBezTo>
                      <a:pt x="510" y="615"/>
                      <a:pt x="510" y="615"/>
                      <a:pt x="510" y="615"/>
                    </a:cubicBezTo>
                    <a:cubicBezTo>
                      <a:pt x="513" y="614"/>
                      <a:pt x="515" y="614"/>
                      <a:pt x="517" y="612"/>
                    </a:cubicBezTo>
                    <a:cubicBezTo>
                      <a:pt x="518" y="613"/>
                      <a:pt x="518" y="612"/>
                      <a:pt x="521" y="611"/>
                    </a:cubicBezTo>
                    <a:cubicBezTo>
                      <a:pt x="520" y="611"/>
                      <a:pt x="520" y="611"/>
                      <a:pt x="520" y="610"/>
                    </a:cubicBezTo>
                    <a:cubicBezTo>
                      <a:pt x="519" y="611"/>
                      <a:pt x="518" y="610"/>
                      <a:pt x="517" y="611"/>
                    </a:cubicBezTo>
                    <a:cubicBezTo>
                      <a:pt x="513" y="612"/>
                      <a:pt x="510" y="616"/>
                      <a:pt x="506" y="615"/>
                    </a:cubicBezTo>
                    <a:cubicBezTo>
                      <a:pt x="508" y="611"/>
                      <a:pt x="513" y="611"/>
                      <a:pt x="516" y="610"/>
                    </a:cubicBezTo>
                    <a:cubicBezTo>
                      <a:pt x="517" y="609"/>
                      <a:pt x="518" y="608"/>
                      <a:pt x="519" y="608"/>
                    </a:cubicBezTo>
                    <a:cubicBezTo>
                      <a:pt x="520" y="608"/>
                      <a:pt x="521" y="607"/>
                      <a:pt x="522" y="607"/>
                    </a:cubicBezTo>
                    <a:cubicBezTo>
                      <a:pt x="525" y="607"/>
                      <a:pt x="527" y="604"/>
                      <a:pt x="531" y="604"/>
                    </a:cubicBezTo>
                    <a:cubicBezTo>
                      <a:pt x="534" y="603"/>
                      <a:pt x="538" y="601"/>
                      <a:pt x="541" y="600"/>
                    </a:cubicBezTo>
                    <a:cubicBezTo>
                      <a:pt x="539" y="598"/>
                      <a:pt x="535" y="600"/>
                      <a:pt x="532" y="601"/>
                    </a:cubicBezTo>
                    <a:cubicBezTo>
                      <a:pt x="529" y="602"/>
                      <a:pt x="525" y="604"/>
                      <a:pt x="522" y="604"/>
                    </a:cubicBezTo>
                    <a:cubicBezTo>
                      <a:pt x="521" y="605"/>
                      <a:pt x="518" y="605"/>
                      <a:pt x="516" y="607"/>
                    </a:cubicBezTo>
                    <a:cubicBezTo>
                      <a:pt x="514" y="606"/>
                      <a:pt x="514" y="608"/>
                      <a:pt x="511" y="608"/>
                    </a:cubicBezTo>
                    <a:cubicBezTo>
                      <a:pt x="512" y="607"/>
                      <a:pt x="512" y="607"/>
                      <a:pt x="512" y="606"/>
                    </a:cubicBezTo>
                    <a:cubicBezTo>
                      <a:pt x="514" y="605"/>
                      <a:pt x="520" y="603"/>
                      <a:pt x="522" y="602"/>
                    </a:cubicBezTo>
                    <a:cubicBezTo>
                      <a:pt x="522" y="601"/>
                      <a:pt x="523" y="601"/>
                      <a:pt x="522" y="600"/>
                    </a:cubicBezTo>
                    <a:cubicBezTo>
                      <a:pt x="521" y="600"/>
                      <a:pt x="520" y="602"/>
                      <a:pt x="519" y="602"/>
                    </a:cubicBezTo>
                    <a:cubicBezTo>
                      <a:pt x="519" y="602"/>
                      <a:pt x="519" y="601"/>
                      <a:pt x="518" y="601"/>
                    </a:cubicBezTo>
                    <a:cubicBezTo>
                      <a:pt x="518" y="601"/>
                      <a:pt x="515" y="602"/>
                      <a:pt x="515" y="602"/>
                    </a:cubicBezTo>
                    <a:cubicBezTo>
                      <a:pt x="515" y="603"/>
                      <a:pt x="514" y="603"/>
                      <a:pt x="514" y="604"/>
                    </a:cubicBezTo>
                    <a:cubicBezTo>
                      <a:pt x="511" y="604"/>
                      <a:pt x="505" y="606"/>
                      <a:pt x="504" y="608"/>
                    </a:cubicBezTo>
                    <a:cubicBezTo>
                      <a:pt x="503" y="609"/>
                      <a:pt x="503" y="607"/>
                      <a:pt x="502" y="607"/>
                    </a:cubicBezTo>
                    <a:cubicBezTo>
                      <a:pt x="498" y="608"/>
                      <a:pt x="492" y="611"/>
                      <a:pt x="488" y="611"/>
                    </a:cubicBezTo>
                    <a:cubicBezTo>
                      <a:pt x="484" y="615"/>
                      <a:pt x="478" y="613"/>
                      <a:pt x="475" y="616"/>
                    </a:cubicBezTo>
                    <a:cubicBezTo>
                      <a:pt x="473" y="617"/>
                      <a:pt x="470" y="618"/>
                      <a:pt x="467" y="619"/>
                    </a:cubicBezTo>
                    <a:cubicBezTo>
                      <a:pt x="467" y="620"/>
                      <a:pt x="467" y="620"/>
                      <a:pt x="467" y="620"/>
                    </a:cubicBezTo>
                    <a:cubicBezTo>
                      <a:pt x="465" y="619"/>
                      <a:pt x="465" y="622"/>
                      <a:pt x="463" y="621"/>
                    </a:cubicBezTo>
                    <a:cubicBezTo>
                      <a:pt x="462" y="620"/>
                      <a:pt x="464" y="619"/>
                      <a:pt x="462" y="619"/>
                    </a:cubicBezTo>
                    <a:cubicBezTo>
                      <a:pt x="463" y="619"/>
                      <a:pt x="463" y="619"/>
                      <a:pt x="463" y="618"/>
                    </a:cubicBezTo>
                    <a:cubicBezTo>
                      <a:pt x="466" y="617"/>
                      <a:pt x="468" y="615"/>
                      <a:pt x="470" y="615"/>
                    </a:cubicBezTo>
                    <a:cubicBezTo>
                      <a:pt x="471" y="614"/>
                      <a:pt x="473" y="614"/>
                      <a:pt x="474" y="613"/>
                    </a:cubicBezTo>
                    <a:cubicBezTo>
                      <a:pt x="480" y="612"/>
                      <a:pt x="486" y="609"/>
                      <a:pt x="491" y="606"/>
                    </a:cubicBezTo>
                    <a:cubicBezTo>
                      <a:pt x="494" y="606"/>
                      <a:pt x="496" y="605"/>
                      <a:pt x="498" y="604"/>
                    </a:cubicBezTo>
                    <a:cubicBezTo>
                      <a:pt x="499" y="604"/>
                      <a:pt x="500" y="603"/>
                      <a:pt x="502" y="603"/>
                    </a:cubicBezTo>
                    <a:cubicBezTo>
                      <a:pt x="502" y="602"/>
                      <a:pt x="503" y="602"/>
                      <a:pt x="504" y="601"/>
                    </a:cubicBezTo>
                    <a:cubicBezTo>
                      <a:pt x="505" y="601"/>
                      <a:pt x="506" y="601"/>
                      <a:pt x="507" y="600"/>
                    </a:cubicBezTo>
                    <a:cubicBezTo>
                      <a:pt x="507" y="600"/>
                      <a:pt x="507" y="599"/>
                      <a:pt x="507" y="599"/>
                    </a:cubicBezTo>
                    <a:cubicBezTo>
                      <a:pt x="507" y="599"/>
                      <a:pt x="509" y="601"/>
                      <a:pt x="508" y="599"/>
                    </a:cubicBezTo>
                    <a:cubicBezTo>
                      <a:pt x="508" y="599"/>
                      <a:pt x="508" y="599"/>
                      <a:pt x="508" y="600"/>
                    </a:cubicBezTo>
                    <a:cubicBezTo>
                      <a:pt x="509" y="600"/>
                      <a:pt x="509" y="599"/>
                      <a:pt x="510" y="599"/>
                    </a:cubicBezTo>
                    <a:cubicBezTo>
                      <a:pt x="510" y="598"/>
                      <a:pt x="512" y="597"/>
                      <a:pt x="512" y="596"/>
                    </a:cubicBezTo>
                    <a:cubicBezTo>
                      <a:pt x="515" y="596"/>
                      <a:pt x="515" y="594"/>
                      <a:pt x="518" y="595"/>
                    </a:cubicBezTo>
                    <a:cubicBezTo>
                      <a:pt x="520" y="594"/>
                      <a:pt x="522" y="593"/>
                      <a:pt x="524" y="592"/>
                    </a:cubicBezTo>
                    <a:cubicBezTo>
                      <a:pt x="524" y="592"/>
                      <a:pt x="524" y="592"/>
                      <a:pt x="523" y="591"/>
                    </a:cubicBezTo>
                    <a:cubicBezTo>
                      <a:pt x="524" y="591"/>
                      <a:pt x="525" y="591"/>
                      <a:pt x="525" y="592"/>
                    </a:cubicBezTo>
                    <a:cubicBezTo>
                      <a:pt x="528" y="590"/>
                      <a:pt x="531" y="588"/>
                      <a:pt x="535" y="588"/>
                    </a:cubicBezTo>
                    <a:cubicBezTo>
                      <a:pt x="535" y="588"/>
                      <a:pt x="535" y="587"/>
                      <a:pt x="535" y="587"/>
                    </a:cubicBezTo>
                    <a:cubicBezTo>
                      <a:pt x="536" y="587"/>
                      <a:pt x="536" y="587"/>
                      <a:pt x="536" y="588"/>
                    </a:cubicBezTo>
                    <a:cubicBezTo>
                      <a:pt x="538" y="587"/>
                      <a:pt x="540" y="585"/>
                      <a:pt x="542" y="585"/>
                    </a:cubicBezTo>
                    <a:cubicBezTo>
                      <a:pt x="543" y="583"/>
                      <a:pt x="546" y="582"/>
                      <a:pt x="549" y="581"/>
                    </a:cubicBezTo>
                    <a:cubicBezTo>
                      <a:pt x="549" y="581"/>
                      <a:pt x="549" y="580"/>
                      <a:pt x="548" y="580"/>
                    </a:cubicBezTo>
                    <a:cubicBezTo>
                      <a:pt x="552" y="580"/>
                      <a:pt x="558" y="576"/>
                      <a:pt x="562" y="573"/>
                    </a:cubicBezTo>
                    <a:cubicBezTo>
                      <a:pt x="570" y="570"/>
                      <a:pt x="579" y="566"/>
                      <a:pt x="587" y="562"/>
                    </a:cubicBezTo>
                    <a:cubicBezTo>
                      <a:pt x="593" y="561"/>
                      <a:pt x="597" y="559"/>
                      <a:pt x="604" y="557"/>
                    </a:cubicBezTo>
                    <a:cubicBezTo>
                      <a:pt x="606" y="557"/>
                      <a:pt x="609" y="555"/>
                      <a:pt x="612" y="555"/>
                    </a:cubicBezTo>
                    <a:cubicBezTo>
                      <a:pt x="613" y="555"/>
                      <a:pt x="613" y="554"/>
                      <a:pt x="612" y="554"/>
                    </a:cubicBezTo>
                    <a:cubicBezTo>
                      <a:pt x="622" y="552"/>
                      <a:pt x="633" y="552"/>
                      <a:pt x="642" y="547"/>
                    </a:cubicBezTo>
                    <a:cubicBezTo>
                      <a:pt x="643" y="547"/>
                      <a:pt x="642" y="547"/>
                      <a:pt x="643" y="546"/>
                    </a:cubicBezTo>
                    <a:cubicBezTo>
                      <a:pt x="646" y="545"/>
                      <a:pt x="649" y="544"/>
                      <a:pt x="653" y="543"/>
                    </a:cubicBezTo>
                    <a:cubicBezTo>
                      <a:pt x="653" y="543"/>
                      <a:pt x="653" y="542"/>
                      <a:pt x="653" y="542"/>
                    </a:cubicBezTo>
                    <a:cubicBezTo>
                      <a:pt x="659" y="540"/>
                      <a:pt x="665" y="538"/>
                      <a:pt x="670" y="536"/>
                    </a:cubicBezTo>
                    <a:cubicBezTo>
                      <a:pt x="671" y="536"/>
                      <a:pt x="672" y="536"/>
                      <a:pt x="672" y="536"/>
                    </a:cubicBezTo>
                    <a:cubicBezTo>
                      <a:pt x="672" y="534"/>
                      <a:pt x="675" y="534"/>
                      <a:pt x="676" y="533"/>
                    </a:cubicBezTo>
                    <a:cubicBezTo>
                      <a:pt x="676" y="534"/>
                      <a:pt x="674" y="534"/>
                      <a:pt x="673" y="535"/>
                    </a:cubicBezTo>
                    <a:cubicBezTo>
                      <a:pt x="675" y="535"/>
                      <a:pt x="678" y="534"/>
                      <a:pt x="678" y="532"/>
                    </a:cubicBezTo>
                    <a:cubicBezTo>
                      <a:pt x="680" y="532"/>
                      <a:pt x="681" y="532"/>
                      <a:pt x="681" y="533"/>
                    </a:cubicBezTo>
                    <a:cubicBezTo>
                      <a:pt x="682" y="532"/>
                      <a:pt x="682" y="530"/>
                      <a:pt x="684" y="531"/>
                    </a:cubicBezTo>
                    <a:cubicBezTo>
                      <a:pt x="684" y="532"/>
                      <a:pt x="682" y="531"/>
                      <a:pt x="683" y="532"/>
                    </a:cubicBezTo>
                    <a:cubicBezTo>
                      <a:pt x="688" y="531"/>
                      <a:pt x="693" y="526"/>
                      <a:pt x="698" y="525"/>
                    </a:cubicBezTo>
                    <a:cubicBezTo>
                      <a:pt x="696" y="526"/>
                      <a:pt x="697" y="528"/>
                      <a:pt x="697" y="528"/>
                    </a:cubicBezTo>
                    <a:cubicBezTo>
                      <a:pt x="696" y="530"/>
                      <a:pt x="691" y="531"/>
                      <a:pt x="689" y="532"/>
                    </a:cubicBezTo>
                    <a:cubicBezTo>
                      <a:pt x="683" y="533"/>
                      <a:pt x="676" y="536"/>
                      <a:pt x="671" y="538"/>
                    </a:cubicBezTo>
                    <a:cubicBezTo>
                      <a:pt x="662" y="541"/>
                      <a:pt x="655" y="545"/>
                      <a:pt x="648" y="548"/>
                    </a:cubicBezTo>
                    <a:cubicBezTo>
                      <a:pt x="648" y="548"/>
                      <a:pt x="648" y="549"/>
                      <a:pt x="647" y="549"/>
                    </a:cubicBezTo>
                    <a:cubicBezTo>
                      <a:pt x="639" y="552"/>
                      <a:pt x="632" y="555"/>
                      <a:pt x="625" y="559"/>
                    </a:cubicBezTo>
                    <a:cubicBezTo>
                      <a:pt x="621" y="560"/>
                      <a:pt x="618" y="562"/>
                      <a:pt x="615" y="563"/>
                    </a:cubicBezTo>
                    <a:cubicBezTo>
                      <a:pt x="621" y="567"/>
                      <a:pt x="625" y="575"/>
                      <a:pt x="629" y="580"/>
                    </a:cubicBezTo>
                    <a:cubicBezTo>
                      <a:pt x="629" y="580"/>
                      <a:pt x="628" y="579"/>
                      <a:pt x="629" y="579"/>
                    </a:cubicBezTo>
                    <a:cubicBezTo>
                      <a:pt x="644" y="574"/>
                      <a:pt x="660" y="569"/>
                      <a:pt x="674" y="562"/>
                    </a:cubicBezTo>
                    <a:cubicBezTo>
                      <a:pt x="680" y="560"/>
                      <a:pt x="687" y="558"/>
                      <a:pt x="692" y="555"/>
                    </a:cubicBezTo>
                    <a:cubicBezTo>
                      <a:pt x="702" y="551"/>
                      <a:pt x="712" y="548"/>
                      <a:pt x="722" y="545"/>
                    </a:cubicBezTo>
                    <a:cubicBezTo>
                      <a:pt x="726" y="543"/>
                      <a:pt x="730" y="542"/>
                      <a:pt x="733" y="539"/>
                    </a:cubicBezTo>
                    <a:cubicBezTo>
                      <a:pt x="744" y="536"/>
                      <a:pt x="752" y="532"/>
                      <a:pt x="762" y="528"/>
                    </a:cubicBezTo>
                    <a:cubicBezTo>
                      <a:pt x="768" y="528"/>
                      <a:pt x="776" y="523"/>
                      <a:pt x="780" y="521"/>
                    </a:cubicBezTo>
                    <a:cubicBezTo>
                      <a:pt x="782" y="520"/>
                      <a:pt x="785" y="519"/>
                      <a:pt x="786" y="520"/>
                    </a:cubicBezTo>
                    <a:cubicBezTo>
                      <a:pt x="784" y="524"/>
                      <a:pt x="779" y="524"/>
                      <a:pt x="775" y="526"/>
                    </a:cubicBezTo>
                    <a:cubicBezTo>
                      <a:pt x="779" y="525"/>
                      <a:pt x="783" y="524"/>
                      <a:pt x="787" y="522"/>
                    </a:cubicBezTo>
                    <a:cubicBezTo>
                      <a:pt x="790" y="521"/>
                      <a:pt x="793" y="520"/>
                      <a:pt x="796" y="519"/>
                    </a:cubicBezTo>
                    <a:cubicBezTo>
                      <a:pt x="804" y="517"/>
                      <a:pt x="811" y="514"/>
                      <a:pt x="817" y="511"/>
                    </a:cubicBezTo>
                    <a:cubicBezTo>
                      <a:pt x="818" y="511"/>
                      <a:pt x="819" y="510"/>
                      <a:pt x="821" y="510"/>
                    </a:cubicBezTo>
                    <a:cubicBezTo>
                      <a:pt x="821" y="511"/>
                      <a:pt x="821" y="511"/>
                      <a:pt x="822" y="512"/>
                    </a:cubicBezTo>
                    <a:cubicBezTo>
                      <a:pt x="816" y="514"/>
                      <a:pt x="810" y="516"/>
                      <a:pt x="805" y="518"/>
                    </a:cubicBezTo>
                    <a:cubicBezTo>
                      <a:pt x="802" y="518"/>
                      <a:pt x="798" y="521"/>
                      <a:pt x="795" y="521"/>
                    </a:cubicBezTo>
                    <a:cubicBezTo>
                      <a:pt x="781" y="527"/>
                      <a:pt x="766" y="532"/>
                      <a:pt x="751" y="538"/>
                    </a:cubicBezTo>
                    <a:cubicBezTo>
                      <a:pt x="750" y="538"/>
                      <a:pt x="750" y="537"/>
                      <a:pt x="750" y="537"/>
                    </a:cubicBezTo>
                    <a:cubicBezTo>
                      <a:pt x="748" y="538"/>
                      <a:pt x="746" y="538"/>
                      <a:pt x="745" y="540"/>
                    </a:cubicBezTo>
                    <a:cubicBezTo>
                      <a:pt x="738" y="541"/>
                      <a:pt x="733" y="545"/>
                      <a:pt x="726" y="547"/>
                    </a:cubicBezTo>
                    <a:cubicBezTo>
                      <a:pt x="713" y="555"/>
                      <a:pt x="698" y="559"/>
                      <a:pt x="684" y="564"/>
                    </a:cubicBezTo>
                    <a:cubicBezTo>
                      <a:pt x="685" y="565"/>
                      <a:pt x="687" y="565"/>
                      <a:pt x="687" y="566"/>
                    </a:cubicBezTo>
                    <a:cubicBezTo>
                      <a:pt x="687" y="568"/>
                      <a:pt x="685" y="567"/>
                      <a:pt x="684" y="567"/>
                    </a:cubicBezTo>
                    <a:cubicBezTo>
                      <a:pt x="682" y="567"/>
                      <a:pt x="678" y="570"/>
                      <a:pt x="675" y="571"/>
                    </a:cubicBezTo>
                    <a:cubicBezTo>
                      <a:pt x="662" y="578"/>
                      <a:pt x="647" y="583"/>
                      <a:pt x="634" y="588"/>
                    </a:cubicBezTo>
                    <a:cubicBezTo>
                      <a:pt x="635" y="590"/>
                      <a:pt x="636" y="592"/>
                      <a:pt x="636" y="594"/>
                    </a:cubicBezTo>
                    <a:cubicBezTo>
                      <a:pt x="644" y="592"/>
                      <a:pt x="652" y="587"/>
                      <a:pt x="661" y="585"/>
                    </a:cubicBezTo>
                    <a:cubicBezTo>
                      <a:pt x="667" y="583"/>
                      <a:pt x="674" y="580"/>
                      <a:pt x="680" y="580"/>
                    </a:cubicBezTo>
                    <a:cubicBezTo>
                      <a:pt x="678" y="582"/>
                      <a:pt x="673" y="583"/>
                      <a:pt x="668" y="584"/>
                    </a:cubicBezTo>
                    <a:cubicBezTo>
                      <a:pt x="658" y="588"/>
                      <a:pt x="646" y="591"/>
                      <a:pt x="637" y="597"/>
                    </a:cubicBezTo>
                    <a:cubicBezTo>
                      <a:pt x="639" y="603"/>
                      <a:pt x="640" y="606"/>
                      <a:pt x="641" y="612"/>
                    </a:cubicBezTo>
                    <a:cubicBezTo>
                      <a:pt x="645" y="612"/>
                      <a:pt x="648" y="610"/>
                      <a:pt x="652" y="609"/>
                    </a:cubicBezTo>
                    <a:cubicBezTo>
                      <a:pt x="652" y="609"/>
                      <a:pt x="653" y="609"/>
                      <a:pt x="654" y="608"/>
                    </a:cubicBezTo>
                    <a:cubicBezTo>
                      <a:pt x="658" y="607"/>
                      <a:pt x="661" y="605"/>
                      <a:pt x="665" y="604"/>
                    </a:cubicBezTo>
                    <a:cubicBezTo>
                      <a:pt x="670" y="602"/>
                      <a:pt x="675" y="599"/>
                      <a:pt x="681" y="597"/>
                    </a:cubicBezTo>
                    <a:cubicBezTo>
                      <a:pt x="685" y="595"/>
                      <a:pt x="691" y="593"/>
                      <a:pt x="695" y="590"/>
                    </a:cubicBezTo>
                    <a:cubicBezTo>
                      <a:pt x="699" y="590"/>
                      <a:pt x="707" y="586"/>
                      <a:pt x="708" y="591"/>
                    </a:cubicBezTo>
                    <a:cubicBezTo>
                      <a:pt x="705" y="590"/>
                      <a:pt x="699" y="591"/>
                      <a:pt x="696" y="592"/>
                    </a:cubicBezTo>
                    <a:cubicBezTo>
                      <a:pt x="696" y="592"/>
                      <a:pt x="696" y="593"/>
                      <a:pt x="696" y="593"/>
                    </a:cubicBezTo>
                    <a:cubicBezTo>
                      <a:pt x="695" y="593"/>
                      <a:pt x="696" y="593"/>
                      <a:pt x="696" y="592"/>
                    </a:cubicBezTo>
                    <a:cubicBezTo>
                      <a:pt x="685" y="597"/>
                      <a:pt x="674" y="603"/>
                      <a:pt x="662" y="607"/>
                    </a:cubicBezTo>
                    <a:cubicBezTo>
                      <a:pt x="662" y="607"/>
                      <a:pt x="662" y="607"/>
                      <a:pt x="662" y="608"/>
                    </a:cubicBezTo>
                    <a:cubicBezTo>
                      <a:pt x="654" y="609"/>
                      <a:pt x="649" y="613"/>
                      <a:pt x="641" y="616"/>
                    </a:cubicBezTo>
                    <a:cubicBezTo>
                      <a:pt x="641" y="617"/>
                      <a:pt x="641" y="618"/>
                      <a:pt x="642" y="619"/>
                    </a:cubicBezTo>
                    <a:cubicBezTo>
                      <a:pt x="655" y="610"/>
                      <a:pt x="672" y="606"/>
                      <a:pt x="686" y="599"/>
                    </a:cubicBezTo>
                    <a:cubicBezTo>
                      <a:pt x="691" y="599"/>
                      <a:pt x="694" y="593"/>
                      <a:pt x="696" y="597"/>
                    </a:cubicBezTo>
                    <a:cubicBezTo>
                      <a:pt x="692" y="599"/>
                      <a:pt x="685" y="601"/>
                      <a:pt x="681" y="604"/>
                    </a:cubicBezTo>
                    <a:cubicBezTo>
                      <a:pt x="668" y="609"/>
                      <a:pt x="655" y="613"/>
                      <a:pt x="644" y="620"/>
                    </a:cubicBezTo>
                    <a:cubicBezTo>
                      <a:pt x="643" y="621"/>
                      <a:pt x="642" y="620"/>
                      <a:pt x="642" y="622"/>
                    </a:cubicBezTo>
                    <a:cubicBezTo>
                      <a:pt x="644" y="621"/>
                      <a:pt x="647" y="621"/>
                      <a:pt x="649" y="619"/>
                    </a:cubicBezTo>
                    <a:cubicBezTo>
                      <a:pt x="652" y="619"/>
                      <a:pt x="654" y="616"/>
                      <a:pt x="658" y="616"/>
                    </a:cubicBezTo>
                    <a:cubicBezTo>
                      <a:pt x="664" y="613"/>
                      <a:pt x="672" y="611"/>
                      <a:pt x="679" y="609"/>
                    </a:cubicBezTo>
                    <a:cubicBezTo>
                      <a:pt x="680" y="608"/>
                      <a:pt x="681" y="607"/>
                      <a:pt x="682" y="608"/>
                    </a:cubicBezTo>
                    <a:cubicBezTo>
                      <a:pt x="682" y="609"/>
                      <a:pt x="680" y="610"/>
                      <a:pt x="678" y="610"/>
                    </a:cubicBezTo>
                    <a:cubicBezTo>
                      <a:pt x="677" y="611"/>
                      <a:pt x="673" y="613"/>
                      <a:pt x="671" y="613"/>
                    </a:cubicBezTo>
                    <a:cubicBezTo>
                      <a:pt x="669" y="614"/>
                      <a:pt x="666" y="615"/>
                      <a:pt x="663" y="616"/>
                    </a:cubicBezTo>
                    <a:cubicBezTo>
                      <a:pt x="659" y="618"/>
                      <a:pt x="653" y="620"/>
                      <a:pt x="649" y="621"/>
                    </a:cubicBezTo>
                    <a:cubicBezTo>
                      <a:pt x="649" y="622"/>
                      <a:pt x="648" y="623"/>
                      <a:pt x="647" y="622"/>
                    </a:cubicBezTo>
                    <a:cubicBezTo>
                      <a:pt x="647" y="624"/>
                      <a:pt x="644" y="623"/>
                      <a:pt x="643" y="625"/>
                    </a:cubicBezTo>
                    <a:cubicBezTo>
                      <a:pt x="643" y="632"/>
                      <a:pt x="644" y="638"/>
                      <a:pt x="644" y="646"/>
                    </a:cubicBezTo>
                    <a:cubicBezTo>
                      <a:pt x="657" y="639"/>
                      <a:pt x="670" y="631"/>
                      <a:pt x="685" y="625"/>
                    </a:cubicBezTo>
                    <a:cubicBezTo>
                      <a:pt x="687" y="624"/>
                      <a:pt x="690" y="622"/>
                      <a:pt x="692" y="624"/>
                    </a:cubicBezTo>
                    <a:cubicBezTo>
                      <a:pt x="691" y="627"/>
                      <a:pt x="688" y="626"/>
                      <a:pt x="686" y="627"/>
                    </a:cubicBezTo>
                    <a:cubicBezTo>
                      <a:pt x="674" y="631"/>
                      <a:pt x="663" y="638"/>
                      <a:pt x="652" y="643"/>
                    </a:cubicBezTo>
                    <a:cubicBezTo>
                      <a:pt x="652" y="643"/>
                      <a:pt x="652" y="644"/>
                      <a:pt x="652" y="644"/>
                    </a:cubicBezTo>
                    <a:cubicBezTo>
                      <a:pt x="649" y="644"/>
                      <a:pt x="647" y="647"/>
                      <a:pt x="644" y="648"/>
                    </a:cubicBezTo>
                    <a:cubicBezTo>
                      <a:pt x="644" y="649"/>
                      <a:pt x="644" y="650"/>
                      <a:pt x="644" y="650"/>
                    </a:cubicBezTo>
                    <a:cubicBezTo>
                      <a:pt x="650" y="647"/>
                      <a:pt x="657" y="644"/>
                      <a:pt x="662" y="641"/>
                    </a:cubicBezTo>
                    <a:cubicBezTo>
                      <a:pt x="664" y="640"/>
                      <a:pt x="666" y="639"/>
                      <a:pt x="666" y="638"/>
                    </a:cubicBezTo>
                    <a:cubicBezTo>
                      <a:pt x="675" y="633"/>
                      <a:pt x="685" y="628"/>
                      <a:pt x="694" y="625"/>
                    </a:cubicBezTo>
                    <a:cubicBezTo>
                      <a:pt x="695" y="625"/>
                      <a:pt x="695" y="625"/>
                      <a:pt x="694" y="625"/>
                    </a:cubicBezTo>
                    <a:cubicBezTo>
                      <a:pt x="699" y="623"/>
                      <a:pt x="705" y="621"/>
                      <a:pt x="709" y="619"/>
                    </a:cubicBezTo>
                    <a:cubicBezTo>
                      <a:pt x="714" y="617"/>
                      <a:pt x="719" y="615"/>
                      <a:pt x="723" y="614"/>
                    </a:cubicBezTo>
                    <a:cubicBezTo>
                      <a:pt x="727" y="612"/>
                      <a:pt x="732" y="609"/>
                      <a:pt x="736" y="607"/>
                    </a:cubicBezTo>
                    <a:cubicBezTo>
                      <a:pt x="741" y="606"/>
                      <a:pt x="747" y="604"/>
                      <a:pt x="750" y="601"/>
                    </a:cubicBezTo>
                    <a:cubicBezTo>
                      <a:pt x="755" y="600"/>
                      <a:pt x="758" y="598"/>
                      <a:pt x="762" y="598"/>
                    </a:cubicBezTo>
                    <a:cubicBezTo>
                      <a:pt x="762" y="598"/>
                      <a:pt x="762" y="598"/>
                      <a:pt x="762" y="599"/>
                    </a:cubicBezTo>
                    <a:cubicBezTo>
                      <a:pt x="761" y="600"/>
                      <a:pt x="759" y="600"/>
                      <a:pt x="757" y="601"/>
                    </a:cubicBezTo>
                    <a:cubicBezTo>
                      <a:pt x="753" y="603"/>
                      <a:pt x="748" y="605"/>
                      <a:pt x="744" y="607"/>
                    </a:cubicBezTo>
                    <a:cubicBezTo>
                      <a:pt x="742" y="607"/>
                      <a:pt x="739" y="610"/>
                      <a:pt x="736" y="609"/>
                    </a:cubicBezTo>
                    <a:cubicBezTo>
                      <a:pt x="726" y="614"/>
                      <a:pt x="713" y="620"/>
                      <a:pt x="701" y="624"/>
                    </a:cubicBezTo>
                    <a:cubicBezTo>
                      <a:pt x="700" y="625"/>
                      <a:pt x="699" y="625"/>
                      <a:pt x="699" y="625"/>
                    </a:cubicBezTo>
                    <a:cubicBezTo>
                      <a:pt x="697" y="626"/>
                      <a:pt x="693" y="628"/>
                      <a:pt x="691" y="628"/>
                    </a:cubicBezTo>
                    <a:cubicBezTo>
                      <a:pt x="690" y="629"/>
                      <a:pt x="689" y="630"/>
                      <a:pt x="688" y="630"/>
                    </a:cubicBezTo>
                    <a:cubicBezTo>
                      <a:pt x="688" y="631"/>
                      <a:pt x="689" y="631"/>
                      <a:pt x="688" y="632"/>
                    </a:cubicBezTo>
                    <a:cubicBezTo>
                      <a:pt x="688" y="633"/>
                      <a:pt x="687" y="631"/>
                      <a:pt x="687" y="632"/>
                    </a:cubicBezTo>
                    <a:cubicBezTo>
                      <a:pt x="684" y="634"/>
                      <a:pt x="680" y="634"/>
                      <a:pt x="678" y="637"/>
                    </a:cubicBezTo>
                    <a:cubicBezTo>
                      <a:pt x="676" y="637"/>
                      <a:pt x="675" y="637"/>
                      <a:pt x="675" y="638"/>
                    </a:cubicBezTo>
                    <a:cubicBezTo>
                      <a:pt x="673" y="637"/>
                      <a:pt x="672" y="639"/>
                      <a:pt x="670" y="639"/>
                    </a:cubicBezTo>
                    <a:cubicBezTo>
                      <a:pt x="662" y="643"/>
                      <a:pt x="653" y="648"/>
                      <a:pt x="644" y="651"/>
                    </a:cubicBezTo>
                    <a:cubicBezTo>
                      <a:pt x="644" y="653"/>
                      <a:pt x="645" y="654"/>
                      <a:pt x="645" y="656"/>
                    </a:cubicBezTo>
                    <a:cubicBezTo>
                      <a:pt x="657" y="646"/>
                      <a:pt x="674" y="644"/>
                      <a:pt x="687" y="635"/>
                    </a:cubicBezTo>
                    <a:cubicBezTo>
                      <a:pt x="691" y="634"/>
                      <a:pt x="695" y="633"/>
                      <a:pt x="697" y="630"/>
                    </a:cubicBezTo>
                    <a:cubicBezTo>
                      <a:pt x="703" y="629"/>
                      <a:pt x="708" y="626"/>
                      <a:pt x="714" y="624"/>
                    </a:cubicBezTo>
                    <a:cubicBezTo>
                      <a:pt x="714" y="623"/>
                      <a:pt x="714" y="623"/>
                      <a:pt x="715" y="623"/>
                    </a:cubicBezTo>
                    <a:cubicBezTo>
                      <a:pt x="719" y="622"/>
                      <a:pt x="723" y="620"/>
                      <a:pt x="725" y="618"/>
                    </a:cubicBezTo>
                    <a:cubicBezTo>
                      <a:pt x="744" y="611"/>
                      <a:pt x="762" y="602"/>
                      <a:pt x="781" y="593"/>
                    </a:cubicBezTo>
                    <a:cubicBezTo>
                      <a:pt x="787" y="592"/>
                      <a:pt x="792" y="589"/>
                      <a:pt x="797" y="587"/>
                    </a:cubicBezTo>
                    <a:cubicBezTo>
                      <a:pt x="802" y="586"/>
                      <a:pt x="806" y="585"/>
                      <a:pt x="809" y="583"/>
                    </a:cubicBezTo>
                    <a:cubicBezTo>
                      <a:pt x="811" y="582"/>
                      <a:pt x="818" y="581"/>
                      <a:pt x="821" y="579"/>
                    </a:cubicBezTo>
                    <a:cubicBezTo>
                      <a:pt x="822" y="578"/>
                      <a:pt x="825" y="576"/>
                      <a:pt x="828" y="575"/>
                    </a:cubicBezTo>
                    <a:cubicBezTo>
                      <a:pt x="830" y="574"/>
                      <a:pt x="832" y="575"/>
                      <a:pt x="833" y="573"/>
                    </a:cubicBezTo>
                    <a:cubicBezTo>
                      <a:pt x="834" y="573"/>
                      <a:pt x="835" y="573"/>
                      <a:pt x="835" y="572"/>
                    </a:cubicBezTo>
                    <a:cubicBezTo>
                      <a:pt x="835" y="570"/>
                      <a:pt x="835" y="569"/>
                      <a:pt x="834" y="568"/>
                    </a:cubicBezTo>
                    <a:cubicBezTo>
                      <a:pt x="832" y="568"/>
                      <a:pt x="832" y="567"/>
                      <a:pt x="830" y="568"/>
                    </a:cubicBezTo>
                    <a:cubicBezTo>
                      <a:pt x="830" y="567"/>
                      <a:pt x="829" y="567"/>
                      <a:pt x="829" y="566"/>
                    </a:cubicBezTo>
                    <a:cubicBezTo>
                      <a:pt x="828" y="566"/>
                      <a:pt x="828" y="567"/>
                      <a:pt x="827" y="567"/>
                    </a:cubicBezTo>
                    <a:cubicBezTo>
                      <a:pt x="825" y="567"/>
                      <a:pt x="823" y="569"/>
                      <a:pt x="820" y="569"/>
                    </a:cubicBezTo>
                    <a:cubicBezTo>
                      <a:pt x="814" y="572"/>
                      <a:pt x="807" y="574"/>
                      <a:pt x="801" y="577"/>
                    </a:cubicBezTo>
                    <a:cubicBezTo>
                      <a:pt x="799" y="577"/>
                      <a:pt x="798" y="578"/>
                      <a:pt x="797" y="579"/>
                    </a:cubicBezTo>
                    <a:cubicBezTo>
                      <a:pt x="783" y="585"/>
                      <a:pt x="769" y="590"/>
                      <a:pt x="754" y="595"/>
                    </a:cubicBezTo>
                    <a:cubicBezTo>
                      <a:pt x="749" y="598"/>
                      <a:pt x="743" y="600"/>
                      <a:pt x="738" y="602"/>
                    </a:cubicBezTo>
                    <a:cubicBezTo>
                      <a:pt x="736" y="603"/>
                      <a:pt x="734" y="603"/>
                      <a:pt x="734" y="604"/>
                    </a:cubicBezTo>
                    <a:cubicBezTo>
                      <a:pt x="732" y="604"/>
                      <a:pt x="731" y="606"/>
                      <a:pt x="729" y="606"/>
                    </a:cubicBezTo>
                    <a:cubicBezTo>
                      <a:pt x="729" y="605"/>
                      <a:pt x="729" y="605"/>
                      <a:pt x="729" y="604"/>
                    </a:cubicBezTo>
                    <a:cubicBezTo>
                      <a:pt x="729" y="603"/>
                      <a:pt x="730" y="602"/>
                      <a:pt x="732" y="602"/>
                    </a:cubicBezTo>
                    <a:cubicBezTo>
                      <a:pt x="759" y="591"/>
                      <a:pt x="788" y="581"/>
                      <a:pt x="815" y="569"/>
                    </a:cubicBezTo>
                    <a:cubicBezTo>
                      <a:pt x="821" y="567"/>
                      <a:pt x="825" y="565"/>
                      <a:pt x="830" y="563"/>
                    </a:cubicBezTo>
                    <a:cubicBezTo>
                      <a:pt x="831" y="562"/>
                      <a:pt x="832" y="561"/>
                      <a:pt x="832" y="560"/>
                    </a:cubicBezTo>
                    <a:cubicBezTo>
                      <a:pt x="832" y="559"/>
                      <a:pt x="831" y="559"/>
                      <a:pt x="831" y="558"/>
                    </a:cubicBezTo>
                    <a:cubicBezTo>
                      <a:pt x="813" y="563"/>
                      <a:pt x="799" y="572"/>
                      <a:pt x="781" y="577"/>
                    </a:cubicBezTo>
                    <a:cubicBezTo>
                      <a:pt x="771" y="582"/>
                      <a:pt x="760" y="586"/>
                      <a:pt x="749" y="590"/>
                    </a:cubicBezTo>
                    <a:cubicBezTo>
                      <a:pt x="745" y="592"/>
                      <a:pt x="740" y="594"/>
                      <a:pt x="735" y="596"/>
                    </a:cubicBezTo>
                    <a:cubicBezTo>
                      <a:pt x="733" y="597"/>
                      <a:pt x="732" y="598"/>
                      <a:pt x="730" y="598"/>
                    </a:cubicBezTo>
                    <a:cubicBezTo>
                      <a:pt x="729" y="599"/>
                      <a:pt x="726" y="600"/>
                      <a:pt x="724" y="600"/>
                    </a:cubicBezTo>
                    <a:cubicBezTo>
                      <a:pt x="724" y="600"/>
                      <a:pt x="724" y="601"/>
                      <a:pt x="723" y="601"/>
                    </a:cubicBezTo>
                    <a:cubicBezTo>
                      <a:pt x="714" y="604"/>
                      <a:pt x="704" y="609"/>
                      <a:pt x="694" y="611"/>
                    </a:cubicBezTo>
                    <a:cubicBezTo>
                      <a:pt x="692" y="613"/>
                      <a:pt x="689" y="614"/>
                      <a:pt x="687" y="615"/>
                    </a:cubicBezTo>
                    <a:cubicBezTo>
                      <a:pt x="685" y="616"/>
                      <a:pt x="683" y="619"/>
                      <a:pt x="681" y="617"/>
                    </a:cubicBezTo>
                    <a:cubicBezTo>
                      <a:pt x="685" y="611"/>
                      <a:pt x="692" y="612"/>
                      <a:pt x="697" y="608"/>
                    </a:cubicBezTo>
                    <a:cubicBezTo>
                      <a:pt x="700" y="608"/>
                      <a:pt x="704" y="607"/>
                      <a:pt x="707" y="605"/>
                    </a:cubicBezTo>
                    <a:cubicBezTo>
                      <a:pt x="734" y="595"/>
                      <a:pt x="761" y="583"/>
                      <a:pt x="789" y="573"/>
                    </a:cubicBezTo>
                    <a:cubicBezTo>
                      <a:pt x="789" y="572"/>
                      <a:pt x="789" y="572"/>
                      <a:pt x="789" y="572"/>
                    </a:cubicBezTo>
                    <a:cubicBezTo>
                      <a:pt x="793" y="572"/>
                      <a:pt x="798" y="569"/>
                      <a:pt x="802" y="567"/>
                    </a:cubicBezTo>
                    <a:cubicBezTo>
                      <a:pt x="810" y="564"/>
                      <a:pt x="817" y="561"/>
                      <a:pt x="825" y="558"/>
                    </a:cubicBezTo>
                    <a:cubicBezTo>
                      <a:pt x="825" y="557"/>
                      <a:pt x="825" y="557"/>
                      <a:pt x="825" y="556"/>
                    </a:cubicBezTo>
                    <a:cubicBezTo>
                      <a:pt x="826" y="558"/>
                      <a:pt x="828" y="556"/>
                      <a:pt x="830" y="556"/>
                    </a:cubicBezTo>
                    <a:cubicBezTo>
                      <a:pt x="830" y="553"/>
                      <a:pt x="829" y="550"/>
                      <a:pt x="829" y="547"/>
                    </a:cubicBezTo>
                    <a:cubicBezTo>
                      <a:pt x="823" y="547"/>
                      <a:pt x="817" y="552"/>
                      <a:pt x="813" y="551"/>
                    </a:cubicBezTo>
                    <a:cubicBezTo>
                      <a:pt x="809" y="553"/>
                      <a:pt x="806" y="555"/>
                      <a:pt x="803" y="557"/>
                    </a:cubicBezTo>
                    <a:cubicBezTo>
                      <a:pt x="804" y="560"/>
                      <a:pt x="801" y="563"/>
                      <a:pt x="799" y="561"/>
                    </a:cubicBezTo>
                    <a:cubicBezTo>
                      <a:pt x="797" y="561"/>
                      <a:pt x="795" y="562"/>
                      <a:pt x="793" y="563"/>
                    </a:cubicBezTo>
                    <a:cubicBezTo>
                      <a:pt x="783" y="566"/>
                      <a:pt x="772" y="570"/>
                      <a:pt x="763" y="575"/>
                    </a:cubicBezTo>
                    <a:cubicBezTo>
                      <a:pt x="761" y="576"/>
                      <a:pt x="758" y="577"/>
                      <a:pt x="756" y="578"/>
                    </a:cubicBezTo>
                    <a:cubicBezTo>
                      <a:pt x="756" y="578"/>
                      <a:pt x="752" y="579"/>
                      <a:pt x="750" y="580"/>
                    </a:cubicBezTo>
                    <a:cubicBezTo>
                      <a:pt x="747" y="581"/>
                      <a:pt x="745" y="583"/>
                      <a:pt x="742" y="583"/>
                    </a:cubicBezTo>
                    <a:cubicBezTo>
                      <a:pt x="733" y="587"/>
                      <a:pt x="722" y="591"/>
                      <a:pt x="712" y="594"/>
                    </a:cubicBezTo>
                    <a:cubicBezTo>
                      <a:pt x="712" y="594"/>
                      <a:pt x="711" y="594"/>
                      <a:pt x="711" y="595"/>
                    </a:cubicBezTo>
                    <a:cubicBezTo>
                      <a:pt x="707" y="596"/>
                      <a:pt x="702" y="598"/>
                      <a:pt x="699" y="600"/>
                    </a:cubicBezTo>
                    <a:cubicBezTo>
                      <a:pt x="698" y="600"/>
                      <a:pt x="697" y="600"/>
                      <a:pt x="696" y="601"/>
                    </a:cubicBezTo>
                    <a:cubicBezTo>
                      <a:pt x="693" y="601"/>
                      <a:pt x="690" y="604"/>
                      <a:pt x="687" y="605"/>
                    </a:cubicBezTo>
                    <a:cubicBezTo>
                      <a:pt x="686" y="601"/>
                      <a:pt x="693" y="601"/>
                      <a:pt x="696" y="599"/>
                    </a:cubicBezTo>
                    <a:cubicBezTo>
                      <a:pt x="696" y="598"/>
                      <a:pt x="696" y="598"/>
                      <a:pt x="696" y="598"/>
                    </a:cubicBezTo>
                    <a:cubicBezTo>
                      <a:pt x="696" y="597"/>
                      <a:pt x="697" y="598"/>
                      <a:pt x="696" y="599"/>
                    </a:cubicBezTo>
                    <a:cubicBezTo>
                      <a:pt x="710" y="593"/>
                      <a:pt x="724" y="588"/>
                      <a:pt x="739" y="582"/>
                    </a:cubicBezTo>
                    <a:cubicBezTo>
                      <a:pt x="743" y="581"/>
                      <a:pt x="746" y="580"/>
                      <a:pt x="750" y="579"/>
                    </a:cubicBezTo>
                    <a:cubicBezTo>
                      <a:pt x="752" y="578"/>
                      <a:pt x="755" y="576"/>
                      <a:pt x="757" y="575"/>
                    </a:cubicBezTo>
                    <a:cubicBezTo>
                      <a:pt x="761" y="573"/>
                      <a:pt x="765" y="572"/>
                      <a:pt x="768" y="571"/>
                    </a:cubicBezTo>
                    <a:cubicBezTo>
                      <a:pt x="770" y="570"/>
                      <a:pt x="771" y="569"/>
                      <a:pt x="773" y="568"/>
                    </a:cubicBezTo>
                    <a:cubicBezTo>
                      <a:pt x="778" y="566"/>
                      <a:pt x="784" y="565"/>
                      <a:pt x="788" y="562"/>
                    </a:cubicBezTo>
                    <a:cubicBezTo>
                      <a:pt x="779" y="566"/>
                      <a:pt x="766" y="570"/>
                      <a:pt x="757" y="573"/>
                    </a:cubicBezTo>
                    <a:cubicBezTo>
                      <a:pt x="753" y="575"/>
                      <a:pt x="748" y="576"/>
                      <a:pt x="745" y="578"/>
                    </a:cubicBezTo>
                    <a:cubicBezTo>
                      <a:pt x="739" y="579"/>
                      <a:pt x="735" y="582"/>
                      <a:pt x="729" y="584"/>
                    </a:cubicBezTo>
                    <a:cubicBezTo>
                      <a:pt x="728" y="584"/>
                      <a:pt x="728" y="582"/>
                      <a:pt x="728" y="581"/>
                    </a:cubicBezTo>
                    <a:cubicBezTo>
                      <a:pt x="728" y="580"/>
                      <a:pt x="730" y="581"/>
                      <a:pt x="731" y="580"/>
                    </a:cubicBezTo>
                    <a:cubicBezTo>
                      <a:pt x="738" y="579"/>
                      <a:pt x="745" y="575"/>
                      <a:pt x="753" y="573"/>
                    </a:cubicBezTo>
                    <a:cubicBezTo>
                      <a:pt x="762" y="569"/>
                      <a:pt x="772" y="566"/>
                      <a:pt x="781" y="563"/>
                    </a:cubicBezTo>
                    <a:cubicBezTo>
                      <a:pt x="788" y="560"/>
                      <a:pt x="795" y="558"/>
                      <a:pt x="801" y="555"/>
                    </a:cubicBezTo>
                    <a:cubicBezTo>
                      <a:pt x="805" y="553"/>
                      <a:pt x="811" y="550"/>
                      <a:pt x="814" y="547"/>
                    </a:cubicBezTo>
                    <a:cubicBezTo>
                      <a:pt x="815" y="547"/>
                      <a:pt x="815" y="547"/>
                      <a:pt x="816" y="547"/>
                    </a:cubicBezTo>
                    <a:cubicBezTo>
                      <a:pt x="819" y="544"/>
                      <a:pt x="824" y="543"/>
                      <a:pt x="827" y="540"/>
                    </a:cubicBezTo>
                    <a:cubicBezTo>
                      <a:pt x="825" y="536"/>
                      <a:pt x="825" y="531"/>
                      <a:pt x="824" y="527"/>
                    </a:cubicBezTo>
                    <a:cubicBezTo>
                      <a:pt x="822" y="529"/>
                      <a:pt x="818" y="528"/>
                      <a:pt x="818" y="531"/>
                    </a:cubicBezTo>
                    <a:cubicBezTo>
                      <a:pt x="812" y="533"/>
                      <a:pt x="808" y="535"/>
                      <a:pt x="803" y="537"/>
                    </a:cubicBezTo>
                    <a:cubicBezTo>
                      <a:pt x="805" y="537"/>
                      <a:pt x="808" y="535"/>
                      <a:pt x="812" y="536"/>
                    </a:cubicBezTo>
                    <a:cubicBezTo>
                      <a:pt x="811" y="540"/>
                      <a:pt x="805" y="539"/>
                      <a:pt x="802" y="540"/>
                    </a:cubicBezTo>
                    <a:cubicBezTo>
                      <a:pt x="799" y="540"/>
                      <a:pt x="798" y="542"/>
                      <a:pt x="795" y="542"/>
                    </a:cubicBezTo>
                    <a:cubicBezTo>
                      <a:pt x="795" y="542"/>
                      <a:pt x="794" y="542"/>
                      <a:pt x="793" y="543"/>
                    </a:cubicBezTo>
                    <a:cubicBezTo>
                      <a:pt x="787" y="545"/>
                      <a:pt x="781" y="547"/>
                      <a:pt x="775" y="551"/>
                    </a:cubicBezTo>
                    <a:cubicBezTo>
                      <a:pt x="774" y="549"/>
                      <a:pt x="772" y="552"/>
                      <a:pt x="771" y="551"/>
                    </a:cubicBezTo>
                    <a:cubicBezTo>
                      <a:pt x="753" y="559"/>
                      <a:pt x="734" y="565"/>
                      <a:pt x="717" y="573"/>
                    </a:cubicBezTo>
                    <a:cubicBezTo>
                      <a:pt x="717" y="573"/>
                      <a:pt x="716" y="573"/>
                      <a:pt x="716" y="573"/>
                    </a:cubicBezTo>
                    <a:cubicBezTo>
                      <a:pt x="715" y="574"/>
                      <a:pt x="714" y="574"/>
                      <a:pt x="715" y="575"/>
                    </a:cubicBezTo>
                    <a:cubicBezTo>
                      <a:pt x="714" y="575"/>
                      <a:pt x="714" y="575"/>
                      <a:pt x="714" y="575"/>
                    </a:cubicBezTo>
                    <a:cubicBezTo>
                      <a:pt x="711" y="578"/>
                      <a:pt x="707" y="580"/>
                      <a:pt x="703" y="580"/>
                    </a:cubicBezTo>
                    <a:cubicBezTo>
                      <a:pt x="702" y="578"/>
                      <a:pt x="706" y="577"/>
                      <a:pt x="708" y="576"/>
                    </a:cubicBezTo>
                    <a:cubicBezTo>
                      <a:pt x="711" y="574"/>
                      <a:pt x="713" y="572"/>
                      <a:pt x="716" y="571"/>
                    </a:cubicBezTo>
                    <a:cubicBezTo>
                      <a:pt x="717" y="571"/>
                      <a:pt x="718" y="571"/>
                      <a:pt x="719" y="571"/>
                    </a:cubicBezTo>
                    <a:cubicBezTo>
                      <a:pt x="720" y="570"/>
                      <a:pt x="721" y="570"/>
                      <a:pt x="722" y="569"/>
                    </a:cubicBezTo>
                    <a:cubicBezTo>
                      <a:pt x="729" y="565"/>
                      <a:pt x="739" y="563"/>
                      <a:pt x="746" y="559"/>
                    </a:cubicBezTo>
                    <a:cubicBezTo>
                      <a:pt x="750" y="558"/>
                      <a:pt x="757" y="555"/>
                      <a:pt x="762" y="553"/>
                    </a:cubicBezTo>
                    <a:cubicBezTo>
                      <a:pt x="770" y="550"/>
                      <a:pt x="779" y="547"/>
                      <a:pt x="788" y="543"/>
                    </a:cubicBezTo>
                    <a:cubicBezTo>
                      <a:pt x="789" y="541"/>
                      <a:pt x="794" y="541"/>
                      <a:pt x="795" y="538"/>
                    </a:cubicBezTo>
                    <a:cubicBezTo>
                      <a:pt x="794" y="537"/>
                      <a:pt x="794" y="538"/>
                      <a:pt x="792" y="538"/>
                    </a:cubicBezTo>
                    <a:cubicBezTo>
                      <a:pt x="793" y="538"/>
                      <a:pt x="793" y="538"/>
                      <a:pt x="793" y="537"/>
                    </a:cubicBezTo>
                    <a:cubicBezTo>
                      <a:pt x="792" y="537"/>
                      <a:pt x="791" y="538"/>
                      <a:pt x="790" y="538"/>
                    </a:cubicBezTo>
                    <a:cubicBezTo>
                      <a:pt x="785" y="540"/>
                      <a:pt x="779" y="541"/>
                      <a:pt x="774" y="544"/>
                    </a:cubicBezTo>
                    <a:cubicBezTo>
                      <a:pt x="760" y="549"/>
                      <a:pt x="748" y="555"/>
                      <a:pt x="736" y="562"/>
                    </a:cubicBezTo>
                    <a:cubicBezTo>
                      <a:pt x="735" y="562"/>
                      <a:pt x="735" y="564"/>
                      <a:pt x="734" y="563"/>
                    </a:cubicBezTo>
                    <a:cubicBezTo>
                      <a:pt x="737" y="559"/>
                      <a:pt x="742" y="556"/>
                      <a:pt x="748" y="554"/>
                    </a:cubicBezTo>
                    <a:cubicBezTo>
                      <a:pt x="761" y="547"/>
                      <a:pt x="776" y="542"/>
                      <a:pt x="791" y="536"/>
                    </a:cubicBezTo>
                    <a:cubicBezTo>
                      <a:pt x="792" y="536"/>
                      <a:pt x="794" y="535"/>
                      <a:pt x="795" y="535"/>
                    </a:cubicBezTo>
                    <a:cubicBezTo>
                      <a:pt x="795" y="534"/>
                      <a:pt x="796" y="533"/>
                      <a:pt x="796" y="532"/>
                    </a:cubicBezTo>
                    <a:cubicBezTo>
                      <a:pt x="805" y="531"/>
                      <a:pt x="809" y="526"/>
                      <a:pt x="818" y="525"/>
                    </a:cubicBezTo>
                    <a:cubicBezTo>
                      <a:pt x="819" y="523"/>
                      <a:pt x="821" y="523"/>
                      <a:pt x="822" y="522"/>
                    </a:cubicBezTo>
                    <a:cubicBezTo>
                      <a:pt x="822" y="519"/>
                      <a:pt x="823" y="517"/>
                      <a:pt x="821" y="515"/>
                    </a:cubicBezTo>
                    <a:cubicBezTo>
                      <a:pt x="822" y="515"/>
                      <a:pt x="822" y="515"/>
                      <a:pt x="822" y="514"/>
                    </a:cubicBezTo>
                    <a:cubicBezTo>
                      <a:pt x="822" y="509"/>
                      <a:pt x="822" y="505"/>
                      <a:pt x="821" y="499"/>
                    </a:cubicBezTo>
                    <a:cubicBezTo>
                      <a:pt x="820" y="499"/>
                      <a:pt x="821" y="500"/>
                      <a:pt x="820" y="500"/>
                    </a:cubicBezTo>
                    <a:cubicBezTo>
                      <a:pt x="817" y="500"/>
                      <a:pt x="814" y="502"/>
                      <a:pt x="810" y="503"/>
                    </a:cubicBezTo>
                    <a:cubicBezTo>
                      <a:pt x="802" y="506"/>
                      <a:pt x="792" y="509"/>
                      <a:pt x="786" y="512"/>
                    </a:cubicBezTo>
                    <a:cubicBezTo>
                      <a:pt x="777" y="515"/>
                      <a:pt x="769" y="519"/>
                      <a:pt x="761" y="522"/>
                    </a:cubicBezTo>
                    <a:cubicBezTo>
                      <a:pt x="761" y="521"/>
                      <a:pt x="760" y="520"/>
                      <a:pt x="761" y="519"/>
                    </a:cubicBezTo>
                    <a:cubicBezTo>
                      <a:pt x="766" y="518"/>
                      <a:pt x="771" y="516"/>
                      <a:pt x="777" y="514"/>
                    </a:cubicBezTo>
                    <a:cubicBezTo>
                      <a:pt x="788" y="508"/>
                      <a:pt x="802" y="505"/>
                      <a:pt x="814" y="500"/>
                    </a:cubicBezTo>
                    <a:cubicBezTo>
                      <a:pt x="816" y="499"/>
                      <a:pt x="818" y="498"/>
                      <a:pt x="820" y="496"/>
                    </a:cubicBezTo>
                    <a:cubicBezTo>
                      <a:pt x="820" y="497"/>
                      <a:pt x="821" y="497"/>
                      <a:pt x="821" y="498"/>
                    </a:cubicBezTo>
                    <a:cubicBezTo>
                      <a:pt x="821" y="492"/>
                      <a:pt x="823" y="489"/>
                      <a:pt x="823" y="482"/>
                    </a:cubicBezTo>
                    <a:cubicBezTo>
                      <a:pt x="823" y="481"/>
                      <a:pt x="821" y="481"/>
                      <a:pt x="821" y="480"/>
                    </a:cubicBezTo>
                    <a:cubicBezTo>
                      <a:pt x="819" y="481"/>
                      <a:pt x="817" y="480"/>
                      <a:pt x="816" y="482"/>
                    </a:cubicBezTo>
                    <a:cubicBezTo>
                      <a:pt x="812" y="482"/>
                      <a:pt x="809" y="484"/>
                      <a:pt x="807" y="486"/>
                    </a:cubicBezTo>
                    <a:cubicBezTo>
                      <a:pt x="807" y="486"/>
                      <a:pt x="806" y="486"/>
                      <a:pt x="806" y="485"/>
                    </a:cubicBezTo>
                    <a:cubicBezTo>
                      <a:pt x="804" y="487"/>
                      <a:pt x="800" y="487"/>
                      <a:pt x="797" y="489"/>
                    </a:cubicBezTo>
                    <a:cubicBezTo>
                      <a:pt x="793" y="489"/>
                      <a:pt x="789" y="493"/>
                      <a:pt x="784" y="494"/>
                    </a:cubicBezTo>
                    <a:cubicBezTo>
                      <a:pt x="783" y="494"/>
                      <a:pt x="784" y="494"/>
                      <a:pt x="784" y="493"/>
                    </a:cubicBezTo>
                    <a:cubicBezTo>
                      <a:pt x="781" y="494"/>
                      <a:pt x="780" y="495"/>
                      <a:pt x="778" y="496"/>
                    </a:cubicBezTo>
                    <a:cubicBezTo>
                      <a:pt x="778" y="497"/>
                      <a:pt x="778" y="496"/>
                      <a:pt x="779" y="496"/>
                    </a:cubicBezTo>
                    <a:cubicBezTo>
                      <a:pt x="779" y="497"/>
                      <a:pt x="777" y="497"/>
                      <a:pt x="777" y="498"/>
                    </a:cubicBezTo>
                    <a:cubicBezTo>
                      <a:pt x="776" y="497"/>
                      <a:pt x="777" y="497"/>
                      <a:pt x="777" y="497"/>
                    </a:cubicBezTo>
                    <a:cubicBezTo>
                      <a:pt x="777" y="497"/>
                      <a:pt x="776" y="497"/>
                      <a:pt x="776" y="497"/>
                    </a:cubicBezTo>
                    <a:cubicBezTo>
                      <a:pt x="776" y="498"/>
                      <a:pt x="777" y="497"/>
                      <a:pt x="776" y="498"/>
                    </a:cubicBezTo>
                    <a:cubicBezTo>
                      <a:pt x="775" y="498"/>
                      <a:pt x="775" y="498"/>
                      <a:pt x="775" y="497"/>
                    </a:cubicBezTo>
                    <a:cubicBezTo>
                      <a:pt x="774" y="498"/>
                      <a:pt x="774" y="498"/>
                      <a:pt x="772" y="498"/>
                    </a:cubicBezTo>
                    <a:cubicBezTo>
                      <a:pt x="773" y="499"/>
                      <a:pt x="774" y="498"/>
                      <a:pt x="775" y="498"/>
                    </a:cubicBezTo>
                    <a:cubicBezTo>
                      <a:pt x="771" y="501"/>
                      <a:pt x="765" y="501"/>
                      <a:pt x="762" y="504"/>
                    </a:cubicBezTo>
                    <a:cubicBezTo>
                      <a:pt x="756" y="505"/>
                      <a:pt x="750" y="509"/>
                      <a:pt x="744" y="510"/>
                    </a:cubicBezTo>
                    <a:cubicBezTo>
                      <a:pt x="743" y="511"/>
                      <a:pt x="744" y="509"/>
                      <a:pt x="743" y="509"/>
                    </a:cubicBezTo>
                    <a:cubicBezTo>
                      <a:pt x="742" y="509"/>
                      <a:pt x="743" y="510"/>
                      <a:pt x="743" y="510"/>
                    </a:cubicBezTo>
                    <a:cubicBezTo>
                      <a:pt x="742" y="510"/>
                      <a:pt x="742" y="510"/>
                      <a:pt x="742" y="509"/>
                    </a:cubicBezTo>
                    <a:cubicBezTo>
                      <a:pt x="736" y="511"/>
                      <a:pt x="732" y="514"/>
                      <a:pt x="727" y="515"/>
                    </a:cubicBezTo>
                    <a:cubicBezTo>
                      <a:pt x="725" y="517"/>
                      <a:pt x="722" y="518"/>
                      <a:pt x="721" y="519"/>
                    </a:cubicBezTo>
                    <a:cubicBezTo>
                      <a:pt x="721" y="519"/>
                      <a:pt x="722" y="517"/>
                      <a:pt x="723" y="517"/>
                    </a:cubicBezTo>
                    <a:cubicBezTo>
                      <a:pt x="723" y="517"/>
                      <a:pt x="723" y="517"/>
                      <a:pt x="723" y="516"/>
                    </a:cubicBezTo>
                    <a:cubicBezTo>
                      <a:pt x="729" y="514"/>
                      <a:pt x="734" y="510"/>
                      <a:pt x="740" y="509"/>
                    </a:cubicBezTo>
                    <a:cubicBezTo>
                      <a:pt x="740" y="508"/>
                      <a:pt x="738" y="508"/>
                      <a:pt x="739" y="507"/>
                    </a:cubicBezTo>
                    <a:cubicBezTo>
                      <a:pt x="740" y="504"/>
                      <a:pt x="745" y="504"/>
                      <a:pt x="748" y="502"/>
                    </a:cubicBezTo>
                    <a:cubicBezTo>
                      <a:pt x="754" y="498"/>
                      <a:pt x="763" y="497"/>
                      <a:pt x="770" y="494"/>
                    </a:cubicBezTo>
                    <a:cubicBezTo>
                      <a:pt x="771" y="494"/>
                      <a:pt x="770" y="494"/>
                      <a:pt x="771" y="493"/>
                    </a:cubicBezTo>
                    <a:cubicBezTo>
                      <a:pt x="772" y="493"/>
                      <a:pt x="775" y="493"/>
                      <a:pt x="776" y="492"/>
                    </a:cubicBezTo>
                    <a:cubicBezTo>
                      <a:pt x="779" y="490"/>
                      <a:pt x="786" y="489"/>
                      <a:pt x="791" y="486"/>
                    </a:cubicBezTo>
                    <a:cubicBezTo>
                      <a:pt x="791" y="486"/>
                      <a:pt x="791" y="486"/>
                      <a:pt x="792" y="485"/>
                    </a:cubicBezTo>
                    <a:cubicBezTo>
                      <a:pt x="797" y="485"/>
                      <a:pt x="801" y="481"/>
                      <a:pt x="807" y="480"/>
                    </a:cubicBezTo>
                    <a:cubicBezTo>
                      <a:pt x="807" y="480"/>
                      <a:pt x="808" y="480"/>
                      <a:pt x="808" y="479"/>
                    </a:cubicBezTo>
                    <a:cubicBezTo>
                      <a:pt x="810" y="479"/>
                      <a:pt x="813" y="479"/>
                      <a:pt x="814" y="477"/>
                    </a:cubicBezTo>
                    <a:cubicBezTo>
                      <a:pt x="815" y="478"/>
                      <a:pt x="817" y="477"/>
                      <a:pt x="817" y="476"/>
                    </a:cubicBezTo>
                    <a:cubicBezTo>
                      <a:pt x="819" y="476"/>
                      <a:pt x="821" y="476"/>
                      <a:pt x="823" y="476"/>
                    </a:cubicBezTo>
                    <a:cubicBezTo>
                      <a:pt x="822" y="471"/>
                      <a:pt x="825" y="466"/>
                      <a:pt x="825" y="461"/>
                    </a:cubicBezTo>
                    <a:cubicBezTo>
                      <a:pt x="825" y="461"/>
                      <a:pt x="825" y="460"/>
                      <a:pt x="825" y="459"/>
                    </a:cubicBezTo>
                    <a:cubicBezTo>
                      <a:pt x="825" y="458"/>
                      <a:pt x="822" y="459"/>
                      <a:pt x="821" y="457"/>
                    </a:cubicBezTo>
                    <a:cubicBezTo>
                      <a:pt x="821" y="454"/>
                      <a:pt x="828" y="453"/>
                      <a:pt x="829" y="451"/>
                    </a:cubicBezTo>
                    <a:cubicBezTo>
                      <a:pt x="830" y="450"/>
                      <a:pt x="830" y="448"/>
                      <a:pt x="831" y="446"/>
                    </a:cubicBezTo>
                    <a:cubicBezTo>
                      <a:pt x="831" y="442"/>
                      <a:pt x="833" y="439"/>
                      <a:pt x="834" y="436"/>
                    </a:cubicBezTo>
                    <a:cubicBezTo>
                      <a:pt x="835" y="436"/>
                      <a:pt x="835" y="437"/>
                      <a:pt x="836" y="437"/>
                    </a:cubicBezTo>
                    <a:cubicBezTo>
                      <a:pt x="834" y="442"/>
                      <a:pt x="832" y="449"/>
                      <a:pt x="831" y="454"/>
                    </a:cubicBezTo>
                    <a:cubicBezTo>
                      <a:pt x="829" y="454"/>
                      <a:pt x="828" y="455"/>
                      <a:pt x="827" y="455"/>
                    </a:cubicBezTo>
                    <a:cubicBezTo>
                      <a:pt x="827" y="457"/>
                      <a:pt x="829" y="457"/>
                      <a:pt x="829" y="459"/>
                    </a:cubicBezTo>
                    <a:cubicBezTo>
                      <a:pt x="828" y="459"/>
                      <a:pt x="829" y="458"/>
                      <a:pt x="828" y="458"/>
                    </a:cubicBezTo>
                    <a:cubicBezTo>
                      <a:pt x="826" y="466"/>
                      <a:pt x="826" y="473"/>
                      <a:pt x="825" y="479"/>
                    </a:cubicBezTo>
                    <a:cubicBezTo>
                      <a:pt x="826" y="481"/>
                      <a:pt x="827" y="484"/>
                      <a:pt x="826" y="486"/>
                    </a:cubicBezTo>
                    <a:cubicBezTo>
                      <a:pt x="826" y="487"/>
                      <a:pt x="825" y="488"/>
                      <a:pt x="825" y="488"/>
                    </a:cubicBezTo>
                    <a:cubicBezTo>
                      <a:pt x="825" y="488"/>
                      <a:pt x="827" y="489"/>
                      <a:pt x="825" y="490"/>
                    </a:cubicBezTo>
                    <a:cubicBezTo>
                      <a:pt x="826" y="489"/>
                      <a:pt x="824" y="492"/>
                      <a:pt x="824" y="495"/>
                    </a:cubicBezTo>
                    <a:cubicBezTo>
                      <a:pt x="824" y="496"/>
                      <a:pt x="824" y="499"/>
                      <a:pt x="824" y="499"/>
                    </a:cubicBezTo>
                    <a:cubicBezTo>
                      <a:pt x="824" y="501"/>
                      <a:pt x="826" y="504"/>
                      <a:pt x="824" y="505"/>
                    </a:cubicBezTo>
                    <a:cubicBezTo>
                      <a:pt x="824" y="506"/>
                      <a:pt x="824" y="506"/>
                      <a:pt x="825" y="507"/>
                    </a:cubicBezTo>
                    <a:cubicBezTo>
                      <a:pt x="824" y="511"/>
                      <a:pt x="826" y="516"/>
                      <a:pt x="825" y="521"/>
                    </a:cubicBezTo>
                    <a:cubicBezTo>
                      <a:pt x="825" y="522"/>
                      <a:pt x="825" y="522"/>
                      <a:pt x="825" y="523"/>
                    </a:cubicBezTo>
                    <a:cubicBezTo>
                      <a:pt x="825" y="524"/>
                      <a:pt x="825" y="524"/>
                      <a:pt x="824" y="524"/>
                    </a:cubicBezTo>
                    <a:cubicBezTo>
                      <a:pt x="825" y="525"/>
                      <a:pt x="826" y="523"/>
                      <a:pt x="827" y="525"/>
                    </a:cubicBezTo>
                    <a:cubicBezTo>
                      <a:pt x="827" y="528"/>
                      <a:pt x="827" y="533"/>
                      <a:pt x="828" y="537"/>
                    </a:cubicBezTo>
                    <a:cubicBezTo>
                      <a:pt x="829" y="538"/>
                      <a:pt x="830" y="539"/>
                      <a:pt x="830" y="540"/>
                    </a:cubicBezTo>
                    <a:cubicBezTo>
                      <a:pt x="830" y="542"/>
                      <a:pt x="827" y="542"/>
                      <a:pt x="827" y="544"/>
                    </a:cubicBezTo>
                    <a:cubicBezTo>
                      <a:pt x="826" y="544"/>
                      <a:pt x="825" y="544"/>
                      <a:pt x="825" y="545"/>
                    </a:cubicBezTo>
                    <a:cubicBezTo>
                      <a:pt x="827" y="545"/>
                      <a:pt x="831" y="543"/>
                      <a:pt x="832" y="546"/>
                    </a:cubicBezTo>
                    <a:cubicBezTo>
                      <a:pt x="832" y="548"/>
                      <a:pt x="832" y="550"/>
                      <a:pt x="832" y="552"/>
                    </a:cubicBezTo>
                    <a:cubicBezTo>
                      <a:pt x="832" y="553"/>
                      <a:pt x="833" y="554"/>
                      <a:pt x="833" y="555"/>
                    </a:cubicBezTo>
                    <a:cubicBezTo>
                      <a:pt x="835" y="555"/>
                      <a:pt x="839" y="552"/>
                      <a:pt x="841" y="553"/>
                    </a:cubicBezTo>
                    <a:cubicBezTo>
                      <a:pt x="841" y="555"/>
                      <a:pt x="839" y="555"/>
                      <a:pt x="838" y="556"/>
                    </a:cubicBezTo>
                    <a:cubicBezTo>
                      <a:pt x="841" y="559"/>
                      <a:pt x="835" y="560"/>
                      <a:pt x="835" y="562"/>
                    </a:cubicBezTo>
                    <a:cubicBezTo>
                      <a:pt x="845" y="562"/>
                      <a:pt x="855" y="563"/>
                      <a:pt x="865" y="563"/>
                    </a:cubicBezTo>
                    <a:cubicBezTo>
                      <a:pt x="866" y="564"/>
                      <a:pt x="868" y="563"/>
                      <a:pt x="868" y="565"/>
                    </a:cubicBezTo>
                    <a:cubicBezTo>
                      <a:pt x="869" y="564"/>
                      <a:pt x="869" y="563"/>
                      <a:pt x="870" y="563"/>
                    </a:cubicBezTo>
                    <a:cubicBezTo>
                      <a:pt x="872" y="563"/>
                      <a:pt x="871" y="565"/>
                      <a:pt x="872" y="565"/>
                    </a:cubicBezTo>
                    <a:cubicBezTo>
                      <a:pt x="872" y="565"/>
                      <a:pt x="873" y="563"/>
                      <a:pt x="874" y="563"/>
                    </a:cubicBezTo>
                    <a:cubicBezTo>
                      <a:pt x="875" y="563"/>
                      <a:pt x="875" y="563"/>
                      <a:pt x="875" y="563"/>
                    </a:cubicBezTo>
                    <a:cubicBezTo>
                      <a:pt x="875" y="565"/>
                      <a:pt x="874" y="566"/>
                      <a:pt x="873" y="569"/>
                    </a:cubicBezTo>
                    <a:cubicBezTo>
                      <a:pt x="873" y="569"/>
                      <a:pt x="874" y="569"/>
                      <a:pt x="874" y="569"/>
                    </a:cubicBezTo>
                    <a:cubicBezTo>
                      <a:pt x="878" y="568"/>
                      <a:pt x="877" y="560"/>
                      <a:pt x="882" y="560"/>
                    </a:cubicBezTo>
                    <a:cubicBezTo>
                      <a:pt x="882" y="564"/>
                      <a:pt x="878" y="566"/>
                      <a:pt x="877" y="569"/>
                    </a:cubicBezTo>
                    <a:cubicBezTo>
                      <a:pt x="878" y="570"/>
                      <a:pt x="879" y="569"/>
                      <a:pt x="880" y="569"/>
                    </a:cubicBezTo>
                    <a:cubicBezTo>
                      <a:pt x="880" y="570"/>
                      <a:pt x="879" y="570"/>
                      <a:pt x="880" y="570"/>
                    </a:cubicBezTo>
                    <a:cubicBezTo>
                      <a:pt x="882" y="568"/>
                      <a:pt x="883" y="563"/>
                      <a:pt x="886" y="560"/>
                    </a:cubicBezTo>
                    <a:cubicBezTo>
                      <a:pt x="886" y="559"/>
                      <a:pt x="888" y="558"/>
                      <a:pt x="889" y="558"/>
                    </a:cubicBezTo>
                    <a:cubicBezTo>
                      <a:pt x="890" y="559"/>
                      <a:pt x="889" y="560"/>
                      <a:pt x="888" y="560"/>
                    </a:cubicBezTo>
                    <a:cubicBezTo>
                      <a:pt x="887" y="564"/>
                      <a:pt x="884" y="566"/>
                      <a:pt x="883" y="570"/>
                    </a:cubicBezTo>
                    <a:cubicBezTo>
                      <a:pt x="885" y="569"/>
                      <a:pt x="885" y="567"/>
                      <a:pt x="886" y="567"/>
                    </a:cubicBezTo>
                    <a:cubicBezTo>
                      <a:pt x="888" y="564"/>
                      <a:pt x="890" y="561"/>
                      <a:pt x="892" y="559"/>
                    </a:cubicBezTo>
                    <a:cubicBezTo>
                      <a:pt x="894" y="558"/>
                      <a:pt x="894" y="555"/>
                      <a:pt x="896" y="556"/>
                    </a:cubicBezTo>
                    <a:cubicBezTo>
                      <a:pt x="896" y="559"/>
                      <a:pt x="894" y="560"/>
                      <a:pt x="892" y="561"/>
                    </a:cubicBezTo>
                    <a:cubicBezTo>
                      <a:pt x="891" y="564"/>
                      <a:pt x="889" y="565"/>
                      <a:pt x="888" y="568"/>
                    </a:cubicBezTo>
                    <a:cubicBezTo>
                      <a:pt x="890" y="568"/>
                      <a:pt x="891" y="567"/>
                      <a:pt x="892" y="567"/>
                    </a:cubicBezTo>
                    <a:cubicBezTo>
                      <a:pt x="893" y="565"/>
                      <a:pt x="895" y="564"/>
                      <a:pt x="895" y="563"/>
                    </a:cubicBezTo>
                    <a:cubicBezTo>
                      <a:pt x="897" y="561"/>
                      <a:pt x="898" y="557"/>
                      <a:pt x="902" y="557"/>
                    </a:cubicBezTo>
                    <a:cubicBezTo>
                      <a:pt x="901" y="560"/>
                      <a:pt x="898" y="561"/>
                      <a:pt x="896" y="565"/>
                    </a:cubicBezTo>
                    <a:cubicBezTo>
                      <a:pt x="897" y="565"/>
                      <a:pt x="898" y="564"/>
                      <a:pt x="899" y="565"/>
                    </a:cubicBezTo>
                    <a:cubicBezTo>
                      <a:pt x="902" y="562"/>
                      <a:pt x="905" y="558"/>
                      <a:pt x="908" y="557"/>
                    </a:cubicBezTo>
                    <a:cubicBezTo>
                      <a:pt x="909" y="558"/>
                      <a:pt x="907" y="559"/>
                      <a:pt x="906" y="560"/>
                    </a:cubicBezTo>
                    <a:cubicBezTo>
                      <a:pt x="904" y="562"/>
                      <a:pt x="902" y="565"/>
                      <a:pt x="899" y="567"/>
                    </a:cubicBezTo>
                    <a:cubicBezTo>
                      <a:pt x="901" y="568"/>
                      <a:pt x="903" y="566"/>
                      <a:pt x="904" y="567"/>
                    </a:cubicBezTo>
                    <a:cubicBezTo>
                      <a:pt x="908" y="564"/>
                      <a:pt x="910" y="556"/>
                      <a:pt x="916" y="556"/>
                    </a:cubicBezTo>
                    <a:cubicBezTo>
                      <a:pt x="915" y="559"/>
                      <a:pt x="913" y="560"/>
                      <a:pt x="911" y="562"/>
                    </a:cubicBezTo>
                    <a:cubicBezTo>
                      <a:pt x="911" y="562"/>
                      <a:pt x="912" y="562"/>
                      <a:pt x="912" y="563"/>
                    </a:cubicBezTo>
                    <a:cubicBezTo>
                      <a:pt x="912" y="564"/>
                      <a:pt x="911" y="565"/>
                      <a:pt x="910" y="565"/>
                    </a:cubicBezTo>
                    <a:cubicBezTo>
                      <a:pt x="900" y="578"/>
                      <a:pt x="892" y="591"/>
                      <a:pt x="884" y="606"/>
                    </a:cubicBezTo>
                    <a:cubicBezTo>
                      <a:pt x="886" y="605"/>
                      <a:pt x="887" y="604"/>
                      <a:pt x="888" y="603"/>
                    </a:cubicBezTo>
                    <a:cubicBezTo>
                      <a:pt x="887" y="605"/>
                      <a:pt x="885" y="608"/>
                      <a:pt x="882" y="609"/>
                    </a:cubicBezTo>
                    <a:cubicBezTo>
                      <a:pt x="881" y="607"/>
                      <a:pt x="883" y="606"/>
                      <a:pt x="883" y="604"/>
                    </a:cubicBezTo>
                    <a:cubicBezTo>
                      <a:pt x="885" y="602"/>
                      <a:pt x="885" y="598"/>
                      <a:pt x="888" y="596"/>
                    </a:cubicBezTo>
                    <a:cubicBezTo>
                      <a:pt x="890" y="590"/>
                      <a:pt x="895" y="584"/>
                      <a:pt x="899" y="579"/>
                    </a:cubicBezTo>
                    <a:cubicBezTo>
                      <a:pt x="899" y="578"/>
                      <a:pt x="898" y="578"/>
                      <a:pt x="898" y="577"/>
                    </a:cubicBezTo>
                    <a:cubicBezTo>
                      <a:pt x="899" y="574"/>
                      <a:pt x="901" y="572"/>
                      <a:pt x="902" y="570"/>
                    </a:cubicBezTo>
                    <a:cubicBezTo>
                      <a:pt x="898" y="569"/>
                      <a:pt x="896" y="573"/>
                      <a:pt x="894" y="575"/>
                    </a:cubicBezTo>
                    <a:cubicBezTo>
                      <a:pt x="894" y="576"/>
                      <a:pt x="895" y="575"/>
                      <a:pt x="895" y="576"/>
                    </a:cubicBezTo>
                    <a:cubicBezTo>
                      <a:pt x="894" y="576"/>
                      <a:pt x="894" y="576"/>
                      <a:pt x="894" y="577"/>
                    </a:cubicBezTo>
                    <a:cubicBezTo>
                      <a:pt x="888" y="589"/>
                      <a:pt x="880" y="599"/>
                      <a:pt x="874" y="612"/>
                    </a:cubicBezTo>
                    <a:cubicBezTo>
                      <a:pt x="874" y="613"/>
                      <a:pt x="874" y="613"/>
                      <a:pt x="874" y="614"/>
                    </a:cubicBezTo>
                    <a:cubicBezTo>
                      <a:pt x="873" y="614"/>
                      <a:pt x="873" y="615"/>
                      <a:pt x="872" y="615"/>
                    </a:cubicBezTo>
                    <a:cubicBezTo>
                      <a:pt x="871" y="612"/>
                      <a:pt x="874" y="610"/>
                      <a:pt x="875" y="608"/>
                    </a:cubicBezTo>
                    <a:cubicBezTo>
                      <a:pt x="876" y="606"/>
                      <a:pt x="876" y="603"/>
                      <a:pt x="878" y="601"/>
                    </a:cubicBezTo>
                    <a:cubicBezTo>
                      <a:pt x="878" y="599"/>
                      <a:pt x="880" y="597"/>
                      <a:pt x="881" y="595"/>
                    </a:cubicBezTo>
                    <a:cubicBezTo>
                      <a:pt x="884" y="591"/>
                      <a:pt x="887" y="586"/>
                      <a:pt x="889" y="581"/>
                    </a:cubicBezTo>
                    <a:cubicBezTo>
                      <a:pt x="890" y="579"/>
                      <a:pt x="891" y="578"/>
                      <a:pt x="892" y="576"/>
                    </a:cubicBezTo>
                    <a:cubicBezTo>
                      <a:pt x="891" y="576"/>
                      <a:pt x="892" y="575"/>
                      <a:pt x="892" y="574"/>
                    </a:cubicBezTo>
                    <a:cubicBezTo>
                      <a:pt x="893" y="574"/>
                      <a:pt x="893" y="573"/>
                      <a:pt x="894" y="573"/>
                    </a:cubicBezTo>
                    <a:cubicBezTo>
                      <a:pt x="893" y="573"/>
                      <a:pt x="890" y="574"/>
                      <a:pt x="889" y="575"/>
                    </a:cubicBezTo>
                    <a:cubicBezTo>
                      <a:pt x="889" y="575"/>
                      <a:pt x="890" y="576"/>
                      <a:pt x="889" y="577"/>
                    </a:cubicBezTo>
                    <a:cubicBezTo>
                      <a:pt x="888" y="577"/>
                      <a:pt x="887" y="578"/>
                      <a:pt x="886" y="577"/>
                    </a:cubicBezTo>
                    <a:cubicBezTo>
                      <a:pt x="886" y="576"/>
                      <a:pt x="886" y="576"/>
                      <a:pt x="887" y="575"/>
                    </a:cubicBezTo>
                    <a:cubicBezTo>
                      <a:pt x="885" y="575"/>
                      <a:pt x="885" y="577"/>
                      <a:pt x="883" y="577"/>
                    </a:cubicBezTo>
                    <a:cubicBezTo>
                      <a:pt x="881" y="582"/>
                      <a:pt x="878" y="587"/>
                      <a:pt x="876" y="591"/>
                    </a:cubicBezTo>
                    <a:cubicBezTo>
                      <a:pt x="871" y="599"/>
                      <a:pt x="866" y="608"/>
                      <a:pt x="861" y="616"/>
                    </a:cubicBezTo>
                    <a:cubicBezTo>
                      <a:pt x="862" y="617"/>
                      <a:pt x="861" y="618"/>
                      <a:pt x="861" y="618"/>
                    </a:cubicBezTo>
                    <a:cubicBezTo>
                      <a:pt x="861" y="619"/>
                      <a:pt x="860" y="619"/>
                      <a:pt x="859" y="619"/>
                    </a:cubicBezTo>
                    <a:cubicBezTo>
                      <a:pt x="859" y="615"/>
                      <a:pt x="862" y="611"/>
                      <a:pt x="864" y="608"/>
                    </a:cubicBezTo>
                    <a:cubicBezTo>
                      <a:pt x="870" y="598"/>
                      <a:pt x="876" y="588"/>
                      <a:pt x="881" y="578"/>
                    </a:cubicBezTo>
                    <a:cubicBezTo>
                      <a:pt x="879" y="578"/>
                      <a:pt x="877" y="578"/>
                      <a:pt x="876" y="579"/>
                    </a:cubicBezTo>
                    <a:cubicBezTo>
                      <a:pt x="876" y="580"/>
                      <a:pt x="877" y="579"/>
                      <a:pt x="878" y="580"/>
                    </a:cubicBezTo>
                    <a:cubicBezTo>
                      <a:pt x="878" y="581"/>
                      <a:pt x="877" y="581"/>
                      <a:pt x="877" y="582"/>
                    </a:cubicBezTo>
                    <a:cubicBezTo>
                      <a:pt x="875" y="583"/>
                      <a:pt x="872" y="583"/>
                      <a:pt x="870" y="585"/>
                    </a:cubicBezTo>
                    <a:cubicBezTo>
                      <a:pt x="869" y="586"/>
                      <a:pt x="869" y="589"/>
                      <a:pt x="868" y="590"/>
                    </a:cubicBezTo>
                    <a:cubicBezTo>
                      <a:pt x="867" y="591"/>
                      <a:pt x="866" y="591"/>
                      <a:pt x="866" y="592"/>
                    </a:cubicBezTo>
                    <a:cubicBezTo>
                      <a:pt x="866" y="592"/>
                      <a:pt x="866" y="593"/>
                      <a:pt x="866" y="593"/>
                    </a:cubicBezTo>
                    <a:cubicBezTo>
                      <a:pt x="866" y="593"/>
                      <a:pt x="865" y="593"/>
                      <a:pt x="865" y="593"/>
                    </a:cubicBezTo>
                    <a:cubicBezTo>
                      <a:pt x="864" y="595"/>
                      <a:pt x="864" y="597"/>
                      <a:pt x="863" y="599"/>
                    </a:cubicBezTo>
                    <a:cubicBezTo>
                      <a:pt x="859" y="606"/>
                      <a:pt x="856" y="613"/>
                      <a:pt x="852" y="619"/>
                    </a:cubicBezTo>
                    <a:cubicBezTo>
                      <a:pt x="853" y="620"/>
                      <a:pt x="853" y="618"/>
                      <a:pt x="854" y="618"/>
                    </a:cubicBezTo>
                    <a:cubicBezTo>
                      <a:pt x="854" y="620"/>
                      <a:pt x="852" y="623"/>
                      <a:pt x="849" y="623"/>
                    </a:cubicBezTo>
                    <a:cubicBezTo>
                      <a:pt x="848" y="621"/>
                      <a:pt x="850" y="620"/>
                      <a:pt x="851" y="618"/>
                    </a:cubicBezTo>
                    <a:cubicBezTo>
                      <a:pt x="853" y="615"/>
                      <a:pt x="854" y="611"/>
                      <a:pt x="857" y="607"/>
                    </a:cubicBezTo>
                    <a:cubicBezTo>
                      <a:pt x="857" y="605"/>
                      <a:pt x="859" y="602"/>
                      <a:pt x="860" y="601"/>
                    </a:cubicBezTo>
                    <a:cubicBezTo>
                      <a:pt x="862" y="596"/>
                      <a:pt x="865" y="591"/>
                      <a:pt x="867" y="587"/>
                    </a:cubicBezTo>
                    <a:cubicBezTo>
                      <a:pt x="867" y="587"/>
                      <a:pt x="867" y="587"/>
                      <a:pt x="867" y="587"/>
                    </a:cubicBezTo>
                    <a:cubicBezTo>
                      <a:pt x="867" y="586"/>
                      <a:pt x="867" y="586"/>
                      <a:pt x="868" y="586"/>
                    </a:cubicBezTo>
                    <a:cubicBezTo>
                      <a:pt x="866" y="586"/>
                      <a:pt x="864" y="586"/>
                      <a:pt x="863" y="587"/>
                    </a:cubicBezTo>
                    <a:cubicBezTo>
                      <a:pt x="862" y="587"/>
                      <a:pt x="862" y="587"/>
                      <a:pt x="862" y="587"/>
                    </a:cubicBezTo>
                    <a:cubicBezTo>
                      <a:pt x="862" y="587"/>
                      <a:pt x="862" y="588"/>
                      <a:pt x="861" y="587"/>
                    </a:cubicBezTo>
                    <a:cubicBezTo>
                      <a:pt x="861" y="588"/>
                      <a:pt x="860" y="588"/>
                      <a:pt x="859" y="589"/>
                    </a:cubicBezTo>
                    <a:cubicBezTo>
                      <a:pt x="852" y="600"/>
                      <a:pt x="847" y="614"/>
                      <a:pt x="839" y="625"/>
                    </a:cubicBezTo>
                    <a:cubicBezTo>
                      <a:pt x="839" y="626"/>
                      <a:pt x="839" y="626"/>
                      <a:pt x="839" y="627"/>
                    </a:cubicBezTo>
                    <a:cubicBezTo>
                      <a:pt x="838" y="627"/>
                      <a:pt x="837" y="629"/>
                      <a:pt x="836" y="628"/>
                    </a:cubicBezTo>
                    <a:cubicBezTo>
                      <a:pt x="837" y="624"/>
                      <a:pt x="839" y="622"/>
                      <a:pt x="841" y="618"/>
                    </a:cubicBezTo>
                    <a:cubicBezTo>
                      <a:pt x="845" y="611"/>
                      <a:pt x="849" y="604"/>
                      <a:pt x="852" y="597"/>
                    </a:cubicBezTo>
                    <a:cubicBezTo>
                      <a:pt x="854" y="596"/>
                      <a:pt x="854" y="594"/>
                      <a:pt x="856" y="594"/>
                    </a:cubicBezTo>
                    <a:cubicBezTo>
                      <a:pt x="855" y="592"/>
                      <a:pt x="856" y="590"/>
                      <a:pt x="857" y="589"/>
                    </a:cubicBezTo>
                    <a:cubicBezTo>
                      <a:pt x="857" y="588"/>
                      <a:pt x="856" y="589"/>
                      <a:pt x="855" y="589"/>
                    </a:cubicBezTo>
                    <a:cubicBezTo>
                      <a:pt x="855" y="589"/>
                      <a:pt x="856" y="590"/>
                      <a:pt x="856" y="590"/>
                    </a:cubicBezTo>
                    <a:cubicBezTo>
                      <a:pt x="855" y="590"/>
                      <a:pt x="855" y="590"/>
                      <a:pt x="855" y="589"/>
                    </a:cubicBezTo>
                    <a:cubicBezTo>
                      <a:pt x="853" y="590"/>
                      <a:pt x="851" y="591"/>
                      <a:pt x="850" y="591"/>
                    </a:cubicBezTo>
                    <a:cubicBezTo>
                      <a:pt x="849" y="592"/>
                      <a:pt x="849" y="592"/>
                      <a:pt x="849" y="593"/>
                    </a:cubicBezTo>
                    <a:cubicBezTo>
                      <a:pt x="846" y="594"/>
                      <a:pt x="846" y="597"/>
                      <a:pt x="844" y="598"/>
                    </a:cubicBezTo>
                    <a:cubicBezTo>
                      <a:pt x="844" y="599"/>
                      <a:pt x="843" y="600"/>
                      <a:pt x="842" y="601"/>
                    </a:cubicBezTo>
                    <a:cubicBezTo>
                      <a:pt x="841" y="604"/>
                      <a:pt x="839" y="606"/>
                      <a:pt x="837" y="609"/>
                    </a:cubicBezTo>
                    <a:cubicBezTo>
                      <a:pt x="836" y="612"/>
                      <a:pt x="835" y="615"/>
                      <a:pt x="833" y="617"/>
                    </a:cubicBezTo>
                    <a:cubicBezTo>
                      <a:pt x="833" y="619"/>
                      <a:pt x="831" y="620"/>
                      <a:pt x="831" y="623"/>
                    </a:cubicBezTo>
                    <a:cubicBezTo>
                      <a:pt x="828" y="624"/>
                      <a:pt x="829" y="629"/>
                      <a:pt x="826" y="630"/>
                    </a:cubicBezTo>
                    <a:cubicBezTo>
                      <a:pt x="826" y="626"/>
                      <a:pt x="829" y="623"/>
                      <a:pt x="830" y="619"/>
                    </a:cubicBezTo>
                    <a:cubicBezTo>
                      <a:pt x="832" y="617"/>
                      <a:pt x="832" y="613"/>
                      <a:pt x="835" y="611"/>
                    </a:cubicBezTo>
                    <a:cubicBezTo>
                      <a:pt x="837" y="606"/>
                      <a:pt x="840" y="601"/>
                      <a:pt x="843" y="596"/>
                    </a:cubicBezTo>
                    <a:cubicBezTo>
                      <a:pt x="843" y="595"/>
                      <a:pt x="843" y="596"/>
                      <a:pt x="842" y="596"/>
                    </a:cubicBezTo>
                    <a:cubicBezTo>
                      <a:pt x="843" y="595"/>
                      <a:pt x="844" y="594"/>
                      <a:pt x="845" y="593"/>
                    </a:cubicBezTo>
                    <a:cubicBezTo>
                      <a:pt x="842" y="594"/>
                      <a:pt x="840" y="595"/>
                      <a:pt x="838" y="596"/>
                    </a:cubicBezTo>
                    <a:cubicBezTo>
                      <a:pt x="838" y="597"/>
                      <a:pt x="838" y="597"/>
                      <a:pt x="838" y="597"/>
                    </a:cubicBezTo>
                    <a:cubicBezTo>
                      <a:pt x="838" y="598"/>
                      <a:pt x="837" y="597"/>
                      <a:pt x="837" y="597"/>
                    </a:cubicBezTo>
                    <a:cubicBezTo>
                      <a:pt x="831" y="609"/>
                      <a:pt x="824" y="619"/>
                      <a:pt x="817" y="631"/>
                    </a:cubicBezTo>
                    <a:cubicBezTo>
                      <a:pt x="818" y="632"/>
                      <a:pt x="817" y="633"/>
                      <a:pt x="816" y="633"/>
                    </a:cubicBezTo>
                    <a:cubicBezTo>
                      <a:pt x="816" y="633"/>
                      <a:pt x="816" y="633"/>
                      <a:pt x="815" y="633"/>
                    </a:cubicBezTo>
                    <a:cubicBezTo>
                      <a:pt x="816" y="631"/>
                      <a:pt x="816" y="628"/>
                      <a:pt x="818" y="627"/>
                    </a:cubicBezTo>
                    <a:cubicBezTo>
                      <a:pt x="821" y="619"/>
                      <a:pt x="826" y="613"/>
                      <a:pt x="830" y="607"/>
                    </a:cubicBezTo>
                    <a:cubicBezTo>
                      <a:pt x="831" y="604"/>
                      <a:pt x="832" y="602"/>
                      <a:pt x="834" y="600"/>
                    </a:cubicBezTo>
                    <a:cubicBezTo>
                      <a:pt x="834" y="599"/>
                      <a:pt x="834" y="598"/>
                      <a:pt x="835" y="597"/>
                    </a:cubicBezTo>
                    <a:cubicBezTo>
                      <a:pt x="834" y="597"/>
                      <a:pt x="831" y="599"/>
                      <a:pt x="829" y="599"/>
                    </a:cubicBezTo>
                    <a:cubicBezTo>
                      <a:pt x="829" y="599"/>
                      <a:pt x="830" y="599"/>
                      <a:pt x="829" y="600"/>
                    </a:cubicBezTo>
                    <a:cubicBezTo>
                      <a:pt x="825" y="601"/>
                      <a:pt x="824" y="604"/>
                      <a:pt x="822" y="608"/>
                    </a:cubicBezTo>
                    <a:cubicBezTo>
                      <a:pt x="821" y="608"/>
                      <a:pt x="821" y="608"/>
                      <a:pt x="821" y="608"/>
                    </a:cubicBezTo>
                    <a:cubicBezTo>
                      <a:pt x="821" y="608"/>
                      <a:pt x="821" y="608"/>
                      <a:pt x="821" y="609"/>
                    </a:cubicBezTo>
                    <a:cubicBezTo>
                      <a:pt x="816" y="616"/>
                      <a:pt x="812" y="625"/>
                      <a:pt x="807" y="632"/>
                    </a:cubicBezTo>
                    <a:cubicBezTo>
                      <a:pt x="808" y="633"/>
                      <a:pt x="807" y="633"/>
                      <a:pt x="808" y="634"/>
                    </a:cubicBezTo>
                    <a:cubicBezTo>
                      <a:pt x="807" y="634"/>
                      <a:pt x="807" y="634"/>
                      <a:pt x="806" y="634"/>
                    </a:cubicBezTo>
                    <a:cubicBezTo>
                      <a:pt x="806" y="634"/>
                      <a:pt x="806" y="633"/>
                      <a:pt x="805" y="633"/>
                    </a:cubicBezTo>
                    <a:cubicBezTo>
                      <a:pt x="810" y="622"/>
                      <a:pt x="817" y="612"/>
                      <a:pt x="823" y="602"/>
                    </a:cubicBezTo>
                    <a:cubicBezTo>
                      <a:pt x="822" y="603"/>
                      <a:pt x="821" y="603"/>
                      <a:pt x="820" y="604"/>
                    </a:cubicBezTo>
                    <a:cubicBezTo>
                      <a:pt x="818" y="604"/>
                      <a:pt x="816" y="605"/>
                      <a:pt x="814" y="606"/>
                    </a:cubicBezTo>
                    <a:cubicBezTo>
                      <a:pt x="813" y="607"/>
                      <a:pt x="812" y="608"/>
                      <a:pt x="811" y="609"/>
                    </a:cubicBezTo>
                    <a:cubicBezTo>
                      <a:pt x="811" y="610"/>
                      <a:pt x="812" y="610"/>
                      <a:pt x="811" y="610"/>
                    </a:cubicBezTo>
                    <a:cubicBezTo>
                      <a:pt x="809" y="615"/>
                      <a:pt x="807" y="620"/>
                      <a:pt x="803" y="623"/>
                    </a:cubicBezTo>
                    <a:cubicBezTo>
                      <a:pt x="802" y="628"/>
                      <a:pt x="797" y="633"/>
                      <a:pt x="794" y="638"/>
                    </a:cubicBezTo>
                    <a:cubicBezTo>
                      <a:pt x="792" y="636"/>
                      <a:pt x="796" y="633"/>
                      <a:pt x="797" y="631"/>
                    </a:cubicBezTo>
                    <a:cubicBezTo>
                      <a:pt x="800" y="626"/>
                      <a:pt x="804" y="620"/>
                      <a:pt x="806" y="615"/>
                    </a:cubicBezTo>
                    <a:cubicBezTo>
                      <a:pt x="807" y="615"/>
                      <a:pt x="807" y="614"/>
                      <a:pt x="808" y="614"/>
                    </a:cubicBezTo>
                    <a:cubicBezTo>
                      <a:pt x="808" y="611"/>
                      <a:pt x="810" y="611"/>
                      <a:pt x="810" y="608"/>
                    </a:cubicBezTo>
                    <a:cubicBezTo>
                      <a:pt x="805" y="610"/>
                      <a:pt x="798" y="613"/>
                      <a:pt x="794" y="614"/>
                    </a:cubicBezTo>
                    <a:cubicBezTo>
                      <a:pt x="795" y="615"/>
                      <a:pt x="796" y="615"/>
                      <a:pt x="797" y="615"/>
                    </a:cubicBezTo>
                    <a:cubicBezTo>
                      <a:pt x="797" y="616"/>
                      <a:pt x="795" y="617"/>
                      <a:pt x="794" y="616"/>
                    </a:cubicBezTo>
                    <a:cubicBezTo>
                      <a:pt x="793" y="616"/>
                      <a:pt x="794" y="617"/>
                      <a:pt x="793" y="617"/>
                    </a:cubicBezTo>
                    <a:cubicBezTo>
                      <a:pt x="790" y="618"/>
                      <a:pt x="786" y="621"/>
                      <a:pt x="783" y="621"/>
                    </a:cubicBezTo>
                    <a:cubicBezTo>
                      <a:pt x="783" y="622"/>
                      <a:pt x="784" y="622"/>
                      <a:pt x="784" y="622"/>
                    </a:cubicBezTo>
                    <a:cubicBezTo>
                      <a:pt x="783" y="625"/>
                      <a:pt x="780" y="627"/>
                      <a:pt x="779" y="630"/>
                    </a:cubicBezTo>
                    <a:cubicBezTo>
                      <a:pt x="779" y="630"/>
                      <a:pt x="779" y="630"/>
                      <a:pt x="778" y="631"/>
                    </a:cubicBezTo>
                    <a:cubicBezTo>
                      <a:pt x="776" y="636"/>
                      <a:pt x="773" y="639"/>
                      <a:pt x="771" y="644"/>
                    </a:cubicBezTo>
                    <a:cubicBezTo>
                      <a:pt x="767" y="647"/>
                      <a:pt x="766" y="652"/>
                      <a:pt x="763" y="655"/>
                    </a:cubicBezTo>
                    <a:cubicBezTo>
                      <a:pt x="762" y="653"/>
                      <a:pt x="764" y="650"/>
                      <a:pt x="766" y="649"/>
                    </a:cubicBezTo>
                    <a:cubicBezTo>
                      <a:pt x="771" y="640"/>
                      <a:pt x="777" y="632"/>
                      <a:pt x="781" y="623"/>
                    </a:cubicBezTo>
                    <a:cubicBezTo>
                      <a:pt x="779" y="622"/>
                      <a:pt x="776" y="625"/>
                      <a:pt x="774" y="624"/>
                    </a:cubicBezTo>
                    <a:cubicBezTo>
                      <a:pt x="774" y="625"/>
                      <a:pt x="774" y="625"/>
                      <a:pt x="775" y="625"/>
                    </a:cubicBezTo>
                    <a:cubicBezTo>
                      <a:pt x="775" y="626"/>
                      <a:pt x="774" y="626"/>
                      <a:pt x="774" y="627"/>
                    </a:cubicBezTo>
                    <a:cubicBezTo>
                      <a:pt x="774" y="627"/>
                      <a:pt x="773" y="627"/>
                      <a:pt x="773" y="627"/>
                    </a:cubicBezTo>
                    <a:cubicBezTo>
                      <a:pt x="770" y="630"/>
                      <a:pt x="768" y="633"/>
                      <a:pt x="766" y="637"/>
                    </a:cubicBezTo>
                    <a:cubicBezTo>
                      <a:pt x="765" y="637"/>
                      <a:pt x="765" y="638"/>
                      <a:pt x="765" y="638"/>
                    </a:cubicBezTo>
                    <a:cubicBezTo>
                      <a:pt x="762" y="643"/>
                      <a:pt x="759" y="650"/>
                      <a:pt x="755" y="655"/>
                    </a:cubicBezTo>
                    <a:cubicBezTo>
                      <a:pt x="755" y="656"/>
                      <a:pt x="754" y="658"/>
                      <a:pt x="753" y="658"/>
                    </a:cubicBezTo>
                    <a:cubicBezTo>
                      <a:pt x="752" y="656"/>
                      <a:pt x="753" y="655"/>
                      <a:pt x="754" y="654"/>
                    </a:cubicBezTo>
                    <a:cubicBezTo>
                      <a:pt x="756" y="651"/>
                      <a:pt x="757" y="648"/>
                      <a:pt x="759" y="646"/>
                    </a:cubicBezTo>
                    <a:cubicBezTo>
                      <a:pt x="761" y="639"/>
                      <a:pt x="766" y="635"/>
                      <a:pt x="768" y="630"/>
                    </a:cubicBezTo>
                    <a:cubicBezTo>
                      <a:pt x="769" y="629"/>
                      <a:pt x="770" y="627"/>
                      <a:pt x="771" y="626"/>
                    </a:cubicBezTo>
                    <a:cubicBezTo>
                      <a:pt x="768" y="626"/>
                      <a:pt x="766" y="628"/>
                      <a:pt x="763" y="629"/>
                    </a:cubicBezTo>
                    <a:cubicBezTo>
                      <a:pt x="762" y="630"/>
                      <a:pt x="759" y="630"/>
                      <a:pt x="759" y="633"/>
                    </a:cubicBezTo>
                    <a:cubicBezTo>
                      <a:pt x="758" y="634"/>
                      <a:pt x="757" y="636"/>
                      <a:pt x="756" y="638"/>
                    </a:cubicBezTo>
                    <a:cubicBezTo>
                      <a:pt x="752" y="643"/>
                      <a:pt x="749" y="650"/>
                      <a:pt x="745" y="656"/>
                    </a:cubicBezTo>
                    <a:cubicBezTo>
                      <a:pt x="745" y="657"/>
                      <a:pt x="745" y="657"/>
                      <a:pt x="745" y="658"/>
                    </a:cubicBezTo>
                    <a:cubicBezTo>
                      <a:pt x="744" y="658"/>
                      <a:pt x="744" y="660"/>
                      <a:pt x="743" y="659"/>
                    </a:cubicBezTo>
                    <a:cubicBezTo>
                      <a:pt x="743" y="659"/>
                      <a:pt x="742" y="659"/>
                      <a:pt x="742" y="659"/>
                    </a:cubicBezTo>
                    <a:cubicBezTo>
                      <a:pt x="746" y="650"/>
                      <a:pt x="753" y="641"/>
                      <a:pt x="757" y="632"/>
                    </a:cubicBezTo>
                    <a:cubicBezTo>
                      <a:pt x="756" y="632"/>
                      <a:pt x="754" y="634"/>
                      <a:pt x="752" y="634"/>
                    </a:cubicBezTo>
                    <a:cubicBezTo>
                      <a:pt x="751" y="635"/>
                      <a:pt x="750" y="637"/>
                      <a:pt x="749" y="638"/>
                    </a:cubicBezTo>
                    <a:cubicBezTo>
                      <a:pt x="749" y="639"/>
                      <a:pt x="748" y="639"/>
                      <a:pt x="748" y="640"/>
                    </a:cubicBezTo>
                    <a:cubicBezTo>
                      <a:pt x="744" y="646"/>
                      <a:pt x="740" y="652"/>
                      <a:pt x="737" y="657"/>
                    </a:cubicBezTo>
                    <a:cubicBezTo>
                      <a:pt x="736" y="659"/>
                      <a:pt x="735" y="661"/>
                      <a:pt x="732" y="662"/>
                    </a:cubicBezTo>
                    <a:cubicBezTo>
                      <a:pt x="732" y="659"/>
                      <a:pt x="735" y="659"/>
                      <a:pt x="735" y="656"/>
                    </a:cubicBezTo>
                    <a:cubicBezTo>
                      <a:pt x="738" y="653"/>
                      <a:pt x="740" y="650"/>
                      <a:pt x="741" y="647"/>
                    </a:cubicBezTo>
                    <a:cubicBezTo>
                      <a:pt x="742" y="647"/>
                      <a:pt x="742" y="647"/>
                      <a:pt x="742" y="647"/>
                    </a:cubicBezTo>
                    <a:cubicBezTo>
                      <a:pt x="744" y="643"/>
                      <a:pt x="746" y="639"/>
                      <a:pt x="748" y="635"/>
                    </a:cubicBezTo>
                    <a:cubicBezTo>
                      <a:pt x="746" y="637"/>
                      <a:pt x="743" y="637"/>
                      <a:pt x="741" y="639"/>
                    </a:cubicBezTo>
                    <a:cubicBezTo>
                      <a:pt x="738" y="642"/>
                      <a:pt x="735" y="648"/>
                      <a:pt x="732" y="653"/>
                    </a:cubicBezTo>
                    <a:cubicBezTo>
                      <a:pt x="732" y="654"/>
                      <a:pt x="731" y="654"/>
                      <a:pt x="731" y="655"/>
                    </a:cubicBezTo>
                    <a:cubicBezTo>
                      <a:pt x="730" y="655"/>
                      <a:pt x="730" y="656"/>
                      <a:pt x="730" y="657"/>
                    </a:cubicBezTo>
                    <a:cubicBezTo>
                      <a:pt x="729" y="658"/>
                      <a:pt x="729" y="658"/>
                      <a:pt x="728" y="658"/>
                    </a:cubicBezTo>
                    <a:cubicBezTo>
                      <a:pt x="726" y="662"/>
                      <a:pt x="724" y="666"/>
                      <a:pt x="721" y="667"/>
                    </a:cubicBezTo>
                    <a:cubicBezTo>
                      <a:pt x="721" y="668"/>
                      <a:pt x="721" y="669"/>
                      <a:pt x="720" y="669"/>
                    </a:cubicBezTo>
                    <a:cubicBezTo>
                      <a:pt x="719" y="667"/>
                      <a:pt x="721" y="666"/>
                      <a:pt x="722" y="665"/>
                    </a:cubicBezTo>
                    <a:cubicBezTo>
                      <a:pt x="725" y="660"/>
                      <a:pt x="729" y="657"/>
                      <a:pt x="731" y="650"/>
                    </a:cubicBezTo>
                    <a:cubicBezTo>
                      <a:pt x="731" y="650"/>
                      <a:pt x="731" y="650"/>
                      <a:pt x="732" y="650"/>
                    </a:cubicBezTo>
                    <a:cubicBezTo>
                      <a:pt x="733" y="647"/>
                      <a:pt x="735" y="644"/>
                      <a:pt x="737" y="641"/>
                    </a:cubicBezTo>
                    <a:cubicBezTo>
                      <a:pt x="734" y="641"/>
                      <a:pt x="732" y="642"/>
                      <a:pt x="731" y="643"/>
                    </a:cubicBezTo>
                    <a:cubicBezTo>
                      <a:pt x="731" y="643"/>
                      <a:pt x="730" y="643"/>
                      <a:pt x="729" y="643"/>
                    </a:cubicBezTo>
                    <a:cubicBezTo>
                      <a:pt x="729" y="644"/>
                      <a:pt x="730" y="644"/>
                      <a:pt x="730" y="645"/>
                    </a:cubicBezTo>
                    <a:cubicBezTo>
                      <a:pt x="730" y="645"/>
                      <a:pt x="729" y="645"/>
                      <a:pt x="729" y="646"/>
                    </a:cubicBezTo>
                    <a:cubicBezTo>
                      <a:pt x="729" y="646"/>
                      <a:pt x="729" y="647"/>
                      <a:pt x="727" y="647"/>
                    </a:cubicBezTo>
                    <a:cubicBezTo>
                      <a:pt x="728" y="648"/>
                      <a:pt x="726" y="649"/>
                      <a:pt x="725" y="649"/>
                    </a:cubicBezTo>
                    <a:cubicBezTo>
                      <a:pt x="722" y="653"/>
                      <a:pt x="720" y="659"/>
                      <a:pt x="716" y="662"/>
                    </a:cubicBezTo>
                    <a:cubicBezTo>
                      <a:pt x="714" y="666"/>
                      <a:pt x="711" y="670"/>
                      <a:pt x="708" y="673"/>
                    </a:cubicBezTo>
                    <a:cubicBezTo>
                      <a:pt x="706" y="672"/>
                      <a:pt x="709" y="670"/>
                      <a:pt x="710" y="669"/>
                    </a:cubicBezTo>
                    <a:cubicBezTo>
                      <a:pt x="711" y="667"/>
                      <a:pt x="712" y="665"/>
                      <a:pt x="714" y="664"/>
                    </a:cubicBezTo>
                    <a:cubicBezTo>
                      <a:pt x="714" y="663"/>
                      <a:pt x="715" y="663"/>
                      <a:pt x="715" y="662"/>
                    </a:cubicBezTo>
                    <a:cubicBezTo>
                      <a:pt x="718" y="657"/>
                      <a:pt x="721" y="652"/>
                      <a:pt x="725" y="648"/>
                    </a:cubicBezTo>
                    <a:cubicBezTo>
                      <a:pt x="725" y="646"/>
                      <a:pt x="727" y="646"/>
                      <a:pt x="726" y="645"/>
                    </a:cubicBezTo>
                    <a:cubicBezTo>
                      <a:pt x="724" y="646"/>
                      <a:pt x="720" y="647"/>
                      <a:pt x="718" y="649"/>
                    </a:cubicBezTo>
                    <a:cubicBezTo>
                      <a:pt x="718" y="649"/>
                      <a:pt x="718" y="650"/>
                      <a:pt x="718" y="650"/>
                    </a:cubicBezTo>
                    <a:cubicBezTo>
                      <a:pt x="717" y="650"/>
                      <a:pt x="718" y="651"/>
                      <a:pt x="717" y="651"/>
                    </a:cubicBezTo>
                    <a:cubicBezTo>
                      <a:pt x="717" y="651"/>
                      <a:pt x="716" y="652"/>
                      <a:pt x="717" y="652"/>
                    </a:cubicBezTo>
                    <a:cubicBezTo>
                      <a:pt x="714" y="654"/>
                      <a:pt x="713" y="658"/>
                      <a:pt x="711" y="661"/>
                    </a:cubicBezTo>
                    <a:cubicBezTo>
                      <a:pt x="710" y="664"/>
                      <a:pt x="707" y="667"/>
                      <a:pt x="705" y="670"/>
                    </a:cubicBezTo>
                    <a:cubicBezTo>
                      <a:pt x="703" y="671"/>
                      <a:pt x="703" y="675"/>
                      <a:pt x="700" y="675"/>
                    </a:cubicBezTo>
                    <a:cubicBezTo>
                      <a:pt x="705" y="666"/>
                      <a:pt x="711" y="659"/>
                      <a:pt x="716" y="649"/>
                    </a:cubicBezTo>
                    <a:cubicBezTo>
                      <a:pt x="714" y="650"/>
                      <a:pt x="711" y="650"/>
                      <a:pt x="709" y="651"/>
                    </a:cubicBezTo>
                    <a:cubicBezTo>
                      <a:pt x="708" y="652"/>
                      <a:pt x="708" y="653"/>
                      <a:pt x="707" y="654"/>
                    </a:cubicBezTo>
                    <a:cubicBezTo>
                      <a:pt x="707" y="654"/>
                      <a:pt x="707" y="654"/>
                      <a:pt x="707" y="654"/>
                    </a:cubicBezTo>
                    <a:cubicBezTo>
                      <a:pt x="706" y="654"/>
                      <a:pt x="707" y="655"/>
                      <a:pt x="706" y="655"/>
                    </a:cubicBezTo>
                    <a:cubicBezTo>
                      <a:pt x="705" y="657"/>
                      <a:pt x="704" y="658"/>
                      <a:pt x="703" y="659"/>
                    </a:cubicBezTo>
                    <a:cubicBezTo>
                      <a:pt x="703" y="660"/>
                      <a:pt x="703" y="661"/>
                      <a:pt x="702" y="662"/>
                    </a:cubicBezTo>
                    <a:cubicBezTo>
                      <a:pt x="702" y="663"/>
                      <a:pt x="701" y="663"/>
                      <a:pt x="700" y="664"/>
                    </a:cubicBezTo>
                    <a:cubicBezTo>
                      <a:pt x="698" y="667"/>
                      <a:pt x="696" y="672"/>
                      <a:pt x="693" y="674"/>
                    </a:cubicBezTo>
                    <a:cubicBezTo>
                      <a:pt x="693" y="675"/>
                      <a:pt x="693" y="675"/>
                      <a:pt x="693" y="677"/>
                    </a:cubicBezTo>
                    <a:cubicBezTo>
                      <a:pt x="692" y="676"/>
                      <a:pt x="692" y="678"/>
                      <a:pt x="691" y="677"/>
                    </a:cubicBezTo>
                    <a:cubicBezTo>
                      <a:pt x="691" y="674"/>
                      <a:pt x="694" y="671"/>
                      <a:pt x="696" y="668"/>
                    </a:cubicBezTo>
                    <a:cubicBezTo>
                      <a:pt x="696" y="666"/>
                      <a:pt x="698" y="666"/>
                      <a:pt x="699" y="664"/>
                    </a:cubicBezTo>
                    <a:cubicBezTo>
                      <a:pt x="699" y="664"/>
                      <a:pt x="699" y="663"/>
                      <a:pt x="700" y="663"/>
                    </a:cubicBezTo>
                    <a:cubicBezTo>
                      <a:pt x="700" y="660"/>
                      <a:pt x="702" y="660"/>
                      <a:pt x="702" y="658"/>
                    </a:cubicBezTo>
                    <a:cubicBezTo>
                      <a:pt x="703" y="657"/>
                      <a:pt x="703" y="655"/>
                      <a:pt x="704" y="655"/>
                    </a:cubicBezTo>
                    <a:cubicBezTo>
                      <a:pt x="704" y="655"/>
                      <a:pt x="704" y="654"/>
                      <a:pt x="705" y="654"/>
                    </a:cubicBezTo>
                    <a:cubicBezTo>
                      <a:pt x="701" y="654"/>
                      <a:pt x="697" y="657"/>
                      <a:pt x="696" y="660"/>
                    </a:cubicBezTo>
                    <a:cubicBezTo>
                      <a:pt x="696" y="660"/>
                      <a:pt x="696" y="660"/>
                      <a:pt x="696" y="660"/>
                    </a:cubicBezTo>
                    <a:cubicBezTo>
                      <a:pt x="692" y="667"/>
                      <a:pt x="687" y="674"/>
                      <a:pt x="684" y="681"/>
                    </a:cubicBezTo>
                    <a:cubicBezTo>
                      <a:pt x="683" y="681"/>
                      <a:pt x="683" y="682"/>
                      <a:pt x="683" y="682"/>
                    </a:cubicBezTo>
                    <a:cubicBezTo>
                      <a:pt x="685" y="683"/>
                      <a:pt x="687" y="685"/>
                      <a:pt x="690" y="687"/>
                    </a:cubicBezTo>
                    <a:cubicBezTo>
                      <a:pt x="690" y="688"/>
                      <a:pt x="693" y="688"/>
                      <a:pt x="692" y="690"/>
                    </a:cubicBezTo>
                    <a:cubicBezTo>
                      <a:pt x="693" y="690"/>
                      <a:pt x="693" y="690"/>
                      <a:pt x="694" y="690"/>
                    </a:cubicBezTo>
                    <a:cubicBezTo>
                      <a:pt x="695" y="692"/>
                      <a:pt x="697" y="694"/>
                      <a:pt x="699" y="695"/>
                    </a:cubicBezTo>
                    <a:cubicBezTo>
                      <a:pt x="700" y="697"/>
                      <a:pt x="702" y="698"/>
                      <a:pt x="703" y="701"/>
                    </a:cubicBezTo>
                    <a:cubicBezTo>
                      <a:pt x="708" y="705"/>
                      <a:pt x="711" y="711"/>
                      <a:pt x="716" y="715"/>
                    </a:cubicBezTo>
                    <a:cubicBezTo>
                      <a:pt x="718" y="719"/>
                      <a:pt x="723" y="723"/>
                      <a:pt x="726" y="727"/>
                    </a:cubicBezTo>
                    <a:cubicBezTo>
                      <a:pt x="729" y="731"/>
                      <a:pt x="732" y="735"/>
                      <a:pt x="735" y="739"/>
                    </a:cubicBezTo>
                    <a:cubicBezTo>
                      <a:pt x="738" y="741"/>
                      <a:pt x="740" y="743"/>
                      <a:pt x="742" y="746"/>
                    </a:cubicBezTo>
                    <a:cubicBezTo>
                      <a:pt x="744" y="748"/>
                      <a:pt x="747" y="750"/>
                      <a:pt x="748" y="752"/>
                    </a:cubicBezTo>
                    <a:cubicBezTo>
                      <a:pt x="753" y="756"/>
                      <a:pt x="756" y="759"/>
                      <a:pt x="760" y="763"/>
                    </a:cubicBezTo>
                    <a:cubicBezTo>
                      <a:pt x="761" y="763"/>
                      <a:pt x="761" y="763"/>
                      <a:pt x="762" y="763"/>
                    </a:cubicBezTo>
                    <a:cubicBezTo>
                      <a:pt x="763" y="765"/>
                      <a:pt x="763" y="768"/>
                      <a:pt x="766" y="768"/>
                    </a:cubicBezTo>
                    <a:cubicBezTo>
                      <a:pt x="766" y="769"/>
                      <a:pt x="767" y="769"/>
                      <a:pt x="766" y="771"/>
                    </a:cubicBezTo>
                    <a:cubicBezTo>
                      <a:pt x="766" y="771"/>
                      <a:pt x="766" y="772"/>
                      <a:pt x="765" y="772"/>
                    </a:cubicBezTo>
                    <a:cubicBezTo>
                      <a:pt x="763" y="770"/>
                      <a:pt x="761" y="771"/>
                      <a:pt x="758" y="769"/>
                    </a:cubicBezTo>
                    <a:cubicBezTo>
                      <a:pt x="757" y="769"/>
                      <a:pt x="756" y="767"/>
                      <a:pt x="754" y="767"/>
                    </a:cubicBezTo>
                    <a:cubicBezTo>
                      <a:pt x="752" y="767"/>
                      <a:pt x="748" y="770"/>
                      <a:pt x="746" y="770"/>
                    </a:cubicBezTo>
                    <a:cubicBezTo>
                      <a:pt x="744" y="771"/>
                      <a:pt x="741" y="773"/>
                      <a:pt x="739" y="773"/>
                    </a:cubicBezTo>
                    <a:cubicBezTo>
                      <a:pt x="738" y="769"/>
                      <a:pt x="746" y="769"/>
                      <a:pt x="749" y="768"/>
                    </a:cubicBezTo>
                    <a:cubicBezTo>
                      <a:pt x="750" y="768"/>
                      <a:pt x="751" y="767"/>
                      <a:pt x="752" y="766"/>
                    </a:cubicBezTo>
                    <a:cubicBezTo>
                      <a:pt x="746" y="762"/>
                      <a:pt x="738" y="765"/>
                      <a:pt x="734" y="769"/>
                    </a:cubicBezTo>
                    <a:cubicBezTo>
                      <a:pt x="733" y="769"/>
                      <a:pt x="734" y="768"/>
                      <a:pt x="733" y="768"/>
                    </a:cubicBezTo>
                    <a:cubicBezTo>
                      <a:pt x="734" y="765"/>
                      <a:pt x="738" y="764"/>
                      <a:pt x="741" y="763"/>
                    </a:cubicBezTo>
                    <a:cubicBezTo>
                      <a:pt x="735" y="760"/>
                      <a:pt x="729" y="763"/>
                      <a:pt x="725" y="766"/>
                    </a:cubicBezTo>
                    <a:cubicBezTo>
                      <a:pt x="725" y="766"/>
                      <a:pt x="724" y="766"/>
                      <a:pt x="723" y="766"/>
                    </a:cubicBezTo>
                    <a:cubicBezTo>
                      <a:pt x="723" y="762"/>
                      <a:pt x="728" y="762"/>
                      <a:pt x="731" y="761"/>
                    </a:cubicBezTo>
                    <a:cubicBezTo>
                      <a:pt x="726" y="756"/>
                      <a:pt x="720" y="762"/>
                      <a:pt x="715" y="763"/>
                    </a:cubicBezTo>
                    <a:cubicBezTo>
                      <a:pt x="715" y="759"/>
                      <a:pt x="720" y="759"/>
                      <a:pt x="724" y="758"/>
                    </a:cubicBezTo>
                    <a:cubicBezTo>
                      <a:pt x="722" y="756"/>
                      <a:pt x="719" y="755"/>
                      <a:pt x="716" y="755"/>
                    </a:cubicBezTo>
                    <a:cubicBezTo>
                      <a:pt x="714" y="756"/>
                      <a:pt x="712" y="758"/>
                      <a:pt x="709" y="759"/>
                    </a:cubicBezTo>
                    <a:cubicBezTo>
                      <a:pt x="709" y="756"/>
                      <a:pt x="712" y="755"/>
                      <a:pt x="714" y="753"/>
                    </a:cubicBezTo>
                    <a:cubicBezTo>
                      <a:pt x="713" y="752"/>
                      <a:pt x="711" y="752"/>
                      <a:pt x="710" y="751"/>
                    </a:cubicBezTo>
                    <a:cubicBezTo>
                      <a:pt x="707" y="752"/>
                      <a:pt x="705" y="754"/>
                      <a:pt x="702" y="755"/>
                    </a:cubicBezTo>
                    <a:cubicBezTo>
                      <a:pt x="702" y="751"/>
                      <a:pt x="705" y="751"/>
                      <a:pt x="708" y="750"/>
                    </a:cubicBezTo>
                    <a:cubicBezTo>
                      <a:pt x="707" y="749"/>
                      <a:pt x="705" y="749"/>
                      <a:pt x="704" y="748"/>
                    </a:cubicBezTo>
                    <a:cubicBezTo>
                      <a:pt x="701" y="748"/>
                      <a:pt x="699" y="752"/>
                      <a:pt x="696" y="751"/>
                    </a:cubicBezTo>
                    <a:cubicBezTo>
                      <a:pt x="697" y="748"/>
                      <a:pt x="699" y="748"/>
                      <a:pt x="701" y="747"/>
                    </a:cubicBezTo>
                    <a:cubicBezTo>
                      <a:pt x="700" y="746"/>
                      <a:pt x="699" y="745"/>
                      <a:pt x="698" y="744"/>
                    </a:cubicBezTo>
                    <a:cubicBezTo>
                      <a:pt x="695" y="745"/>
                      <a:pt x="694" y="746"/>
                      <a:pt x="691" y="746"/>
                    </a:cubicBezTo>
                    <a:cubicBezTo>
                      <a:pt x="691" y="744"/>
                      <a:pt x="693" y="743"/>
                      <a:pt x="694" y="742"/>
                    </a:cubicBezTo>
                    <a:cubicBezTo>
                      <a:pt x="694" y="742"/>
                      <a:pt x="694" y="742"/>
                      <a:pt x="694" y="741"/>
                    </a:cubicBezTo>
                    <a:cubicBezTo>
                      <a:pt x="690" y="739"/>
                      <a:pt x="687" y="736"/>
                      <a:pt x="684" y="733"/>
                    </a:cubicBezTo>
                    <a:cubicBezTo>
                      <a:pt x="684" y="734"/>
                      <a:pt x="684" y="734"/>
                      <a:pt x="684" y="735"/>
                    </a:cubicBezTo>
                    <a:cubicBezTo>
                      <a:pt x="685" y="736"/>
                      <a:pt x="685" y="738"/>
                      <a:pt x="687" y="739"/>
                    </a:cubicBezTo>
                    <a:cubicBezTo>
                      <a:pt x="688" y="745"/>
                      <a:pt x="691" y="749"/>
                      <a:pt x="693" y="755"/>
                    </a:cubicBezTo>
                    <a:cubicBezTo>
                      <a:pt x="697" y="766"/>
                      <a:pt x="702" y="777"/>
                      <a:pt x="704" y="791"/>
                    </a:cubicBezTo>
                    <a:cubicBezTo>
                      <a:pt x="704" y="792"/>
                      <a:pt x="704" y="794"/>
                      <a:pt x="704" y="795"/>
                    </a:cubicBezTo>
                    <a:cubicBezTo>
                      <a:pt x="705" y="796"/>
                      <a:pt x="705" y="796"/>
                      <a:pt x="706" y="797"/>
                    </a:cubicBezTo>
                    <a:cubicBezTo>
                      <a:pt x="706" y="798"/>
                      <a:pt x="705" y="798"/>
                      <a:pt x="705" y="799"/>
                    </a:cubicBezTo>
                    <a:cubicBezTo>
                      <a:pt x="704" y="799"/>
                      <a:pt x="704" y="800"/>
                      <a:pt x="703" y="801"/>
                    </a:cubicBezTo>
                    <a:cubicBezTo>
                      <a:pt x="703" y="802"/>
                      <a:pt x="702" y="801"/>
                      <a:pt x="702" y="802"/>
                    </a:cubicBezTo>
                    <a:cubicBezTo>
                      <a:pt x="697" y="799"/>
                      <a:pt x="694" y="795"/>
                      <a:pt x="689" y="792"/>
                    </a:cubicBezTo>
                    <a:cubicBezTo>
                      <a:pt x="683" y="785"/>
                      <a:pt x="677" y="780"/>
                      <a:pt x="669" y="775"/>
                    </a:cubicBezTo>
                    <a:cubicBezTo>
                      <a:pt x="669" y="775"/>
                      <a:pt x="669" y="775"/>
                      <a:pt x="669" y="775"/>
                    </a:cubicBezTo>
                    <a:cubicBezTo>
                      <a:pt x="666" y="777"/>
                      <a:pt x="662" y="778"/>
                      <a:pt x="659" y="779"/>
                    </a:cubicBezTo>
                    <a:cubicBezTo>
                      <a:pt x="658" y="776"/>
                      <a:pt x="662" y="776"/>
                      <a:pt x="663" y="775"/>
                    </a:cubicBezTo>
                    <a:cubicBezTo>
                      <a:pt x="665" y="776"/>
                      <a:pt x="666" y="774"/>
                      <a:pt x="669" y="774"/>
                    </a:cubicBezTo>
                    <a:cubicBezTo>
                      <a:pt x="667" y="773"/>
                      <a:pt x="666" y="773"/>
                      <a:pt x="664" y="771"/>
                    </a:cubicBezTo>
                    <a:cubicBezTo>
                      <a:pt x="660" y="772"/>
                      <a:pt x="656" y="774"/>
                      <a:pt x="653" y="776"/>
                    </a:cubicBezTo>
                    <a:cubicBezTo>
                      <a:pt x="652" y="776"/>
                      <a:pt x="652" y="775"/>
                      <a:pt x="652" y="775"/>
                    </a:cubicBezTo>
                    <a:cubicBezTo>
                      <a:pt x="654" y="772"/>
                      <a:pt x="659" y="771"/>
                      <a:pt x="663" y="770"/>
                    </a:cubicBezTo>
                    <a:cubicBezTo>
                      <a:pt x="661" y="769"/>
                      <a:pt x="659" y="768"/>
                      <a:pt x="658" y="766"/>
                    </a:cubicBezTo>
                    <a:cubicBezTo>
                      <a:pt x="655" y="767"/>
                      <a:pt x="652" y="770"/>
                      <a:pt x="650" y="771"/>
                    </a:cubicBezTo>
                    <a:cubicBezTo>
                      <a:pt x="649" y="772"/>
                      <a:pt x="647" y="773"/>
                      <a:pt x="646" y="772"/>
                    </a:cubicBezTo>
                    <a:cubicBezTo>
                      <a:pt x="649" y="769"/>
                      <a:pt x="652" y="767"/>
                      <a:pt x="656" y="765"/>
                    </a:cubicBezTo>
                    <a:cubicBezTo>
                      <a:pt x="656" y="765"/>
                      <a:pt x="655" y="764"/>
                      <a:pt x="654" y="764"/>
                    </a:cubicBezTo>
                    <a:cubicBezTo>
                      <a:pt x="649" y="765"/>
                      <a:pt x="646" y="769"/>
                      <a:pt x="641" y="769"/>
                    </a:cubicBezTo>
                    <a:cubicBezTo>
                      <a:pt x="641" y="767"/>
                      <a:pt x="644" y="766"/>
                      <a:pt x="646" y="765"/>
                    </a:cubicBezTo>
                    <a:cubicBezTo>
                      <a:pt x="648" y="764"/>
                      <a:pt x="650" y="763"/>
                      <a:pt x="652" y="762"/>
                    </a:cubicBezTo>
                    <a:cubicBezTo>
                      <a:pt x="652" y="761"/>
                      <a:pt x="650" y="761"/>
                      <a:pt x="649" y="760"/>
                    </a:cubicBezTo>
                    <a:cubicBezTo>
                      <a:pt x="644" y="762"/>
                      <a:pt x="640" y="765"/>
                      <a:pt x="635" y="768"/>
                    </a:cubicBezTo>
                    <a:cubicBezTo>
                      <a:pt x="634" y="768"/>
                      <a:pt x="634" y="768"/>
                      <a:pt x="634" y="767"/>
                    </a:cubicBezTo>
                    <a:cubicBezTo>
                      <a:pt x="635" y="765"/>
                      <a:pt x="638" y="764"/>
                      <a:pt x="640" y="762"/>
                    </a:cubicBezTo>
                    <a:cubicBezTo>
                      <a:pt x="643" y="761"/>
                      <a:pt x="645" y="760"/>
                      <a:pt x="648" y="758"/>
                    </a:cubicBezTo>
                    <a:cubicBezTo>
                      <a:pt x="647" y="758"/>
                      <a:pt x="646" y="757"/>
                      <a:pt x="646" y="757"/>
                    </a:cubicBezTo>
                    <a:cubicBezTo>
                      <a:pt x="639" y="759"/>
                      <a:pt x="634" y="763"/>
                      <a:pt x="629" y="765"/>
                    </a:cubicBezTo>
                    <a:cubicBezTo>
                      <a:pt x="627" y="764"/>
                      <a:pt x="629" y="762"/>
                      <a:pt x="631" y="762"/>
                    </a:cubicBezTo>
                    <a:cubicBezTo>
                      <a:pt x="635" y="759"/>
                      <a:pt x="640" y="758"/>
                      <a:pt x="644" y="756"/>
                    </a:cubicBezTo>
                    <a:cubicBezTo>
                      <a:pt x="643" y="754"/>
                      <a:pt x="642" y="754"/>
                      <a:pt x="641" y="753"/>
                    </a:cubicBezTo>
                    <a:cubicBezTo>
                      <a:pt x="639" y="753"/>
                      <a:pt x="638" y="754"/>
                      <a:pt x="637" y="755"/>
                    </a:cubicBezTo>
                    <a:cubicBezTo>
                      <a:pt x="631" y="757"/>
                      <a:pt x="628" y="762"/>
                      <a:pt x="623" y="763"/>
                    </a:cubicBezTo>
                    <a:cubicBezTo>
                      <a:pt x="623" y="761"/>
                      <a:pt x="625" y="760"/>
                      <a:pt x="625" y="759"/>
                    </a:cubicBezTo>
                    <a:cubicBezTo>
                      <a:pt x="629" y="757"/>
                      <a:pt x="634" y="755"/>
                      <a:pt x="639" y="752"/>
                    </a:cubicBezTo>
                    <a:cubicBezTo>
                      <a:pt x="638" y="751"/>
                      <a:pt x="638" y="751"/>
                      <a:pt x="638" y="750"/>
                    </a:cubicBezTo>
                    <a:cubicBezTo>
                      <a:pt x="630" y="753"/>
                      <a:pt x="622" y="757"/>
                      <a:pt x="614" y="760"/>
                    </a:cubicBezTo>
                    <a:cubicBezTo>
                      <a:pt x="614" y="759"/>
                      <a:pt x="614" y="759"/>
                      <a:pt x="614" y="758"/>
                    </a:cubicBezTo>
                    <a:cubicBezTo>
                      <a:pt x="619" y="755"/>
                      <a:pt x="624" y="753"/>
                      <a:pt x="630" y="751"/>
                    </a:cubicBezTo>
                    <a:cubicBezTo>
                      <a:pt x="630" y="750"/>
                      <a:pt x="631" y="749"/>
                      <a:pt x="632" y="748"/>
                    </a:cubicBezTo>
                    <a:cubicBezTo>
                      <a:pt x="631" y="747"/>
                      <a:pt x="630" y="749"/>
                      <a:pt x="630" y="749"/>
                    </a:cubicBezTo>
                    <a:cubicBezTo>
                      <a:pt x="623" y="750"/>
                      <a:pt x="619" y="755"/>
                      <a:pt x="613" y="756"/>
                    </a:cubicBezTo>
                    <a:cubicBezTo>
                      <a:pt x="613" y="756"/>
                      <a:pt x="612" y="756"/>
                      <a:pt x="612" y="756"/>
                    </a:cubicBezTo>
                    <a:cubicBezTo>
                      <a:pt x="612" y="755"/>
                      <a:pt x="612" y="755"/>
                      <a:pt x="612" y="754"/>
                    </a:cubicBezTo>
                    <a:cubicBezTo>
                      <a:pt x="617" y="752"/>
                      <a:pt x="622" y="749"/>
                      <a:pt x="628" y="747"/>
                    </a:cubicBezTo>
                    <a:cubicBezTo>
                      <a:pt x="628" y="746"/>
                      <a:pt x="630" y="745"/>
                      <a:pt x="630" y="743"/>
                    </a:cubicBezTo>
                    <a:cubicBezTo>
                      <a:pt x="627" y="743"/>
                      <a:pt x="629" y="748"/>
                      <a:pt x="626" y="748"/>
                    </a:cubicBezTo>
                    <a:cubicBezTo>
                      <a:pt x="625" y="747"/>
                      <a:pt x="625" y="746"/>
                      <a:pt x="626" y="745"/>
                    </a:cubicBezTo>
                    <a:cubicBezTo>
                      <a:pt x="618" y="747"/>
                      <a:pt x="612" y="751"/>
                      <a:pt x="605" y="753"/>
                    </a:cubicBezTo>
                    <a:cubicBezTo>
                      <a:pt x="604" y="753"/>
                      <a:pt x="605" y="752"/>
                      <a:pt x="605" y="751"/>
                    </a:cubicBezTo>
                    <a:cubicBezTo>
                      <a:pt x="611" y="750"/>
                      <a:pt x="615" y="747"/>
                      <a:pt x="620" y="745"/>
                    </a:cubicBezTo>
                    <a:cubicBezTo>
                      <a:pt x="620" y="743"/>
                      <a:pt x="621" y="743"/>
                      <a:pt x="621" y="742"/>
                    </a:cubicBezTo>
                    <a:cubicBezTo>
                      <a:pt x="618" y="743"/>
                      <a:pt x="616" y="743"/>
                      <a:pt x="614" y="745"/>
                    </a:cubicBezTo>
                    <a:cubicBezTo>
                      <a:pt x="609" y="745"/>
                      <a:pt x="606" y="749"/>
                      <a:pt x="600" y="750"/>
                    </a:cubicBezTo>
                    <a:cubicBezTo>
                      <a:pt x="600" y="749"/>
                      <a:pt x="600" y="749"/>
                      <a:pt x="600" y="748"/>
                    </a:cubicBezTo>
                    <a:cubicBezTo>
                      <a:pt x="602" y="747"/>
                      <a:pt x="605" y="747"/>
                      <a:pt x="607" y="745"/>
                    </a:cubicBezTo>
                    <a:cubicBezTo>
                      <a:pt x="608" y="745"/>
                      <a:pt x="609" y="744"/>
                      <a:pt x="609" y="744"/>
                    </a:cubicBezTo>
                    <a:cubicBezTo>
                      <a:pt x="612" y="743"/>
                      <a:pt x="615" y="743"/>
                      <a:pt x="616" y="739"/>
                    </a:cubicBezTo>
                    <a:cubicBezTo>
                      <a:pt x="614" y="739"/>
                      <a:pt x="610" y="740"/>
                      <a:pt x="609" y="742"/>
                    </a:cubicBezTo>
                    <a:cubicBezTo>
                      <a:pt x="603" y="742"/>
                      <a:pt x="597" y="747"/>
                      <a:pt x="591" y="748"/>
                    </a:cubicBezTo>
                    <a:cubicBezTo>
                      <a:pt x="590" y="745"/>
                      <a:pt x="596" y="744"/>
                      <a:pt x="598" y="743"/>
                    </a:cubicBezTo>
                    <a:cubicBezTo>
                      <a:pt x="599" y="741"/>
                      <a:pt x="601" y="740"/>
                      <a:pt x="602" y="738"/>
                    </a:cubicBezTo>
                    <a:cubicBezTo>
                      <a:pt x="599" y="739"/>
                      <a:pt x="597" y="740"/>
                      <a:pt x="594" y="741"/>
                    </a:cubicBezTo>
                    <a:cubicBezTo>
                      <a:pt x="590" y="742"/>
                      <a:pt x="588" y="746"/>
                      <a:pt x="584" y="745"/>
                    </a:cubicBezTo>
                    <a:cubicBezTo>
                      <a:pt x="584" y="744"/>
                      <a:pt x="586" y="743"/>
                      <a:pt x="587" y="742"/>
                    </a:cubicBezTo>
                    <a:cubicBezTo>
                      <a:pt x="589" y="741"/>
                      <a:pt x="592" y="741"/>
                      <a:pt x="593" y="739"/>
                    </a:cubicBezTo>
                    <a:cubicBezTo>
                      <a:pt x="594" y="739"/>
                      <a:pt x="594" y="739"/>
                      <a:pt x="594" y="738"/>
                    </a:cubicBezTo>
                    <a:cubicBezTo>
                      <a:pt x="597" y="738"/>
                      <a:pt x="598" y="736"/>
                      <a:pt x="599" y="734"/>
                    </a:cubicBezTo>
                    <a:cubicBezTo>
                      <a:pt x="595" y="734"/>
                      <a:pt x="595" y="737"/>
                      <a:pt x="593" y="739"/>
                    </a:cubicBezTo>
                    <a:cubicBezTo>
                      <a:pt x="593" y="738"/>
                      <a:pt x="592" y="738"/>
                      <a:pt x="592" y="737"/>
                    </a:cubicBezTo>
                    <a:cubicBezTo>
                      <a:pt x="586" y="740"/>
                      <a:pt x="581" y="744"/>
                      <a:pt x="575" y="745"/>
                    </a:cubicBezTo>
                    <a:cubicBezTo>
                      <a:pt x="577" y="741"/>
                      <a:pt x="582" y="741"/>
                      <a:pt x="585" y="739"/>
                    </a:cubicBezTo>
                    <a:cubicBezTo>
                      <a:pt x="584" y="737"/>
                      <a:pt x="586" y="736"/>
                      <a:pt x="586" y="735"/>
                    </a:cubicBezTo>
                    <a:cubicBezTo>
                      <a:pt x="582" y="737"/>
                      <a:pt x="577" y="738"/>
                      <a:pt x="574" y="741"/>
                    </a:cubicBezTo>
                    <a:cubicBezTo>
                      <a:pt x="574" y="741"/>
                      <a:pt x="576" y="741"/>
                      <a:pt x="576" y="741"/>
                    </a:cubicBezTo>
                    <a:cubicBezTo>
                      <a:pt x="570" y="747"/>
                      <a:pt x="560" y="748"/>
                      <a:pt x="553" y="753"/>
                    </a:cubicBezTo>
                    <a:cubicBezTo>
                      <a:pt x="552" y="753"/>
                      <a:pt x="552" y="753"/>
                      <a:pt x="551" y="753"/>
                    </a:cubicBezTo>
                    <a:cubicBezTo>
                      <a:pt x="551" y="753"/>
                      <a:pt x="552" y="753"/>
                      <a:pt x="552" y="753"/>
                    </a:cubicBezTo>
                    <a:cubicBezTo>
                      <a:pt x="550" y="754"/>
                      <a:pt x="548" y="756"/>
                      <a:pt x="546" y="756"/>
                    </a:cubicBezTo>
                    <a:cubicBezTo>
                      <a:pt x="545" y="758"/>
                      <a:pt x="542" y="757"/>
                      <a:pt x="541" y="759"/>
                    </a:cubicBezTo>
                    <a:cubicBezTo>
                      <a:pt x="537" y="759"/>
                      <a:pt x="536" y="762"/>
                      <a:pt x="533" y="761"/>
                    </a:cubicBezTo>
                    <a:cubicBezTo>
                      <a:pt x="532" y="762"/>
                      <a:pt x="531" y="761"/>
                      <a:pt x="531" y="763"/>
                    </a:cubicBezTo>
                    <a:cubicBezTo>
                      <a:pt x="530" y="763"/>
                      <a:pt x="530" y="762"/>
                      <a:pt x="529" y="762"/>
                    </a:cubicBezTo>
                    <a:cubicBezTo>
                      <a:pt x="528" y="763"/>
                      <a:pt x="527" y="764"/>
                      <a:pt x="526" y="766"/>
                    </a:cubicBezTo>
                    <a:cubicBezTo>
                      <a:pt x="525" y="766"/>
                      <a:pt x="525" y="765"/>
                      <a:pt x="524" y="765"/>
                    </a:cubicBezTo>
                    <a:cubicBezTo>
                      <a:pt x="523" y="766"/>
                      <a:pt x="521" y="769"/>
                      <a:pt x="522" y="771"/>
                    </a:cubicBezTo>
                    <a:cubicBezTo>
                      <a:pt x="521" y="771"/>
                      <a:pt x="521" y="772"/>
                      <a:pt x="520" y="771"/>
                    </a:cubicBezTo>
                    <a:cubicBezTo>
                      <a:pt x="520" y="770"/>
                      <a:pt x="520" y="769"/>
                      <a:pt x="520" y="769"/>
                    </a:cubicBezTo>
                    <a:cubicBezTo>
                      <a:pt x="517" y="770"/>
                      <a:pt x="516" y="774"/>
                      <a:pt x="513" y="775"/>
                    </a:cubicBezTo>
                    <a:cubicBezTo>
                      <a:pt x="511" y="773"/>
                      <a:pt x="512" y="770"/>
                      <a:pt x="513" y="768"/>
                    </a:cubicBezTo>
                    <a:cubicBezTo>
                      <a:pt x="511" y="771"/>
                      <a:pt x="510" y="774"/>
                      <a:pt x="507" y="776"/>
                    </a:cubicBezTo>
                    <a:cubicBezTo>
                      <a:pt x="505" y="774"/>
                      <a:pt x="507" y="771"/>
                      <a:pt x="508" y="769"/>
                    </a:cubicBezTo>
                    <a:cubicBezTo>
                      <a:pt x="506" y="772"/>
                      <a:pt x="505" y="774"/>
                      <a:pt x="502" y="776"/>
                    </a:cubicBezTo>
                    <a:cubicBezTo>
                      <a:pt x="499" y="774"/>
                      <a:pt x="502" y="770"/>
                      <a:pt x="504" y="767"/>
                    </a:cubicBezTo>
                    <a:cubicBezTo>
                      <a:pt x="505" y="764"/>
                      <a:pt x="508" y="762"/>
                      <a:pt x="507" y="760"/>
                    </a:cubicBezTo>
                    <a:cubicBezTo>
                      <a:pt x="504" y="763"/>
                      <a:pt x="503" y="769"/>
                      <a:pt x="499" y="771"/>
                    </a:cubicBezTo>
                    <a:cubicBezTo>
                      <a:pt x="499" y="772"/>
                      <a:pt x="500" y="772"/>
                      <a:pt x="500" y="773"/>
                    </a:cubicBezTo>
                    <a:cubicBezTo>
                      <a:pt x="499" y="774"/>
                      <a:pt x="497" y="777"/>
                      <a:pt x="495" y="776"/>
                    </a:cubicBezTo>
                    <a:cubicBezTo>
                      <a:pt x="494" y="775"/>
                      <a:pt x="496" y="774"/>
                      <a:pt x="495" y="773"/>
                    </a:cubicBezTo>
                    <a:cubicBezTo>
                      <a:pt x="494" y="774"/>
                      <a:pt x="493" y="777"/>
                      <a:pt x="491" y="778"/>
                    </a:cubicBezTo>
                    <a:cubicBezTo>
                      <a:pt x="488" y="775"/>
                      <a:pt x="493" y="773"/>
                      <a:pt x="492" y="769"/>
                    </a:cubicBezTo>
                    <a:cubicBezTo>
                      <a:pt x="491" y="768"/>
                      <a:pt x="491" y="770"/>
                      <a:pt x="490" y="769"/>
                    </a:cubicBezTo>
                    <a:cubicBezTo>
                      <a:pt x="488" y="771"/>
                      <a:pt x="488" y="772"/>
                      <a:pt x="488" y="774"/>
                    </a:cubicBezTo>
                    <a:cubicBezTo>
                      <a:pt x="489" y="774"/>
                      <a:pt x="488" y="773"/>
                      <a:pt x="489" y="773"/>
                    </a:cubicBezTo>
                    <a:cubicBezTo>
                      <a:pt x="490" y="773"/>
                      <a:pt x="489" y="775"/>
                      <a:pt x="490" y="775"/>
                    </a:cubicBezTo>
                    <a:cubicBezTo>
                      <a:pt x="488" y="777"/>
                      <a:pt x="487" y="779"/>
                      <a:pt x="484" y="781"/>
                    </a:cubicBezTo>
                    <a:cubicBezTo>
                      <a:pt x="481" y="778"/>
                      <a:pt x="486" y="776"/>
                      <a:pt x="486" y="772"/>
                    </a:cubicBezTo>
                    <a:cubicBezTo>
                      <a:pt x="484" y="772"/>
                      <a:pt x="483" y="775"/>
                      <a:pt x="482" y="776"/>
                    </a:cubicBezTo>
                    <a:cubicBezTo>
                      <a:pt x="485" y="778"/>
                      <a:pt x="482" y="781"/>
                      <a:pt x="481" y="782"/>
                    </a:cubicBezTo>
                    <a:cubicBezTo>
                      <a:pt x="478" y="781"/>
                      <a:pt x="481" y="778"/>
                      <a:pt x="480" y="776"/>
                    </a:cubicBezTo>
                    <a:cubicBezTo>
                      <a:pt x="482" y="774"/>
                      <a:pt x="483" y="771"/>
                      <a:pt x="484" y="769"/>
                    </a:cubicBezTo>
                    <a:cubicBezTo>
                      <a:pt x="481" y="769"/>
                      <a:pt x="479" y="774"/>
                      <a:pt x="478" y="777"/>
                    </a:cubicBezTo>
                    <a:cubicBezTo>
                      <a:pt x="478" y="778"/>
                      <a:pt x="479" y="778"/>
                      <a:pt x="479" y="779"/>
                    </a:cubicBezTo>
                    <a:cubicBezTo>
                      <a:pt x="478" y="780"/>
                      <a:pt x="477" y="781"/>
                      <a:pt x="476" y="782"/>
                    </a:cubicBezTo>
                    <a:cubicBezTo>
                      <a:pt x="476" y="783"/>
                      <a:pt x="476" y="782"/>
                      <a:pt x="475" y="782"/>
                    </a:cubicBezTo>
                    <a:cubicBezTo>
                      <a:pt x="474" y="783"/>
                      <a:pt x="474" y="784"/>
                      <a:pt x="473" y="784"/>
                    </a:cubicBezTo>
                    <a:cubicBezTo>
                      <a:pt x="473" y="783"/>
                      <a:pt x="472" y="784"/>
                      <a:pt x="472" y="783"/>
                    </a:cubicBezTo>
                    <a:cubicBezTo>
                      <a:pt x="473" y="778"/>
                      <a:pt x="475" y="775"/>
                      <a:pt x="476" y="772"/>
                    </a:cubicBezTo>
                    <a:cubicBezTo>
                      <a:pt x="475" y="772"/>
                      <a:pt x="475" y="774"/>
                      <a:pt x="473" y="774"/>
                    </a:cubicBezTo>
                    <a:cubicBezTo>
                      <a:pt x="473" y="776"/>
                      <a:pt x="471" y="778"/>
                      <a:pt x="471" y="780"/>
                    </a:cubicBezTo>
                    <a:cubicBezTo>
                      <a:pt x="471" y="781"/>
                      <a:pt x="471" y="781"/>
                      <a:pt x="471" y="781"/>
                    </a:cubicBezTo>
                    <a:cubicBezTo>
                      <a:pt x="471" y="783"/>
                      <a:pt x="470" y="784"/>
                      <a:pt x="468" y="785"/>
                    </a:cubicBezTo>
                    <a:cubicBezTo>
                      <a:pt x="468" y="785"/>
                      <a:pt x="467" y="784"/>
                      <a:pt x="467" y="784"/>
                    </a:cubicBezTo>
                    <a:cubicBezTo>
                      <a:pt x="469" y="781"/>
                      <a:pt x="470" y="778"/>
                      <a:pt x="471" y="775"/>
                    </a:cubicBezTo>
                    <a:cubicBezTo>
                      <a:pt x="467" y="775"/>
                      <a:pt x="467" y="780"/>
                      <a:pt x="466" y="784"/>
                    </a:cubicBezTo>
                    <a:cubicBezTo>
                      <a:pt x="465" y="784"/>
                      <a:pt x="466" y="785"/>
                      <a:pt x="465" y="785"/>
                    </a:cubicBezTo>
                    <a:cubicBezTo>
                      <a:pt x="464" y="785"/>
                      <a:pt x="463" y="784"/>
                      <a:pt x="464" y="783"/>
                    </a:cubicBezTo>
                    <a:cubicBezTo>
                      <a:pt x="462" y="783"/>
                      <a:pt x="463" y="784"/>
                      <a:pt x="462" y="784"/>
                    </a:cubicBezTo>
                    <a:cubicBezTo>
                      <a:pt x="461" y="784"/>
                      <a:pt x="462" y="783"/>
                      <a:pt x="461" y="783"/>
                    </a:cubicBezTo>
                    <a:cubicBezTo>
                      <a:pt x="460" y="784"/>
                      <a:pt x="459" y="784"/>
                      <a:pt x="459" y="784"/>
                    </a:cubicBezTo>
                    <a:cubicBezTo>
                      <a:pt x="458" y="785"/>
                      <a:pt x="458" y="784"/>
                      <a:pt x="458" y="783"/>
                    </a:cubicBezTo>
                    <a:cubicBezTo>
                      <a:pt x="458" y="784"/>
                      <a:pt x="457" y="784"/>
                      <a:pt x="457" y="785"/>
                    </a:cubicBezTo>
                    <a:cubicBezTo>
                      <a:pt x="456" y="786"/>
                      <a:pt x="456" y="784"/>
                      <a:pt x="455" y="785"/>
                    </a:cubicBezTo>
                    <a:cubicBezTo>
                      <a:pt x="454" y="785"/>
                      <a:pt x="454" y="787"/>
                      <a:pt x="452" y="787"/>
                    </a:cubicBezTo>
                    <a:cubicBezTo>
                      <a:pt x="452" y="787"/>
                      <a:pt x="452" y="786"/>
                      <a:pt x="451" y="786"/>
                    </a:cubicBezTo>
                    <a:cubicBezTo>
                      <a:pt x="451" y="786"/>
                      <a:pt x="450" y="787"/>
                      <a:pt x="450" y="787"/>
                    </a:cubicBezTo>
                    <a:cubicBezTo>
                      <a:pt x="449" y="786"/>
                      <a:pt x="448" y="787"/>
                      <a:pt x="448" y="786"/>
                    </a:cubicBezTo>
                    <a:cubicBezTo>
                      <a:pt x="447" y="786"/>
                      <a:pt x="447" y="787"/>
                      <a:pt x="445" y="787"/>
                    </a:cubicBezTo>
                    <a:cubicBezTo>
                      <a:pt x="444" y="785"/>
                      <a:pt x="445" y="784"/>
                      <a:pt x="446" y="783"/>
                    </a:cubicBezTo>
                    <a:cubicBezTo>
                      <a:pt x="445" y="783"/>
                      <a:pt x="443" y="784"/>
                      <a:pt x="443" y="785"/>
                    </a:cubicBezTo>
                    <a:cubicBezTo>
                      <a:pt x="441" y="785"/>
                      <a:pt x="440" y="785"/>
                      <a:pt x="438" y="785"/>
                    </a:cubicBezTo>
                    <a:cubicBezTo>
                      <a:pt x="437" y="783"/>
                      <a:pt x="434" y="784"/>
                      <a:pt x="432" y="783"/>
                    </a:cubicBezTo>
                    <a:cubicBezTo>
                      <a:pt x="431" y="782"/>
                      <a:pt x="430" y="782"/>
                      <a:pt x="428" y="781"/>
                    </a:cubicBezTo>
                    <a:cubicBezTo>
                      <a:pt x="427" y="781"/>
                      <a:pt x="426" y="780"/>
                      <a:pt x="424" y="779"/>
                    </a:cubicBezTo>
                    <a:cubicBezTo>
                      <a:pt x="423" y="778"/>
                      <a:pt x="420" y="778"/>
                      <a:pt x="418" y="777"/>
                    </a:cubicBezTo>
                    <a:cubicBezTo>
                      <a:pt x="416" y="776"/>
                      <a:pt x="413" y="774"/>
                      <a:pt x="409" y="773"/>
                    </a:cubicBezTo>
                    <a:cubicBezTo>
                      <a:pt x="406" y="771"/>
                      <a:pt x="403" y="771"/>
                      <a:pt x="400" y="769"/>
                    </a:cubicBezTo>
                    <a:cubicBezTo>
                      <a:pt x="400" y="769"/>
                      <a:pt x="400" y="768"/>
                      <a:pt x="400" y="768"/>
                    </a:cubicBezTo>
                    <a:cubicBezTo>
                      <a:pt x="395" y="765"/>
                      <a:pt x="388" y="765"/>
                      <a:pt x="384" y="762"/>
                    </a:cubicBezTo>
                    <a:cubicBezTo>
                      <a:pt x="382" y="762"/>
                      <a:pt x="382" y="761"/>
                      <a:pt x="380" y="761"/>
                    </a:cubicBezTo>
                    <a:cubicBezTo>
                      <a:pt x="380" y="761"/>
                      <a:pt x="380" y="761"/>
                      <a:pt x="380" y="760"/>
                    </a:cubicBezTo>
                    <a:cubicBezTo>
                      <a:pt x="369" y="756"/>
                      <a:pt x="360" y="750"/>
                      <a:pt x="348" y="747"/>
                    </a:cubicBezTo>
                    <a:cubicBezTo>
                      <a:pt x="345" y="745"/>
                      <a:pt x="339" y="745"/>
                      <a:pt x="338" y="742"/>
                    </a:cubicBezTo>
                    <a:cubicBezTo>
                      <a:pt x="325" y="737"/>
                      <a:pt x="312" y="732"/>
                      <a:pt x="299" y="727"/>
                    </a:cubicBezTo>
                    <a:cubicBezTo>
                      <a:pt x="298" y="727"/>
                      <a:pt x="297" y="726"/>
                      <a:pt x="296" y="726"/>
                    </a:cubicBezTo>
                    <a:cubicBezTo>
                      <a:pt x="295" y="726"/>
                      <a:pt x="294" y="726"/>
                      <a:pt x="293" y="726"/>
                    </a:cubicBezTo>
                    <a:cubicBezTo>
                      <a:pt x="290" y="725"/>
                      <a:pt x="288" y="723"/>
                      <a:pt x="285" y="722"/>
                    </a:cubicBezTo>
                    <a:cubicBezTo>
                      <a:pt x="282" y="721"/>
                      <a:pt x="279" y="721"/>
                      <a:pt x="277" y="720"/>
                    </a:cubicBezTo>
                    <a:cubicBezTo>
                      <a:pt x="270" y="718"/>
                      <a:pt x="265" y="715"/>
                      <a:pt x="258" y="713"/>
                    </a:cubicBezTo>
                    <a:cubicBezTo>
                      <a:pt x="258" y="712"/>
                      <a:pt x="257" y="712"/>
                      <a:pt x="256" y="712"/>
                    </a:cubicBezTo>
                    <a:cubicBezTo>
                      <a:pt x="256" y="712"/>
                      <a:pt x="257" y="712"/>
                      <a:pt x="257" y="711"/>
                    </a:cubicBezTo>
                    <a:cubicBezTo>
                      <a:pt x="256" y="711"/>
                      <a:pt x="256" y="712"/>
                      <a:pt x="255" y="712"/>
                    </a:cubicBezTo>
                    <a:cubicBezTo>
                      <a:pt x="254" y="710"/>
                      <a:pt x="250" y="710"/>
                      <a:pt x="249" y="708"/>
                    </a:cubicBezTo>
                    <a:cubicBezTo>
                      <a:pt x="248" y="708"/>
                      <a:pt x="248" y="708"/>
                      <a:pt x="247" y="708"/>
                    </a:cubicBezTo>
                    <a:cubicBezTo>
                      <a:pt x="235" y="702"/>
                      <a:pt x="219" y="698"/>
                      <a:pt x="206" y="691"/>
                    </a:cubicBezTo>
                    <a:cubicBezTo>
                      <a:pt x="201" y="690"/>
                      <a:pt x="196" y="688"/>
                      <a:pt x="192" y="686"/>
                    </a:cubicBezTo>
                    <a:cubicBezTo>
                      <a:pt x="188" y="688"/>
                      <a:pt x="187" y="685"/>
                      <a:pt x="185" y="684"/>
                    </a:cubicBezTo>
                    <a:cubicBezTo>
                      <a:pt x="184" y="684"/>
                      <a:pt x="183" y="684"/>
                      <a:pt x="183" y="684"/>
                    </a:cubicBezTo>
                    <a:cubicBezTo>
                      <a:pt x="180" y="683"/>
                      <a:pt x="179" y="681"/>
                      <a:pt x="176" y="681"/>
                    </a:cubicBezTo>
                    <a:cubicBezTo>
                      <a:pt x="171" y="679"/>
                      <a:pt x="166" y="678"/>
                      <a:pt x="161" y="676"/>
                    </a:cubicBezTo>
                    <a:cubicBezTo>
                      <a:pt x="159" y="673"/>
                      <a:pt x="155" y="674"/>
                      <a:pt x="153" y="672"/>
                    </a:cubicBezTo>
                    <a:cubicBezTo>
                      <a:pt x="145" y="670"/>
                      <a:pt x="138" y="667"/>
                      <a:pt x="130" y="664"/>
                    </a:cubicBezTo>
                    <a:cubicBezTo>
                      <a:pt x="125" y="662"/>
                      <a:pt x="120" y="660"/>
                      <a:pt x="115" y="658"/>
                    </a:cubicBezTo>
                    <a:cubicBezTo>
                      <a:pt x="115" y="658"/>
                      <a:pt x="113" y="658"/>
                      <a:pt x="111" y="658"/>
                    </a:cubicBezTo>
                    <a:cubicBezTo>
                      <a:pt x="105" y="657"/>
                      <a:pt x="99" y="655"/>
                      <a:pt x="92" y="653"/>
                    </a:cubicBezTo>
                    <a:cubicBezTo>
                      <a:pt x="85" y="651"/>
                      <a:pt x="76" y="650"/>
                      <a:pt x="68" y="649"/>
                    </a:cubicBezTo>
                    <a:cubicBezTo>
                      <a:pt x="67" y="647"/>
                      <a:pt x="64" y="647"/>
                      <a:pt x="62" y="646"/>
                    </a:cubicBezTo>
                    <a:cubicBezTo>
                      <a:pt x="62" y="645"/>
                      <a:pt x="62" y="645"/>
                      <a:pt x="62" y="645"/>
                    </a:cubicBezTo>
                    <a:cubicBezTo>
                      <a:pt x="62" y="644"/>
                      <a:pt x="61" y="645"/>
                      <a:pt x="60" y="644"/>
                    </a:cubicBezTo>
                    <a:cubicBezTo>
                      <a:pt x="60" y="643"/>
                      <a:pt x="61" y="643"/>
                      <a:pt x="61" y="643"/>
                    </a:cubicBezTo>
                    <a:cubicBezTo>
                      <a:pt x="59" y="643"/>
                      <a:pt x="58" y="642"/>
                      <a:pt x="59" y="640"/>
                    </a:cubicBezTo>
                    <a:cubicBezTo>
                      <a:pt x="62" y="639"/>
                      <a:pt x="65" y="638"/>
                      <a:pt x="67" y="636"/>
                    </a:cubicBezTo>
                    <a:cubicBezTo>
                      <a:pt x="65" y="636"/>
                      <a:pt x="64" y="635"/>
                      <a:pt x="63" y="635"/>
                    </a:cubicBezTo>
                    <a:cubicBezTo>
                      <a:pt x="63" y="636"/>
                      <a:pt x="61" y="636"/>
                      <a:pt x="62" y="635"/>
                    </a:cubicBezTo>
                    <a:cubicBezTo>
                      <a:pt x="61" y="635"/>
                      <a:pt x="61" y="634"/>
                      <a:pt x="60" y="633"/>
                    </a:cubicBezTo>
                    <a:cubicBezTo>
                      <a:pt x="59" y="627"/>
                      <a:pt x="56" y="624"/>
                      <a:pt x="54" y="620"/>
                    </a:cubicBezTo>
                    <a:cubicBezTo>
                      <a:pt x="56" y="616"/>
                      <a:pt x="53" y="613"/>
                      <a:pt x="52" y="609"/>
                    </a:cubicBezTo>
                    <a:cubicBezTo>
                      <a:pt x="52" y="609"/>
                      <a:pt x="52" y="609"/>
                      <a:pt x="51" y="609"/>
                    </a:cubicBezTo>
                    <a:cubicBezTo>
                      <a:pt x="52" y="609"/>
                      <a:pt x="52" y="605"/>
                      <a:pt x="50" y="605"/>
                    </a:cubicBezTo>
                    <a:cubicBezTo>
                      <a:pt x="51" y="602"/>
                      <a:pt x="49" y="600"/>
                      <a:pt x="48" y="598"/>
                    </a:cubicBezTo>
                    <a:cubicBezTo>
                      <a:pt x="48" y="596"/>
                      <a:pt x="48" y="594"/>
                      <a:pt x="47" y="593"/>
                    </a:cubicBezTo>
                    <a:cubicBezTo>
                      <a:pt x="47" y="592"/>
                      <a:pt x="47" y="591"/>
                      <a:pt x="46" y="589"/>
                    </a:cubicBezTo>
                    <a:cubicBezTo>
                      <a:pt x="46" y="586"/>
                      <a:pt x="42" y="579"/>
                      <a:pt x="43" y="574"/>
                    </a:cubicBezTo>
                    <a:cubicBezTo>
                      <a:pt x="43" y="573"/>
                      <a:pt x="43" y="572"/>
                      <a:pt x="43" y="570"/>
                    </a:cubicBezTo>
                    <a:cubicBezTo>
                      <a:pt x="43" y="570"/>
                      <a:pt x="42" y="569"/>
                      <a:pt x="43" y="568"/>
                    </a:cubicBezTo>
                    <a:cubicBezTo>
                      <a:pt x="41" y="566"/>
                      <a:pt x="43" y="560"/>
                      <a:pt x="40" y="558"/>
                    </a:cubicBezTo>
                    <a:cubicBezTo>
                      <a:pt x="41" y="557"/>
                      <a:pt x="40" y="556"/>
                      <a:pt x="41" y="555"/>
                    </a:cubicBezTo>
                    <a:cubicBezTo>
                      <a:pt x="41" y="552"/>
                      <a:pt x="39" y="548"/>
                      <a:pt x="41" y="547"/>
                    </a:cubicBezTo>
                    <a:cubicBezTo>
                      <a:pt x="40" y="544"/>
                      <a:pt x="41" y="541"/>
                      <a:pt x="39" y="539"/>
                    </a:cubicBezTo>
                    <a:cubicBezTo>
                      <a:pt x="41" y="539"/>
                      <a:pt x="38" y="535"/>
                      <a:pt x="41" y="534"/>
                    </a:cubicBezTo>
                    <a:cubicBezTo>
                      <a:pt x="40" y="531"/>
                      <a:pt x="42" y="526"/>
                      <a:pt x="41" y="522"/>
                    </a:cubicBezTo>
                    <a:cubicBezTo>
                      <a:pt x="42" y="522"/>
                      <a:pt x="42" y="522"/>
                      <a:pt x="42" y="521"/>
                    </a:cubicBezTo>
                    <a:cubicBezTo>
                      <a:pt x="42" y="521"/>
                      <a:pt x="41" y="521"/>
                      <a:pt x="41" y="521"/>
                    </a:cubicBezTo>
                    <a:cubicBezTo>
                      <a:pt x="41" y="522"/>
                      <a:pt x="41" y="522"/>
                      <a:pt x="41" y="521"/>
                    </a:cubicBezTo>
                    <a:cubicBezTo>
                      <a:pt x="41" y="521"/>
                      <a:pt x="41" y="521"/>
                      <a:pt x="42" y="521"/>
                    </a:cubicBezTo>
                    <a:cubicBezTo>
                      <a:pt x="42" y="518"/>
                      <a:pt x="42" y="513"/>
                      <a:pt x="43" y="510"/>
                    </a:cubicBezTo>
                    <a:cubicBezTo>
                      <a:pt x="43" y="510"/>
                      <a:pt x="42" y="509"/>
                      <a:pt x="42" y="509"/>
                    </a:cubicBezTo>
                    <a:cubicBezTo>
                      <a:pt x="42" y="508"/>
                      <a:pt x="43" y="508"/>
                      <a:pt x="43" y="508"/>
                    </a:cubicBezTo>
                    <a:cubicBezTo>
                      <a:pt x="42" y="505"/>
                      <a:pt x="44" y="502"/>
                      <a:pt x="44" y="499"/>
                    </a:cubicBezTo>
                    <a:cubicBezTo>
                      <a:pt x="45" y="497"/>
                      <a:pt x="44" y="495"/>
                      <a:pt x="45" y="492"/>
                    </a:cubicBezTo>
                    <a:cubicBezTo>
                      <a:pt x="45" y="491"/>
                      <a:pt x="46" y="488"/>
                      <a:pt x="47" y="486"/>
                    </a:cubicBezTo>
                    <a:cubicBezTo>
                      <a:pt x="48" y="484"/>
                      <a:pt x="49" y="480"/>
                      <a:pt x="50" y="477"/>
                    </a:cubicBezTo>
                    <a:cubicBezTo>
                      <a:pt x="51" y="476"/>
                      <a:pt x="50" y="474"/>
                      <a:pt x="51" y="473"/>
                    </a:cubicBezTo>
                    <a:cubicBezTo>
                      <a:pt x="51" y="472"/>
                      <a:pt x="52" y="472"/>
                      <a:pt x="52" y="472"/>
                    </a:cubicBezTo>
                    <a:cubicBezTo>
                      <a:pt x="52" y="471"/>
                      <a:pt x="53" y="470"/>
                      <a:pt x="53" y="469"/>
                    </a:cubicBezTo>
                    <a:cubicBezTo>
                      <a:pt x="54" y="467"/>
                      <a:pt x="55" y="465"/>
                      <a:pt x="57" y="464"/>
                    </a:cubicBezTo>
                    <a:cubicBezTo>
                      <a:pt x="57" y="463"/>
                      <a:pt x="58" y="462"/>
                      <a:pt x="59" y="461"/>
                    </a:cubicBezTo>
                    <a:cubicBezTo>
                      <a:pt x="60" y="460"/>
                      <a:pt x="64" y="461"/>
                      <a:pt x="64" y="459"/>
                    </a:cubicBezTo>
                    <a:cubicBezTo>
                      <a:pt x="65" y="460"/>
                      <a:pt x="65" y="458"/>
                      <a:pt x="67" y="458"/>
                    </a:cubicBezTo>
                    <a:cubicBezTo>
                      <a:pt x="67" y="458"/>
                      <a:pt x="67" y="459"/>
                      <a:pt x="67" y="459"/>
                    </a:cubicBezTo>
                    <a:cubicBezTo>
                      <a:pt x="67" y="459"/>
                      <a:pt x="66" y="459"/>
                      <a:pt x="66" y="458"/>
                    </a:cubicBezTo>
                    <a:cubicBezTo>
                      <a:pt x="66" y="458"/>
                      <a:pt x="66" y="459"/>
                      <a:pt x="66" y="459"/>
                    </a:cubicBezTo>
                    <a:cubicBezTo>
                      <a:pt x="66" y="460"/>
                      <a:pt x="66" y="459"/>
                      <a:pt x="67" y="460"/>
                    </a:cubicBezTo>
                    <a:cubicBezTo>
                      <a:pt x="67" y="460"/>
                      <a:pt x="66" y="461"/>
                      <a:pt x="66" y="461"/>
                    </a:cubicBezTo>
                    <a:cubicBezTo>
                      <a:pt x="67" y="462"/>
                      <a:pt x="69" y="462"/>
                      <a:pt x="69" y="463"/>
                    </a:cubicBezTo>
                    <a:cubicBezTo>
                      <a:pt x="70" y="463"/>
                      <a:pt x="72" y="460"/>
                      <a:pt x="72" y="459"/>
                    </a:cubicBezTo>
                    <a:cubicBezTo>
                      <a:pt x="72" y="459"/>
                      <a:pt x="71" y="459"/>
                      <a:pt x="71" y="459"/>
                    </a:cubicBezTo>
                    <a:cubicBezTo>
                      <a:pt x="72" y="459"/>
                      <a:pt x="72" y="458"/>
                      <a:pt x="73" y="457"/>
                    </a:cubicBezTo>
                    <a:cubicBezTo>
                      <a:pt x="73" y="456"/>
                      <a:pt x="75" y="452"/>
                      <a:pt x="76" y="451"/>
                    </a:cubicBezTo>
                    <a:cubicBezTo>
                      <a:pt x="80" y="451"/>
                      <a:pt x="85" y="450"/>
                      <a:pt x="89" y="449"/>
                    </a:cubicBezTo>
                    <a:cubicBezTo>
                      <a:pt x="82" y="447"/>
                      <a:pt x="73" y="445"/>
                      <a:pt x="66" y="443"/>
                    </a:cubicBezTo>
                    <a:cubicBezTo>
                      <a:pt x="65" y="443"/>
                      <a:pt x="66" y="444"/>
                      <a:pt x="65" y="444"/>
                    </a:cubicBezTo>
                    <a:cubicBezTo>
                      <a:pt x="65" y="442"/>
                      <a:pt x="62" y="442"/>
                      <a:pt x="61" y="441"/>
                    </a:cubicBezTo>
                    <a:cubicBezTo>
                      <a:pt x="60" y="442"/>
                      <a:pt x="58" y="441"/>
                      <a:pt x="57" y="440"/>
                    </a:cubicBezTo>
                    <a:cubicBezTo>
                      <a:pt x="56" y="441"/>
                      <a:pt x="56" y="441"/>
                      <a:pt x="56" y="441"/>
                    </a:cubicBezTo>
                    <a:cubicBezTo>
                      <a:pt x="56" y="440"/>
                      <a:pt x="56" y="441"/>
                      <a:pt x="56" y="441"/>
                    </a:cubicBezTo>
                    <a:cubicBezTo>
                      <a:pt x="56" y="440"/>
                      <a:pt x="55" y="440"/>
                      <a:pt x="54" y="439"/>
                    </a:cubicBezTo>
                    <a:cubicBezTo>
                      <a:pt x="51" y="439"/>
                      <a:pt x="49" y="439"/>
                      <a:pt x="46" y="437"/>
                    </a:cubicBezTo>
                    <a:cubicBezTo>
                      <a:pt x="44" y="436"/>
                      <a:pt x="41" y="437"/>
                      <a:pt x="40" y="435"/>
                    </a:cubicBezTo>
                    <a:cubicBezTo>
                      <a:pt x="37" y="435"/>
                      <a:pt x="34" y="435"/>
                      <a:pt x="32" y="434"/>
                    </a:cubicBezTo>
                    <a:cubicBezTo>
                      <a:pt x="31" y="434"/>
                      <a:pt x="31" y="433"/>
                      <a:pt x="30" y="433"/>
                    </a:cubicBezTo>
                    <a:cubicBezTo>
                      <a:pt x="28" y="433"/>
                      <a:pt x="25" y="434"/>
                      <a:pt x="23" y="432"/>
                    </a:cubicBezTo>
                    <a:cubicBezTo>
                      <a:pt x="24" y="428"/>
                      <a:pt x="23" y="424"/>
                      <a:pt x="27" y="422"/>
                    </a:cubicBezTo>
                    <a:cubicBezTo>
                      <a:pt x="28" y="423"/>
                      <a:pt x="27" y="423"/>
                      <a:pt x="28" y="423"/>
                    </a:cubicBezTo>
                    <a:cubicBezTo>
                      <a:pt x="29" y="422"/>
                      <a:pt x="30" y="424"/>
                      <a:pt x="31" y="423"/>
                    </a:cubicBezTo>
                    <a:cubicBezTo>
                      <a:pt x="32" y="423"/>
                      <a:pt x="31" y="423"/>
                      <a:pt x="31" y="423"/>
                    </a:cubicBezTo>
                    <a:cubicBezTo>
                      <a:pt x="32" y="423"/>
                      <a:pt x="32" y="423"/>
                      <a:pt x="32" y="423"/>
                    </a:cubicBezTo>
                    <a:cubicBezTo>
                      <a:pt x="32" y="423"/>
                      <a:pt x="32" y="423"/>
                      <a:pt x="32" y="423"/>
                    </a:cubicBezTo>
                    <a:cubicBezTo>
                      <a:pt x="34" y="423"/>
                      <a:pt x="39" y="420"/>
                      <a:pt x="42" y="421"/>
                    </a:cubicBezTo>
                    <a:cubicBezTo>
                      <a:pt x="42" y="420"/>
                      <a:pt x="43" y="420"/>
                      <a:pt x="43" y="420"/>
                    </a:cubicBezTo>
                    <a:cubicBezTo>
                      <a:pt x="44" y="420"/>
                      <a:pt x="44" y="420"/>
                      <a:pt x="45" y="420"/>
                    </a:cubicBezTo>
                    <a:cubicBezTo>
                      <a:pt x="49" y="418"/>
                      <a:pt x="52" y="417"/>
                      <a:pt x="56" y="417"/>
                    </a:cubicBezTo>
                    <a:cubicBezTo>
                      <a:pt x="56" y="417"/>
                      <a:pt x="56" y="417"/>
                      <a:pt x="56" y="418"/>
                    </a:cubicBezTo>
                    <a:cubicBezTo>
                      <a:pt x="56" y="419"/>
                      <a:pt x="54" y="419"/>
                      <a:pt x="54" y="420"/>
                    </a:cubicBezTo>
                    <a:cubicBezTo>
                      <a:pt x="52" y="419"/>
                      <a:pt x="52" y="421"/>
                      <a:pt x="51" y="420"/>
                    </a:cubicBezTo>
                    <a:cubicBezTo>
                      <a:pt x="51" y="420"/>
                      <a:pt x="51" y="421"/>
                      <a:pt x="51" y="421"/>
                    </a:cubicBezTo>
                    <a:cubicBezTo>
                      <a:pt x="51" y="421"/>
                      <a:pt x="50" y="422"/>
                      <a:pt x="49" y="422"/>
                    </a:cubicBezTo>
                    <a:cubicBezTo>
                      <a:pt x="49" y="420"/>
                      <a:pt x="50" y="422"/>
                      <a:pt x="50" y="421"/>
                    </a:cubicBezTo>
                    <a:cubicBezTo>
                      <a:pt x="49" y="420"/>
                      <a:pt x="47" y="422"/>
                      <a:pt x="46" y="422"/>
                    </a:cubicBezTo>
                    <a:cubicBezTo>
                      <a:pt x="46" y="423"/>
                      <a:pt x="47" y="422"/>
                      <a:pt x="47" y="422"/>
                    </a:cubicBezTo>
                    <a:cubicBezTo>
                      <a:pt x="47" y="423"/>
                      <a:pt x="47" y="423"/>
                      <a:pt x="46" y="423"/>
                    </a:cubicBezTo>
                    <a:cubicBezTo>
                      <a:pt x="46" y="424"/>
                      <a:pt x="46" y="423"/>
                      <a:pt x="46" y="422"/>
                    </a:cubicBezTo>
                    <a:cubicBezTo>
                      <a:pt x="44" y="422"/>
                      <a:pt x="42" y="423"/>
                      <a:pt x="40" y="423"/>
                    </a:cubicBezTo>
                    <a:cubicBezTo>
                      <a:pt x="40" y="424"/>
                      <a:pt x="41" y="423"/>
                      <a:pt x="41" y="424"/>
                    </a:cubicBezTo>
                    <a:cubicBezTo>
                      <a:pt x="41" y="425"/>
                      <a:pt x="39" y="424"/>
                      <a:pt x="40" y="424"/>
                    </a:cubicBezTo>
                    <a:cubicBezTo>
                      <a:pt x="39" y="423"/>
                      <a:pt x="37" y="424"/>
                      <a:pt x="36" y="424"/>
                    </a:cubicBezTo>
                    <a:cubicBezTo>
                      <a:pt x="35" y="425"/>
                      <a:pt x="37" y="424"/>
                      <a:pt x="36" y="425"/>
                    </a:cubicBezTo>
                    <a:cubicBezTo>
                      <a:pt x="36" y="425"/>
                      <a:pt x="35" y="425"/>
                      <a:pt x="35" y="424"/>
                    </a:cubicBezTo>
                    <a:cubicBezTo>
                      <a:pt x="35" y="425"/>
                      <a:pt x="35" y="425"/>
                      <a:pt x="34" y="425"/>
                    </a:cubicBezTo>
                    <a:cubicBezTo>
                      <a:pt x="39" y="427"/>
                      <a:pt x="43" y="428"/>
                      <a:pt x="49" y="428"/>
                    </a:cubicBezTo>
                    <a:cubicBezTo>
                      <a:pt x="50" y="429"/>
                      <a:pt x="49" y="427"/>
                      <a:pt x="50" y="428"/>
                    </a:cubicBezTo>
                    <a:cubicBezTo>
                      <a:pt x="50" y="428"/>
                      <a:pt x="50" y="428"/>
                      <a:pt x="51" y="428"/>
                    </a:cubicBezTo>
                    <a:cubicBezTo>
                      <a:pt x="61" y="431"/>
                      <a:pt x="69" y="434"/>
                      <a:pt x="78" y="435"/>
                    </a:cubicBezTo>
                    <a:cubicBezTo>
                      <a:pt x="86" y="438"/>
                      <a:pt x="94" y="439"/>
                      <a:pt x="103" y="442"/>
                    </a:cubicBezTo>
                    <a:cubicBezTo>
                      <a:pt x="109" y="444"/>
                      <a:pt x="114" y="445"/>
                      <a:pt x="120" y="447"/>
                    </a:cubicBezTo>
                    <a:cubicBezTo>
                      <a:pt x="126" y="448"/>
                      <a:pt x="132" y="450"/>
                      <a:pt x="139" y="451"/>
                    </a:cubicBezTo>
                    <a:cubicBezTo>
                      <a:pt x="140" y="451"/>
                      <a:pt x="141" y="452"/>
                      <a:pt x="142" y="452"/>
                    </a:cubicBezTo>
                    <a:cubicBezTo>
                      <a:pt x="149" y="454"/>
                      <a:pt x="157" y="456"/>
                      <a:pt x="165" y="458"/>
                    </a:cubicBezTo>
                    <a:cubicBezTo>
                      <a:pt x="169" y="459"/>
                      <a:pt x="173" y="460"/>
                      <a:pt x="177" y="461"/>
                    </a:cubicBezTo>
                    <a:cubicBezTo>
                      <a:pt x="179" y="462"/>
                      <a:pt x="182" y="463"/>
                      <a:pt x="184" y="463"/>
                    </a:cubicBezTo>
                    <a:cubicBezTo>
                      <a:pt x="186" y="464"/>
                      <a:pt x="187" y="464"/>
                      <a:pt x="189" y="465"/>
                    </a:cubicBezTo>
                    <a:cubicBezTo>
                      <a:pt x="196" y="467"/>
                      <a:pt x="203" y="467"/>
                      <a:pt x="210" y="469"/>
                    </a:cubicBezTo>
                    <a:cubicBezTo>
                      <a:pt x="212" y="470"/>
                      <a:pt x="213" y="471"/>
                      <a:pt x="215" y="471"/>
                    </a:cubicBezTo>
                    <a:cubicBezTo>
                      <a:pt x="220" y="473"/>
                      <a:pt x="225" y="474"/>
                      <a:pt x="230" y="475"/>
                    </a:cubicBezTo>
                    <a:cubicBezTo>
                      <a:pt x="233" y="476"/>
                      <a:pt x="235" y="477"/>
                      <a:pt x="238" y="478"/>
                    </a:cubicBezTo>
                    <a:cubicBezTo>
                      <a:pt x="237" y="479"/>
                      <a:pt x="237" y="479"/>
                      <a:pt x="237" y="480"/>
                    </a:cubicBezTo>
                    <a:cubicBezTo>
                      <a:pt x="235" y="480"/>
                      <a:pt x="234" y="478"/>
                      <a:pt x="232" y="478"/>
                    </a:cubicBezTo>
                    <a:cubicBezTo>
                      <a:pt x="231" y="477"/>
                      <a:pt x="227" y="478"/>
                      <a:pt x="226" y="476"/>
                    </a:cubicBezTo>
                    <a:cubicBezTo>
                      <a:pt x="223" y="477"/>
                      <a:pt x="219" y="474"/>
                      <a:pt x="216" y="474"/>
                    </a:cubicBezTo>
                    <a:cubicBezTo>
                      <a:pt x="215" y="473"/>
                      <a:pt x="213" y="473"/>
                      <a:pt x="212" y="473"/>
                    </a:cubicBezTo>
                    <a:cubicBezTo>
                      <a:pt x="208" y="472"/>
                      <a:pt x="204" y="470"/>
                      <a:pt x="199" y="469"/>
                    </a:cubicBezTo>
                    <a:cubicBezTo>
                      <a:pt x="196" y="469"/>
                      <a:pt x="194" y="469"/>
                      <a:pt x="192" y="468"/>
                    </a:cubicBezTo>
                    <a:cubicBezTo>
                      <a:pt x="191" y="468"/>
                      <a:pt x="190" y="467"/>
                      <a:pt x="190" y="467"/>
                    </a:cubicBezTo>
                    <a:cubicBezTo>
                      <a:pt x="187" y="466"/>
                      <a:pt x="185" y="466"/>
                      <a:pt x="182" y="466"/>
                    </a:cubicBezTo>
                    <a:cubicBezTo>
                      <a:pt x="181" y="465"/>
                      <a:pt x="179" y="464"/>
                      <a:pt x="177" y="464"/>
                    </a:cubicBezTo>
                    <a:cubicBezTo>
                      <a:pt x="171" y="461"/>
                      <a:pt x="162" y="459"/>
                      <a:pt x="154" y="458"/>
                    </a:cubicBezTo>
                    <a:cubicBezTo>
                      <a:pt x="148" y="456"/>
                      <a:pt x="141" y="454"/>
                      <a:pt x="134" y="453"/>
                    </a:cubicBezTo>
                    <a:cubicBezTo>
                      <a:pt x="130" y="453"/>
                      <a:pt x="126" y="450"/>
                      <a:pt x="122" y="449"/>
                    </a:cubicBezTo>
                    <a:cubicBezTo>
                      <a:pt x="118" y="448"/>
                      <a:pt x="114" y="448"/>
                      <a:pt x="111" y="447"/>
                    </a:cubicBezTo>
                    <a:cubicBezTo>
                      <a:pt x="110" y="447"/>
                      <a:pt x="109" y="446"/>
                      <a:pt x="108" y="446"/>
                    </a:cubicBezTo>
                    <a:cubicBezTo>
                      <a:pt x="106" y="445"/>
                      <a:pt x="102" y="445"/>
                      <a:pt x="100" y="443"/>
                    </a:cubicBezTo>
                    <a:cubicBezTo>
                      <a:pt x="98" y="444"/>
                      <a:pt x="95" y="442"/>
                      <a:pt x="93" y="442"/>
                    </a:cubicBezTo>
                    <a:cubicBezTo>
                      <a:pt x="87" y="439"/>
                      <a:pt x="80" y="441"/>
                      <a:pt x="75" y="437"/>
                    </a:cubicBezTo>
                    <a:cubicBezTo>
                      <a:pt x="74" y="437"/>
                      <a:pt x="75" y="437"/>
                      <a:pt x="74" y="437"/>
                    </a:cubicBezTo>
                    <a:cubicBezTo>
                      <a:pt x="67" y="435"/>
                      <a:pt x="60" y="434"/>
                      <a:pt x="54" y="431"/>
                    </a:cubicBezTo>
                    <a:cubicBezTo>
                      <a:pt x="51" y="431"/>
                      <a:pt x="49" y="431"/>
                      <a:pt x="47" y="431"/>
                    </a:cubicBezTo>
                    <a:cubicBezTo>
                      <a:pt x="44" y="430"/>
                      <a:pt x="48" y="430"/>
                      <a:pt x="46" y="430"/>
                    </a:cubicBezTo>
                    <a:cubicBezTo>
                      <a:pt x="46" y="430"/>
                      <a:pt x="45" y="430"/>
                      <a:pt x="44" y="430"/>
                    </a:cubicBezTo>
                    <a:cubicBezTo>
                      <a:pt x="42" y="430"/>
                      <a:pt x="39" y="428"/>
                      <a:pt x="37" y="429"/>
                    </a:cubicBezTo>
                    <a:cubicBezTo>
                      <a:pt x="36" y="429"/>
                      <a:pt x="38" y="430"/>
                      <a:pt x="38" y="430"/>
                    </a:cubicBezTo>
                    <a:cubicBezTo>
                      <a:pt x="37" y="430"/>
                      <a:pt x="37" y="430"/>
                      <a:pt x="37" y="430"/>
                    </a:cubicBezTo>
                    <a:cubicBezTo>
                      <a:pt x="37" y="429"/>
                      <a:pt x="36" y="429"/>
                      <a:pt x="36" y="428"/>
                    </a:cubicBezTo>
                    <a:cubicBezTo>
                      <a:pt x="35" y="429"/>
                      <a:pt x="33" y="429"/>
                      <a:pt x="33" y="428"/>
                    </a:cubicBezTo>
                    <a:cubicBezTo>
                      <a:pt x="32" y="429"/>
                      <a:pt x="32" y="428"/>
                      <a:pt x="31" y="428"/>
                    </a:cubicBezTo>
                    <a:cubicBezTo>
                      <a:pt x="31" y="428"/>
                      <a:pt x="29" y="429"/>
                      <a:pt x="30" y="429"/>
                    </a:cubicBezTo>
                    <a:cubicBezTo>
                      <a:pt x="29" y="429"/>
                      <a:pt x="29" y="428"/>
                      <a:pt x="29" y="428"/>
                    </a:cubicBezTo>
                    <a:cubicBezTo>
                      <a:pt x="28" y="429"/>
                      <a:pt x="27" y="429"/>
                      <a:pt x="27" y="429"/>
                    </a:cubicBezTo>
                    <a:cubicBezTo>
                      <a:pt x="27" y="430"/>
                      <a:pt x="27" y="430"/>
                      <a:pt x="28" y="431"/>
                    </a:cubicBezTo>
                    <a:cubicBezTo>
                      <a:pt x="31" y="431"/>
                      <a:pt x="33" y="433"/>
                      <a:pt x="36" y="432"/>
                    </a:cubicBezTo>
                    <a:cubicBezTo>
                      <a:pt x="36" y="432"/>
                      <a:pt x="36" y="432"/>
                      <a:pt x="36" y="432"/>
                    </a:cubicBezTo>
                    <a:cubicBezTo>
                      <a:pt x="37" y="432"/>
                      <a:pt x="37" y="432"/>
                      <a:pt x="37" y="432"/>
                    </a:cubicBezTo>
                    <a:cubicBezTo>
                      <a:pt x="38" y="433"/>
                      <a:pt x="39" y="432"/>
                      <a:pt x="42" y="433"/>
                    </a:cubicBezTo>
                    <a:cubicBezTo>
                      <a:pt x="43" y="433"/>
                      <a:pt x="45" y="434"/>
                      <a:pt x="46" y="435"/>
                    </a:cubicBezTo>
                    <a:cubicBezTo>
                      <a:pt x="46" y="435"/>
                      <a:pt x="47" y="434"/>
                      <a:pt x="48" y="434"/>
                    </a:cubicBezTo>
                    <a:cubicBezTo>
                      <a:pt x="50" y="435"/>
                      <a:pt x="51" y="437"/>
                      <a:pt x="53" y="437"/>
                    </a:cubicBezTo>
                    <a:cubicBezTo>
                      <a:pt x="61" y="437"/>
                      <a:pt x="67" y="441"/>
                      <a:pt x="75" y="443"/>
                    </a:cubicBezTo>
                    <a:cubicBezTo>
                      <a:pt x="76" y="443"/>
                      <a:pt x="76" y="442"/>
                      <a:pt x="77" y="442"/>
                    </a:cubicBezTo>
                    <a:cubicBezTo>
                      <a:pt x="77" y="442"/>
                      <a:pt x="76" y="442"/>
                      <a:pt x="76" y="443"/>
                    </a:cubicBezTo>
                    <a:cubicBezTo>
                      <a:pt x="78" y="443"/>
                      <a:pt x="79" y="444"/>
                      <a:pt x="80" y="443"/>
                    </a:cubicBezTo>
                    <a:cubicBezTo>
                      <a:pt x="80" y="443"/>
                      <a:pt x="79" y="443"/>
                      <a:pt x="80" y="442"/>
                    </a:cubicBezTo>
                    <a:cubicBezTo>
                      <a:pt x="80" y="442"/>
                      <a:pt x="81" y="443"/>
                      <a:pt x="80" y="444"/>
                    </a:cubicBezTo>
                    <a:cubicBezTo>
                      <a:pt x="82" y="444"/>
                      <a:pt x="82" y="443"/>
                      <a:pt x="83" y="445"/>
                    </a:cubicBezTo>
                    <a:cubicBezTo>
                      <a:pt x="84" y="444"/>
                      <a:pt x="83" y="444"/>
                      <a:pt x="84" y="445"/>
                    </a:cubicBezTo>
                    <a:cubicBezTo>
                      <a:pt x="85" y="445"/>
                      <a:pt x="85" y="445"/>
                      <a:pt x="85" y="444"/>
                    </a:cubicBezTo>
                    <a:cubicBezTo>
                      <a:pt x="86" y="445"/>
                      <a:pt x="86" y="445"/>
                      <a:pt x="87" y="446"/>
                    </a:cubicBezTo>
                    <a:cubicBezTo>
                      <a:pt x="87" y="446"/>
                      <a:pt x="88" y="446"/>
                      <a:pt x="88" y="445"/>
                    </a:cubicBezTo>
                    <a:cubicBezTo>
                      <a:pt x="90" y="447"/>
                      <a:pt x="95" y="447"/>
                      <a:pt x="98" y="449"/>
                    </a:cubicBezTo>
                    <a:cubicBezTo>
                      <a:pt x="100" y="449"/>
                      <a:pt x="102" y="450"/>
                      <a:pt x="102" y="450"/>
                    </a:cubicBezTo>
                    <a:cubicBezTo>
                      <a:pt x="103" y="451"/>
                      <a:pt x="106" y="451"/>
                      <a:pt x="108" y="452"/>
                    </a:cubicBezTo>
                    <a:cubicBezTo>
                      <a:pt x="108" y="452"/>
                      <a:pt x="108" y="451"/>
                      <a:pt x="109" y="452"/>
                    </a:cubicBezTo>
                    <a:cubicBezTo>
                      <a:pt x="109" y="452"/>
                      <a:pt x="108" y="452"/>
                      <a:pt x="108" y="452"/>
                    </a:cubicBezTo>
                    <a:cubicBezTo>
                      <a:pt x="109" y="453"/>
                      <a:pt x="111" y="452"/>
                      <a:pt x="111" y="454"/>
                    </a:cubicBezTo>
                    <a:cubicBezTo>
                      <a:pt x="116" y="453"/>
                      <a:pt x="121" y="455"/>
                      <a:pt x="125" y="456"/>
                    </a:cubicBezTo>
                    <a:cubicBezTo>
                      <a:pt x="125" y="455"/>
                      <a:pt x="126" y="455"/>
                      <a:pt x="127" y="454"/>
                    </a:cubicBezTo>
                    <a:cubicBezTo>
                      <a:pt x="127" y="455"/>
                      <a:pt x="126" y="455"/>
                      <a:pt x="126" y="456"/>
                    </a:cubicBezTo>
                    <a:cubicBezTo>
                      <a:pt x="128" y="457"/>
                      <a:pt x="131" y="458"/>
                      <a:pt x="133" y="457"/>
                    </a:cubicBezTo>
                    <a:cubicBezTo>
                      <a:pt x="134" y="457"/>
                      <a:pt x="133" y="458"/>
                      <a:pt x="133" y="458"/>
                    </a:cubicBezTo>
                    <a:cubicBezTo>
                      <a:pt x="134" y="457"/>
                      <a:pt x="134" y="458"/>
                      <a:pt x="135" y="459"/>
                    </a:cubicBezTo>
                    <a:cubicBezTo>
                      <a:pt x="135" y="458"/>
                      <a:pt x="135" y="458"/>
                      <a:pt x="136" y="458"/>
                    </a:cubicBezTo>
                    <a:cubicBezTo>
                      <a:pt x="136" y="458"/>
                      <a:pt x="136" y="459"/>
                      <a:pt x="136" y="459"/>
                    </a:cubicBezTo>
                    <a:cubicBezTo>
                      <a:pt x="138" y="459"/>
                      <a:pt x="140" y="459"/>
                      <a:pt x="143" y="461"/>
                    </a:cubicBezTo>
                    <a:cubicBezTo>
                      <a:pt x="145" y="460"/>
                      <a:pt x="147" y="461"/>
                      <a:pt x="149" y="462"/>
                    </a:cubicBezTo>
                    <a:cubicBezTo>
                      <a:pt x="153" y="462"/>
                      <a:pt x="158" y="463"/>
                      <a:pt x="161" y="465"/>
                    </a:cubicBezTo>
                    <a:cubicBezTo>
                      <a:pt x="166" y="466"/>
                      <a:pt x="170" y="467"/>
                      <a:pt x="173" y="468"/>
                    </a:cubicBezTo>
                    <a:cubicBezTo>
                      <a:pt x="174" y="468"/>
                      <a:pt x="174" y="469"/>
                      <a:pt x="175" y="468"/>
                    </a:cubicBezTo>
                    <a:cubicBezTo>
                      <a:pt x="182" y="470"/>
                      <a:pt x="189" y="471"/>
                      <a:pt x="193" y="474"/>
                    </a:cubicBezTo>
                    <a:cubicBezTo>
                      <a:pt x="202" y="474"/>
                      <a:pt x="209" y="479"/>
                      <a:pt x="218" y="479"/>
                    </a:cubicBezTo>
                    <a:cubicBezTo>
                      <a:pt x="223" y="481"/>
                      <a:pt x="229" y="481"/>
                      <a:pt x="233" y="483"/>
                    </a:cubicBezTo>
                    <a:cubicBezTo>
                      <a:pt x="235" y="483"/>
                      <a:pt x="237" y="484"/>
                      <a:pt x="239" y="485"/>
                    </a:cubicBezTo>
                    <a:cubicBezTo>
                      <a:pt x="239" y="485"/>
                      <a:pt x="241" y="485"/>
                      <a:pt x="242" y="485"/>
                    </a:cubicBezTo>
                    <a:cubicBezTo>
                      <a:pt x="244" y="487"/>
                      <a:pt x="245" y="486"/>
                      <a:pt x="247" y="488"/>
                    </a:cubicBezTo>
                    <a:cubicBezTo>
                      <a:pt x="249" y="486"/>
                      <a:pt x="253" y="491"/>
                      <a:pt x="252" y="487"/>
                    </a:cubicBezTo>
                    <a:cubicBezTo>
                      <a:pt x="253" y="487"/>
                      <a:pt x="252" y="489"/>
                      <a:pt x="253" y="489"/>
                    </a:cubicBezTo>
                    <a:cubicBezTo>
                      <a:pt x="254" y="490"/>
                      <a:pt x="254" y="489"/>
                      <a:pt x="254" y="490"/>
                    </a:cubicBezTo>
                    <a:cubicBezTo>
                      <a:pt x="255" y="490"/>
                      <a:pt x="255" y="490"/>
                      <a:pt x="255" y="490"/>
                    </a:cubicBezTo>
                    <a:cubicBezTo>
                      <a:pt x="255" y="490"/>
                      <a:pt x="255" y="490"/>
                      <a:pt x="255" y="490"/>
                    </a:cubicBezTo>
                    <a:cubicBezTo>
                      <a:pt x="255" y="488"/>
                      <a:pt x="257" y="490"/>
                      <a:pt x="256" y="491"/>
                    </a:cubicBezTo>
                    <a:cubicBezTo>
                      <a:pt x="257" y="491"/>
                      <a:pt x="258" y="490"/>
                      <a:pt x="259" y="491"/>
                    </a:cubicBezTo>
                    <a:cubicBezTo>
                      <a:pt x="259" y="491"/>
                      <a:pt x="259" y="491"/>
                      <a:pt x="259" y="491"/>
                    </a:cubicBezTo>
                    <a:cubicBezTo>
                      <a:pt x="259" y="491"/>
                      <a:pt x="261" y="491"/>
                      <a:pt x="262" y="492"/>
                    </a:cubicBezTo>
                    <a:cubicBezTo>
                      <a:pt x="263" y="492"/>
                      <a:pt x="264" y="493"/>
                      <a:pt x="265" y="492"/>
                    </a:cubicBezTo>
                    <a:cubicBezTo>
                      <a:pt x="266" y="494"/>
                      <a:pt x="267" y="494"/>
                      <a:pt x="268" y="494"/>
                    </a:cubicBezTo>
                    <a:cubicBezTo>
                      <a:pt x="269" y="494"/>
                      <a:pt x="268" y="494"/>
                      <a:pt x="269" y="494"/>
                    </a:cubicBezTo>
                    <a:cubicBezTo>
                      <a:pt x="269" y="493"/>
                      <a:pt x="268" y="493"/>
                      <a:pt x="268" y="493"/>
                    </a:cubicBezTo>
                    <a:cubicBezTo>
                      <a:pt x="268" y="491"/>
                      <a:pt x="269" y="495"/>
                      <a:pt x="270" y="493"/>
                    </a:cubicBezTo>
                    <a:cubicBezTo>
                      <a:pt x="269" y="495"/>
                      <a:pt x="271" y="494"/>
                      <a:pt x="273" y="495"/>
                    </a:cubicBezTo>
                    <a:cubicBezTo>
                      <a:pt x="274" y="495"/>
                      <a:pt x="273" y="494"/>
                      <a:pt x="274" y="494"/>
                    </a:cubicBezTo>
                    <a:cubicBezTo>
                      <a:pt x="274" y="493"/>
                      <a:pt x="272" y="494"/>
                      <a:pt x="272" y="493"/>
                    </a:cubicBezTo>
                    <a:cubicBezTo>
                      <a:pt x="274" y="493"/>
                      <a:pt x="274" y="493"/>
                      <a:pt x="275" y="494"/>
                    </a:cubicBezTo>
                    <a:cubicBezTo>
                      <a:pt x="274" y="494"/>
                      <a:pt x="276" y="495"/>
                      <a:pt x="275" y="495"/>
                    </a:cubicBezTo>
                    <a:cubicBezTo>
                      <a:pt x="275" y="496"/>
                      <a:pt x="276" y="495"/>
                      <a:pt x="277" y="496"/>
                    </a:cubicBezTo>
                    <a:cubicBezTo>
                      <a:pt x="278" y="495"/>
                      <a:pt x="277" y="494"/>
                      <a:pt x="278" y="494"/>
                    </a:cubicBezTo>
                    <a:cubicBezTo>
                      <a:pt x="279" y="495"/>
                      <a:pt x="277" y="495"/>
                      <a:pt x="278" y="496"/>
                    </a:cubicBezTo>
                    <a:cubicBezTo>
                      <a:pt x="300" y="504"/>
                      <a:pt x="327" y="510"/>
                      <a:pt x="349" y="517"/>
                    </a:cubicBezTo>
                    <a:cubicBezTo>
                      <a:pt x="349" y="517"/>
                      <a:pt x="349" y="516"/>
                      <a:pt x="349" y="516"/>
                    </a:cubicBezTo>
                    <a:cubicBezTo>
                      <a:pt x="350" y="516"/>
                      <a:pt x="351" y="516"/>
                      <a:pt x="352" y="517"/>
                    </a:cubicBezTo>
                    <a:cubicBezTo>
                      <a:pt x="353" y="517"/>
                      <a:pt x="354" y="518"/>
                      <a:pt x="354" y="517"/>
                    </a:cubicBezTo>
                    <a:cubicBezTo>
                      <a:pt x="366" y="520"/>
                      <a:pt x="374" y="523"/>
                      <a:pt x="387" y="525"/>
                    </a:cubicBezTo>
                    <a:cubicBezTo>
                      <a:pt x="387" y="526"/>
                      <a:pt x="388" y="526"/>
                      <a:pt x="388" y="526"/>
                    </a:cubicBezTo>
                    <a:cubicBezTo>
                      <a:pt x="389" y="527"/>
                      <a:pt x="389" y="526"/>
                      <a:pt x="389" y="526"/>
                    </a:cubicBezTo>
                    <a:cubicBezTo>
                      <a:pt x="391" y="527"/>
                      <a:pt x="394" y="529"/>
                      <a:pt x="397" y="528"/>
                    </a:cubicBezTo>
                    <a:cubicBezTo>
                      <a:pt x="399" y="531"/>
                      <a:pt x="404" y="530"/>
                      <a:pt x="406" y="530"/>
                    </a:cubicBezTo>
                    <a:cubicBezTo>
                      <a:pt x="406" y="530"/>
                      <a:pt x="406" y="530"/>
                      <a:pt x="406" y="531"/>
                    </a:cubicBezTo>
                    <a:cubicBezTo>
                      <a:pt x="410" y="531"/>
                      <a:pt x="415" y="533"/>
                      <a:pt x="417" y="528"/>
                    </a:cubicBezTo>
                    <a:cubicBezTo>
                      <a:pt x="418" y="528"/>
                      <a:pt x="418" y="528"/>
                      <a:pt x="419" y="528"/>
                    </a:cubicBezTo>
                    <a:cubicBezTo>
                      <a:pt x="420" y="528"/>
                      <a:pt x="424" y="529"/>
                      <a:pt x="423" y="531"/>
                    </a:cubicBezTo>
                    <a:cubicBezTo>
                      <a:pt x="423" y="531"/>
                      <a:pt x="424" y="532"/>
                      <a:pt x="424" y="531"/>
                    </a:cubicBezTo>
                    <a:cubicBezTo>
                      <a:pt x="425" y="532"/>
                      <a:pt x="425" y="534"/>
                      <a:pt x="427" y="535"/>
                    </a:cubicBezTo>
                    <a:cubicBezTo>
                      <a:pt x="427" y="534"/>
                      <a:pt x="428" y="534"/>
                      <a:pt x="428" y="533"/>
                    </a:cubicBezTo>
                    <a:cubicBezTo>
                      <a:pt x="429" y="534"/>
                      <a:pt x="427" y="534"/>
                      <a:pt x="428" y="536"/>
                    </a:cubicBezTo>
                    <a:cubicBezTo>
                      <a:pt x="429" y="535"/>
                      <a:pt x="430" y="537"/>
                      <a:pt x="432" y="536"/>
                    </a:cubicBezTo>
                    <a:cubicBezTo>
                      <a:pt x="432" y="536"/>
                      <a:pt x="432" y="537"/>
                      <a:pt x="433" y="537"/>
                    </a:cubicBezTo>
                    <a:cubicBezTo>
                      <a:pt x="433" y="537"/>
                      <a:pt x="434" y="536"/>
                      <a:pt x="434" y="536"/>
                    </a:cubicBezTo>
                    <a:cubicBezTo>
                      <a:pt x="433" y="535"/>
                      <a:pt x="435" y="534"/>
                      <a:pt x="433" y="534"/>
                    </a:cubicBezTo>
                    <a:cubicBezTo>
                      <a:pt x="434" y="533"/>
                      <a:pt x="434" y="531"/>
                      <a:pt x="436" y="531"/>
                    </a:cubicBezTo>
                    <a:cubicBezTo>
                      <a:pt x="436" y="530"/>
                      <a:pt x="435" y="529"/>
                      <a:pt x="436" y="528"/>
                    </a:cubicBezTo>
                    <a:cubicBezTo>
                      <a:pt x="435" y="527"/>
                      <a:pt x="434" y="530"/>
                      <a:pt x="432" y="530"/>
                    </a:cubicBezTo>
                    <a:cubicBezTo>
                      <a:pt x="431" y="530"/>
                      <a:pt x="432" y="530"/>
                      <a:pt x="432" y="530"/>
                    </a:cubicBezTo>
                    <a:cubicBezTo>
                      <a:pt x="427" y="533"/>
                      <a:pt x="424" y="525"/>
                      <a:pt x="419" y="525"/>
                    </a:cubicBezTo>
                    <a:cubicBezTo>
                      <a:pt x="417" y="525"/>
                      <a:pt x="417" y="526"/>
                      <a:pt x="416" y="527"/>
                    </a:cubicBezTo>
                    <a:cubicBezTo>
                      <a:pt x="415" y="528"/>
                      <a:pt x="413" y="527"/>
                      <a:pt x="413" y="529"/>
                    </a:cubicBezTo>
                    <a:cubicBezTo>
                      <a:pt x="412" y="529"/>
                      <a:pt x="412" y="528"/>
                      <a:pt x="412" y="528"/>
                    </a:cubicBezTo>
                    <a:cubicBezTo>
                      <a:pt x="399" y="527"/>
                      <a:pt x="388" y="522"/>
                      <a:pt x="376" y="520"/>
                    </a:cubicBezTo>
                    <a:cubicBezTo>
                      <a:pt x="376" y="519"/>
                      <a:pt x="376" y="519"/>
                      <a:pt x="376" y="518"/>
                    </a:cubicBezTo>
                    <a:cubicBezTo>
                      <a:pt x="373" y="517"/>
                      <a:pt x="371" y="517"/>
                      <a:pt x="369" y="516"/>
                    </a:cubicBezTo>
                    <a:cubicBezTo>
                      <a:pt x="368" y="516"/>
                      <a:pt x="367" y="515"/>
                      <a:pt x="365" y="514"/>
                    </a:cubicBezTo>
                    <a:cubicBezTo>
                      <a:pt x="363" y="514"/>
                      <a:pt x="358" y="514"/>
                      <a:pt x="354" y="513"/>
                    </a:cubicBezTo>
                    <a:cubicBezTo>
                      <a:pt x="353" y="512"/>
                      <a:pt x="352" y="511"/>
                      <a:pt x="351" y="510"/>
                    </a:cubicBezTo>
                    <a:cubicBezTo>
                      <a:pt x="348" y="510"/>
                      <a:pt x="343" y="510"/>
                      <a:pt x="342" y="508"/>
                    </a:cubicBezTo>
                    <a:cubicBezTo>
                      <a:pt x="336" y="507"/>
                      <a:pt x="332" y="505"/>
                      <a:pt x="326" y="504"/>
                    </a:cubicBezTo>
                    <a:cubicBezTo>
                      <a:pt x="325" y="504"/>
                      <a:pt x="325" y="504"/>
                      <a:pt x="325" y="504"/>
                    </a:cubicBezTo>
                    <a:cubicBezTo>
                      <a:pt x="322" y="504"/>
                      <a:pt x="319" y="503"/>
                      <a:pt x="317" y="501"/>
                    </a:cubicBezTo>
                    <a:cubicBezTo>
                      <a:pt x="313" y="501"/>
                      <a:pt x="311" y="500"/>
                      <a:pt x="308" y="499"/>
                    </a:cubicBezTo>
                    <a:cubicBezTo>
                      <a:pt x="307" y="499"/>
                      <a:pt x="306" y="499"/>
                      <a:pt x="305" y="498"/>
                    </a:cubicBezTo>
                    <a:cubicBezTo>
                      <a:pt x="305" y="498"/>
                      <a:pt x="303" y="499"/>
                      <a:pt x="302" y="498"/>
                    </a:cubicBezTo>
                    <a:cubicBezTo>
                      <a:pt x="301" y="498"/>
                      <a:pt x="301" y="497"/>
                      <a:pt x="300" y="497"/>
                    </a:cubicBezTo>
                    <a:cubicBezTo>
                      <a:pt x="299" y="496"/>
                      <a:pt x="298" y="496"/>
                      <a:pt x="298" y="496"/>
                    </a:cubicBezTo>
                    <a:cubicBezTo>
                      <a:pt x="294" y="495"/>
                      <a:pt x="289" y="495"/>
                      <a:pt x="286" y="494"/>
                    </a:cubicBezTo>
                    <a:cubicBezTo>
                      <a:pt x="284" y="493"/>
                      <a:pt x="283" y="492"/>
                      <a:pt x="282" y="491"/>
                    </a:cubicBezTo>
                    <a:cubicBezTo>
                      <a:pt x="281" y="491"/>
                      <a:pt x="281" y="491"/>
                      <a:pt x="280" y="491"/>
                    </a:cubicBezTo>
                    <a:cubicBezTo>
                      <a:pt x="278" y="491"/>
                      <a:pt x="277" y="489"/>
                      <a:pt x="275" y="490"/>
                    </a:cubicBezTo>
                    <a:cubicBezTo>
                      <a:pt x="272" y="488"/>
                      <a:pt x="269" y="488"/>
                      <a:pt x="267" y="487"/>
                    </a:cubicBezTo>
                    <a:cubicBezTo>
                      <a:pt x="265" y="487"/>
                      <a:pt x="265" y="487"/>
                      <a:pt x="263" y="487"/>
                    </a:cubicBezTo>
                    <a:cubicBezTo>
                      <a:pt x="262" y="487"/>
                      <a:pt x="261" y="486"/>
                      <a:pt x="260" y="485"/>
                    </a:cubicBezTo>
                    <a:cubicBezTo>
                      <a:pt x="258" y="484"/>
                      <a:pt x="255" y="485"/>
                      <a:pt x="253" y="483"/>
                    </a:cubicBezTo>
                    <a:cubicBezTo>
                      <a:pt x="247" y="482"/>
                      <a:pt x="243" y="482"/>
                      <a:pt x="238" y="481"/>
                    </a:cubicBezTo>
                    <a:cubicBezTo>
                      <a:pt x="238" y="479"/>
                      <a:pt x="239" y="479"/>
                      <a:pt x="239" y="478"/>
                    </a:cubicBezTo>
                    <a:cubicBezTo>
                      <a:pt x="249" y="480"/>
                      <a:pt x="259" y="483"/>
                      <a:pt x="269" y="486"/>
                    </a:cubicBezTo>
                    <a:cubicBezTo>
                      <a:pt x="276" y="488"/>
                      <a:pt x="283" y="489"/>
                      <a:pt x="288" y="492"/>
                    </a:cubicBezTo>
                    <a:cubicBezTo>
                      <a:pt x="292" y="493"/>
                      <a:pt x="296" y="493"/>
                      <a:pt x="299" y="494"/>
                    </a:cubicBezTo>
                    <a:cubicBezTo>
                      <a:pt x="300" y="494"/>
                      <a:pt x="300" y="495"/>
                      <a:pt x="301" y="494"/>
                    </a:cubicBezTo>
                    <a:cubicBezTo>
                      <a:pt x="303" y="496"/>
                      <a:pt x="306" y="497"/>
                      <a:pt x="309" y="497"/>
                    </a:cubicBezTo>
                    <a:cubicBezTo>
                      <a:pt x="316" y="498"/>
                      <a:pt x="321" y="502"/>
                      <a:pt x="327" y="502"/>
                    </a:cubicBezTo>
                    <a:cubicBezTo>
                      <a:pt x="328" y="502"/>
                      <a:pt x="329" y="503"/>
                      <a:pt x="328" y="502"/>
                    </a:cubicBezTo>
                    <a:cubicBezTo>
                      <a:pt x="329" y="502"/>
                      <a:pt x="329" y="502"/>
                      <a:pt x="329" y="502"/>
                    </a:cubicBezTo>
                    <a:cubicBezTo>
                      <a:pt x="339" y="504"/>
                      <a:pt x="345" y="509"/>
                      <a:pt x="356" y="509"/>
                    </a:cubicBezTo>
                    <a:cubicBezTo>
                      <a:pt x="356" y="510"/>
                      <a:pt x="357" y="510"/>
                      <a:pt x="357" y="511"/>
                    </a:cubicBezTo>
                    <a:cubicBezTo>
                      <a:pt x="360" y="510"/>
                      <a:pt x="362" y="512"/>
                      <a:pt x="365" y="511"/>
                    </a:cubicBezTo>
                    <a:cubicBezTo>
                      <a:pt x="369" y="513"/>
                      <a:pt x="374" y="514"/>
                      <a:pt x="378" y="516"/>
                    </a:cubicBezTo>
                    <a:cubicBezTo>
                      <a:pt x="379" y="516"/>
                      <a:pt x="379" y="516"/>
                      <a:pt x="379" y="516"/>
                    </a:cubicBezTo>
                    <a:cubicBezTo>
                      <a:pt x="384" y="516"/>
                      <a:pt x="389" y="519"/>
                      <a:pt x="393" y="520"/>
                    </a:cubicBezTo>
                    <a:cubicBezTo>
                      <a:pt x="394" y="520"/>
                      <a:pt x="396" y="520"/>
                      <a:pt x="396" y="520"/>
                    </a:cubicBezTo>
                    <a:cubicBezTo>
                      <a:pt x="397" y="521"/>
                      <a:pt x="398" y="521"/>
                      <a:pt x="398" y="522"/>
                    </a:cubicBezTo>
                    <a:cubicBezTo>
                      <a:pt x="400" y="522"/>
                      <a:pt x="402" y="522"/>
                      <a:pt x="404" y="522"/>
                    </a:cubicBezTo>
                    <a:cubicBezTo>
                      <a:pt x="406" y="522"/>
                      <a:pt x="407" y="523"/>
                      <a:pt x="408" y="523"/>
                    </a:cubicBezTo>
                    <a:cubicBezTo>
                      <a:pt x="411" y="524"/>
                      <a:pt x="414" y="522"/>
                      <a:pt x="417" y="522"/>
                    </a:cubicBezTo>
                    <a:cubicBezTo>
                      <a:pt x="419" y="521"/>
                      <a:pt x="422" y="521"/>
                      <a:pt x="424" y="522"/>
                    </a:cubicBezTo>
                    <a:cubicBezTo>
                      <a:pt x="424" y="526"/>
                      <a:pt x="428" y="526"/>
                      <a:pt x="430" y="525"/>
                    </a:cubicBezTo>
                    <a:cubicBezTo>
                      <a:pt x="434" y="518"/>
                      <a:pt x="432" y="508"/>
                      <a:pt x="435" y="500"/>
                    </a:cubicBezTo>
                    <a:cubicBezTo>
                      <a:pt x="433" y="497"/>
                      <a:pt x="434" y="492"/>
                      <a:pt x="433" y="488"/>
                    </a:cubicBezTo>
                    <a:cubicBezTo>
                      <a:pt x="430" y="486"/>
                      <a:pt x="424" y="485"/>
                      <a:pt x="420" y="484"/>
                    </a:cubicBezTo>
                    <a:cubicBezTo>
                      <a:pt x="413" y="483"/>
                      <a:pt x="407" y="482"/>
                      <a:pt x="402" y="480"/>
                    </a:cubicBezTo>
                    <a:cubicBezTo>
                      <a:pt x="396" y="479"/>
                      <a:pt x="388" y="477"/>
                      <a:pt x="383" y="475"/>
                    </a:cubicBezTo>
                    <a:cubicBezTo>
                      <a:pt x="383" y="472"/>
                      <a:pt x="386" y="474"/>
                      <a:pt x="387" y="475"/>
                    </a:cubicBezTo>
                    <a:cubicBezTo>
                      <a:pt x="392" y="476"/>
                      <a:pt x="397" y="477"/>
                      <a:pt x="402" y="478"/>
                    </a:cubicBezTo>
                    <a:cubicBezTo>
                      <a:pt x="409" y="481"/>
                      <a:pt x="418" y="482"/>
                      <a:pt x="426" y="484"/>
                    </a:cubicBezTo>
                    <a:cubicBezTo>
                      <a:pt x="428" y="485"/>
                      <a:pt x="430" y="485"/>
                      <a:pt x="432" y="485"/>
                    </a:cubicBezTo>
                    <a:cubicBezTo>
                      <a:pt x="432" y="484"/>
                      <a:pt x="431" y="481"/>
                      <a:pt x="431" y="479"/>
                    </a:cubicBezTo>
                    <a:cubicBezTo>
                      <a:pt x="425" y="477"/>
                      <a:pt x="420" y="476"/>
                      <a:pt x="414" y="476"/>
                    </a:cubicBezTo>
                    <a:cubicBezTo>
                      <a:pt x="396" y="474"/>
                      <a:pt x="379" y="469"/>
                      <a:pt x="363" y="465"/>
                    </a:cubicBezTo>
                    <a:cubicBezTo>
                      <a:pt x="363" y="464"/>
                      <a:pt x="362" y="465"/>
                      <a:pt x="362" y="463"/>
                    </a:cubicBezTo>
                    <a:cubicBezTo>
                      <a:pt x="365" y="463"/>
                      <a:pt x="368" y="465"/>
                      <a:pt x="372" y="466"/>
                    </a:cubicBezTo>
                    <a:cubicBezTo>
                      <a:pt x="376" y="467"/>
                      <a:pt x="382" y="468"/>
                      <a:pt x="386" y="469"/>
                    </a:cubicBezTo>
                    <a:cubicBezTo>
                      <a:pt x="386" y="469"/>
                      <a:pt x="386" y="469"/>
                      <a:pt x="386" y="470"/>
                    </a:cubicBezTo>
                    <a:cubicBezTo>
                      <a:pt x="394" y="470"/>
                      <a:pt x="402" y="473"/>
                      <a:pt x="410" y="474"/>
                    </a:cubicBezTo>
                    <a:cubicBezTo>
                      <a:pt x="417" y="475"/>
                      <a:pt x="424" y="475"/>
                      <a:pt x="431" y="477"/>
                    </a:cubicBezTo>
                    <a:cubicBezTo>
                      <a:pt x="430" y="474"/>
                      <a:pt x="430" y="472"/>
                      <a:pt x="429" y="468"/>
                    </a:cubicBezTo>
                    <a:cubicBezTo>
                      <a:pt x="429" y="465"/>
                      <a:pt x="428" y="458"/>
                      <a:pt x="427" y="457"/>
                    </a:cubicBezTo>
                    <a:cubicBezTo>
                      <a:pt x="424" y="455"/>
                      <a:pt x="419" y="455"/>
                      <a:pt x="416" y="454"/>
                    </a:cubicBezTo>
                    <a:cubicBezTo>
                      <a:pt x="420" y="456"/>
                      <a:pt x="423" y="457"/>
                      <a:pt x="427" y="458"/>
                    </a:cubicBezTo>
                    <a:cubicBezTo>
                      <a:pt x="427" y="458"/>
                      <a:pt x="427" y="458"/>
                      <a:pt x="427" y="459"/>
                    </a:cubicBezTo>
                    <a:cubicBezTo>
                      <a:pt x="423" y="459"/>
                      <a:pt x="420" y="457"/>
                      <a:pt x="416" y="456"/>
                    </a:cubicBezTo>
                    <a:cubicBezTo>
                      <a:pt x="413" y="455"/>
                      <a:pt x="409" y="455"/>
                      <a:pt x="405" y="454"/>
                    </a:cubicBezTo>
                    <a:cubicBezTo>
                      <a:pt x="402" y="453"/>
                      <a:pt x="396" y="452"/>
                      <a:pt x="392" y="451"/>
                    </a:cubicBezTo>
                    <a:cubicBezTo>
                      <a:pt x="391" y="451"/>
                      <a:pt x="389" y="451"/>
                      <a:pt x="388" y="451"/>
                    </a:cubicBezTo>
                    <a:cubicBezTo>
                      <a:pt x="386" y="451"/>
                      <a:pt x="383" y="449"/>
                      <a:pt x="379" y="451"/>
                    </a:cubicBezTo>
                    <a:cubicBezTo>
                      <a:pt x="395" y="455"/>
                      <a:pt x="411" y="457"/>
                      <a:pt x="426" y="461"/>
                    </a:cubicBezTo>
                    <a:cubicBezTo>
                      <a:pt x="426" y="462"/>
                      <a:pt x="427" y="462"/>
                      <a:pt x="427" y="463"/>
                    </a:cubicBezTo>
                    <a:cubicBezTo>
                      <a:pt x="424" y="465"/>
                      <a:pt x="423" y="462"/>
                      <a:pt x="421" y="462"/>
                    </a:cubicBezTo>
                    <a:cubicBezTo>
                      <a:pt x="417" y="460"/>
                      <a:pt x="411" y="460"/>
                      <a:pt x="406" y="459"/>
                    </a:cubicBezTo>
                    <a:cubicBezTo>
                      <a:pt x="398" y="457"/>
                      <a:pt x="391" y="455"/>
                      <a:pt x="383" y="454"/>
                    </a:cubicBezTo>
                    <a:cubicBezTo>
                      <a:pt x="381" y="453"/>
                      <a:pt x="378" y="454"/>
                      <a:pt x="376" y="453"/>
                    </a:cubicBezTo>
                    <a:cubicBezTo>
                      <a:pt x="373" y="453"/>
                      <a:pt x="370" y="452"/>
                      <a:pt x="367" y="453"/>
                    </a:cubicBezTo>
                    <a:cubicBezTo>
                      <a:pt x="363" y="454"/>
                      <a:pt x="355" y="455"/>
                      <a:pt x="351" y="457"/>
                    </a:cubicBezTo>
                    <a:cubicBezTo>
                      <a:pt x="351" y="456"/>
                      <a:pt x="351" y="457"/>
                      <a:pt x="351" y="456"/>
                    </a:cubicBezTo>
                    <a:cubicBezTo>
                      <a:pt x="350" y="456"/>
                      <a:pt x="351" y="457"/>
                      <a:pt x="350" y="458"/>
                    </a:cubicBezTo>
                    <a:cubicBezTo>
                      <a:pt x="349" y="456"/>
                      <a:pt x="349" y="457"/>
                      <a:pt x="347" y="457"/>
                    </a:cubicBezTo>
                    <a:cubicBezTo>
                      <a:pt x="348" y="455"/>
                      <a:pt x="347" y="455"/>
                      <a:pt x="347" y="454"/>
                    </a:cubicBezTo>
                    <a:cubicBezTo>
                      <a:pt x="346" y="453"/>
                      <a:pt x="345" y="453"/>
                      <a:pt x="344" y="453"/>
                    </a:cubicBezTo>
                    <a:cubicBezTo>
                      <a:pt x="334" y="450"/>
                      <a:pt x="324" y="450"/>
                      <a:pt x="313" y="447"/>
                    </a:cubicBezTo>
                    <a:cubicBezTo>
                      <a:pt x="313" y="446"/>
                      <a:pt x="313" y="447"/>
                      <a:pt x="314" y="446"/>
                    </a:cubicBezTo>
                    <a:cubicBezTo>
                      <a:pt x="322" y="445"/>
                      <a:pt x="327" y="448"/>
                      <a:pt x="335" y="449"/>
                    </a:cubicBezTo>
                    <a:cubicBezTo>
                      <a:pt x="336" y="449"/>
                      <a:pt x="336" y="448"/>
                      <a:pt x="336" y="449"/>
                    </a:cubicBezTo>
                    <a:cubicBezTo>
                      <a:pt x="336" y="448"/>
                      <a:pt x="335" y="448"/>
                      <a:pt x="336" y="447"/>
                    </a:cubicBezTo>
                    <a:cubicBezTo>
                      <a:pt x="326" y="445"/>
                      <a:pt x="313" y="443"/>
                      <a:pt x="302" y="442"/>
                    </a:cubicBezTo>
                    <a:cubicBezTo>
                      <a:pt x="302" y="441"/>
                      <a:pt x="303" y="441"/>
                      <a:pt x="303" y="440"/>
                    </a:cubicBezTo>
                    <a:cubicBezTo>
                      <a:pt x="296" y="439"/>
                      <a:pt x="287" y="436"/>
                      <a:pt x="278" y="434"/>
                    </a:cubicBezTo>
                    <a:cubicBezTo>
                      <a:pt x="277" y="434"/>
                      <a:pt x="277" y="436"/>
                      <a:pt x="276" y="437"/>
                    </a:cubicBezTo>
                    <a:cubicBezTo>
                      <a:pt x="279" y="439"/>
                      <a:pt x="282" y="439"/>
                      <a:pt x="286" y="440"/>
                    </a:cubicBezTo>
                    <a:cubicBezTo>
                      <a:pt x="289" y="441"/>
                      <a:pt x="292" y="442"/>
                      <a:pt x="295" y="443"/>
                    </a:cubicBezTo>
                    <a:cubicBezTo>
                      <a:pt x="298" y="443"/>
                      <a:pt x="302" y="444"/>
                      <a:pt x="305" y="444"/>
                    </a:cubicBezTo>
                    <a:cubicBezTo>
                      <a:pt x="306" y="445"/>
                      <a:pt x="308" y="445"/>
                      <a:pt x="309" y="447"/>
                    </a:cubicBezTo>
                    <a:cubicBezTo>
                      <a:pt x="308" y="448"/>
                      <a:pt x="307" y="447"/>
                      <a:pt x="306" y="447"/>
                    </a:cubicBezTo>
                    <a:cubicBezTo>
                      <a:pt x="305" y="447"/>
                      <a:pt x="308" y="447"/>
                      <a:pt x="307" y="448"/>
                    </a:cubicBezTo>
                    <a:cubicBezTo>
                      <a:pt x="296" y="445"/>
                      <a:pt x="286" y="442"/>
                      <a:pt x="275" y="440"/>
                    </a:cubicBezTo>
                    <a:cubicBezTo>
                      <a:pt x="274" y="441"/>
                      <a:pt x="273" y="442"/>
                      <a:pt x="273" y="444"/>
                    </a:cubicBezTo>
                    <a:cubicBezTo>
                      <a:pt x="282" y="446"/>
                      <a:pt x="291" y="447"/>
                      <a:pt x="300" y="449"/>
                    </a:cubicBezTo>
                    <a:cubicBezTo>
                      <a:pt x="303" y="449"/>
                      <a:pt x="307" y="450"/>
                      <a:pt x="309" y="453"/>
                    </a:cubicBezTo>
                    <a:cubicBezTo>
                      <a:pt x="307" y="453"/>
                      <a:pt x="306" y="453"/>
                      <a:pt x="306" y="452"/>
                    </a:cubicBezTo>
                    <a:cubicBezTo>
                      <a:pt x="297" y="449"/>
                      <a:pt x="284" y="448"/>
                      <a:pt x="275" y="446"/>
                    </a:cubicBezTo>
                    <a:cubicBezTo>
                      <a:pt x="275" y="446"/>
                      <a:pt x="273" y="446"/>
                      <a:pt x="273" y="446"/>
                    </a:cubicBezTo>
                    <a:cubicBezTo>
                      <a:pt x="271" y="446"/>
                      <a:pt x="271" y="447"/>
                      <a:pt x="270" y="447"/>
                    </a:cubicBezTo>
                    <a:cubicBezTo>
                      <a:pt x="269" y="450"/>
                      <a:pt x="266" y="452"/>
                      <a:pt x="265" y="455"/>
                    </a:cubicBezTo>
                    <a:cubicBezTo>
                      <a:pt x="267" y="457"/>
                      <a:pt x="270" y="456"/>
                      <a:pt x="272" y="457"/>
                    </a:cubicBezTo>
                    <a:cubicBezTo>
                      <a:pt x="278" y="458"/>
                      <a:pt x="284" y="460"/>
                      <a:pt x="291" y="461"/>
                    </a:cubicBezTo>
                    <a:cubicBezTo>
                      <a:pt x="302" y="463"/>
                      <a:pt x="314" y="467"/>
                      <a:pt x="325" y="469"/>
                    </a:cubicBezTo>
                    <a:cubicBezTo>
                      <a:pt x="328" y="469"/>
                      <a:pt x="331" y="470"/>
                      <a:pt x="333" y="470"/>
                    </a:cubicBezTo>
                    <a:cubicBezTo>
                      <a:pt x="338" y="471"/>
                      <a:pt x="344" y="474"/>
                      <a:pt x="349" y="474"/>
                    </a:cubicBezTo>
                    <a:cubicBezTo>
                      <a:pt x="349" y="475"/>
                      <a:pt x="351" y="474"/>
                      <a:pt x="350" y="475"/>
                    </a:cubicBezTo>
                    <a:cubicBezTo>
                      <a:pt x="350" y="475"/>
                      <a:pt x="350" y="476"/>
                      <a:pt x="350" y="476"/>
                    </a:cubicBezTo>
                    <a:cubicBezTo>
                      <a:pt x="350" y="476"/>
                      <a:pt x="349" y="476"/>
                      <a:pt x="349" y="476"/>
                    </a:cubicBezTo>
                    <a:cubicBezTo>
                      <a:pt x="337" y="474"/>
                      <a:pt x="325" y="470"/>
                      <a:pt x="312" y="468"/>
                    </a:cubicBezTo>
                    <a:cubicBezTo>
                      <a:pt x="307" y="466"/>
                      <a:pt x="301" y="466"/>
                      <a:pt x="295" y="464"/>
                    </a:cubicBezTo>
                    <a:cubicBezTo>
                      <a:pt x="287" y="462"/>
                      <a:pt x="279" y="460"/>
                      <a:pt x="269" y="458"/>
                    </a:cubicBezTo>
                    <a:cubicBezTo>
                      <a:pt x="266" y="457"/>
                      <a:pt x="263" y="457"/>
                      <a:pt x="260" y="456"/>
                    </a:cubicBezTo>
                    <a:cubicBezTo>
                      <a:pt x="254" y="454"/>
                      <a:pt x="246" y="452"/>
                      <a:pt x="239" y="450"/>
                    </a:cubicBezTo>
                    <a:cubicBezTo>
                      <a:pt x="222" y="446"/>
                      <a:pt x="206" y="442"/>
                      <a:pt x="188" y="440"/>
                    </a:cubicBezTo>
                    <a:cubicBezTo>
                      <a:pt x="188" y="438"/>
                      <a:pt x="191" y="439"/>
                      <a:pt x="192" y="439"/>
                    </a:cubicBezTo>
                    <a:cubicBezTo>
                      <a:pt x="194" y="440"/>
                      <a:pt x="197" y="439"/>
                      <a:pt x="198" y="440"/>
                    </a:cubicBezTo>
                    <a:cubicBezTo>
                      <a:pt x="192" y="438"/>
                      <a:pt x="187" y="436"/>
                      <a:pt x="180" y="435"/>
                    </a:cubicBezTo>
                    <a:cubicBezTo>
                      <a:pt x="179" y="435"/>
                      <a:pt x="177" y="433"/>
                      <a:pt x="176" y="433"/>
                    </a:cubicBezTo>
                    <a:cubicBezTo>
                      <a:pt x="175" y="433"/>
                      <a:pt x="175" y="433"/>
                      <a:pt x="174" y="433"/>
                    </a:cubicBezTo>
                    <a:cubicBezTo>
                      <a:pt x="173" y="433"/>
                      <a:pt x="172" y="432"/>
                      <a:pt x="171" y="431"/>
                    </a:cubicBezTo>
                    <a:cubicBezTo>
                      <a:pt x="167" y="430"/>
                      <a:pt x="162" y="430"/>
                      <a:pt x="159" y="428"/>
                    </a:cubicBezTo>
                    <a:cubicBezTo>
                      <a:pt x="156" y="428"/>
                      <a:pt x="153" y="427"/>
                      <a:pt x="151" y="426"/>
                    </a:cubicBezTo>
                    <a:cubicBezTo>
                      <a:pt x="148" y="426"/>
                      <a:pt x="143" y="425"/>
                      <a:pt x="140" y="423"/>
                    </a:cubicBezTo>
                    <a:cubicBezTo>
                      <a:pt x="142" y="422"/>
                      <a:pt x="144" y="422"/>
                      <a:pt x="145" y="423"/>
                    </a:cubicBezTo>
                    <a:cubicBezTo>
                      <a:pt x="148" y="423"/>
                      <a:pt x="151" y="425"/>
                      <a:pt x="153" y="425"/>
                    </a:cubicBezTo>
                    <a:cubicBezTo>
                      <a:pt x="158" y="426"/>
                      <a:pt x="164" y="428"/>
                      <a:pt x="170" y="430"/>
                    </a:cubicBezTo>
                    <a:cubicBezTo>
                      <a:pt x="170" y="430"/>
                      <a:pt x="171" y="430"/>
                      <a:pt x="171" y="430"/>
                    </a:cubicBezTo>
                    <a:cubicBezTo>
                      <a:pt x="177" y="431"/>
                      <a:pt x="182" y="434"/>
                      <a:pt x="188" y="436"/>
                    </a:cubicBezTo>
                    <a:cubicBezTo>
                      <a:pt x="194" y="437"/>
                      <a:pt x="199" y="438"/>
                      <a:pt x="205" y="439"/>
                    </a:cubicBezTo>
                    <a:cubicBezTo>
                      <a:pt x="212" y="441"/>
                      <a:pt x="218" y="444"/>
                      <a:pt x="225" y="445"/>
                    </a:cubicBezTo>
                    <a:cubicBezTo>
                      <a:pt x="238" y="448"/>
                      <a:pt x="250" y="452"/>
                      <a:pt x="263" y="455"/>
                    </a:cubicBezTo>
                    <a:cubicBezTo>
                      <a:pt x="263" y="454"/>
                      <a:pt x="263" y="453"/>
                      <a:pt x="263" y="453"/>
                    </a:cubicBezTo>
                    <a:cubicBezTo>
                      <a:pt x="262" y="453"/>
                      <a:pt x="262" y="454"/>
                      <a:pt x="261" y="454"/>
                    </a:cubicBezTo>
                    <a:cubicBezTo>
                      <a:pt x="261" y="454"/>
                      <a:pt x="261" y="454"/>
                      <a:pt x="260" y="454"/>
                    </a:cubicBezTo>
                    <a:cubicBezTo>
                      <a:pt x="260" y="452"/>
                      <a:pt x="260" y="450"/>
                      <a:pt x="261" y="448"/>
                    </a:cubicBezTo>
                    <a:cubicBezTo>
                      <a:pt x="251" y="445"/>
                      <a:pt x="239" y="443"/>
                      <a:pt x="229" y="440"/>
                    </a:cubicBezTo>
                    <a:cubicBezTo>
                      <a:pt x="225" y="439"/>
                      <a:pt x="223" y="438"/>
                      <a:pt x="218" y="438"/>
                    </a:cubicBezTo>
                    <a:cubicBezTo>
                      <a:pt x="212" y="437"/>
                      <a:pt x="206" y="435"/>
                      <a:pt x="199" y="435"/>
                    </a:cubicBezTo>
                    <a:cubicBezTo>
                      <a:pt x="198" y="434"/>
                      <a:pt x="197" y="435"/>
                      <a:pt x="197" y="434"/>
                    </a:cubicBezTo>
                    <a:cubicBezTo>
                      <a:pt x="196" y="434"/>
                      <a:pt x="193" y="434"/>
                      <a:pt x="193" y="433"/>
                    </a:cubicBezTo>
                    <a:cubicBezTo>
                      <a:pt x="190" y="433"/>
                      <a:pt x="189" y="432"/>
                      <a:pt x="186" y="432"/>
                    </a:cubicBezTo>
                    <a:cubicBezTo>
                      <a:pt x="190" y="431"/>
                      <a:pt x="195" y="432"/>
                      <a:pt x="198" y="434"/>
                    </a:cubicBezTo>
                    <a:cubicBezTo>
                      <a:pt x="200" y="433"/>
                      <a:pt x="201" y="434"/>
                      <a:pt x="202" y="434"/>
                    </a:cubicBezTo>
                    <a:cubicBezTo>
                      <a:pt x="209" y="435"/>
                      <a:pt x="217" y="435"/>
                      <a:pt x="223" y="438"/>
                    </a:cubicBezTo>
                    <a:cubicBezTo>
                      <a:pt x="229" y="438"/>
                      <a:pt x="235" y="440"/>
                      <a:pt x="240" y="442"/>
                    </a:cubicBezTo>
                    <a:cubicBezTo>
                      <a:pt x="245" y="442"/>
                      <a:pt x="253" y="444"/>
                      <a:pt x="258" y="445"/>
                    </a:cubicBezTo>
                    <a:cubicBezTo>
                      <a:pt x="260" y="445"/>
                      <a:pt x="262" y="447"/>
                      <a:pt x="262" y="445"/>
                    </a:cubicBezTo>
                    <a:cubicBezTo>
                      <a:pt x="262" y="444"/>
                      <a:pt x="261" y="445"/>
                      <a:pt x="260" y="444"/>
                    </a:cubicBezTo>
                    <a:cubicBezTo>
                      <a:pt x="260" y="443"/>
                      <a:pt x="259" y="443"/>
                      <a:pt x="259" y="443"/>
                    </a:cubicBezTo>
                    <a:cubicBezTo>
                      <a:pt x="250" y="440"/>
                      <a:pt x="239" y="437"/>
                      <a:pt x="230" y="435"/>
                    </a:cubicBezTo>
                    <a:cubicBezTo>
                      <a:pt x="229" y="435"/>
                      <a:pt x="227" y="435"/>
                      <a:pt x="226" y="434"/>
                    </a:cubicBezTo>
                    <a:cubicBezTo>
                      <a:pt x="224" y="434"/>
                      <a:pt x="220" y="432"/>
                      <a:pt x="217" y="433"/>
                    </a:cubicBezTo>
                    <a:cubicBezTo>
                      <a:pt x="218" y="432"/>
                      <a:pt x="217" y="432"/>
                      <a:pt x="217" y="431"/>
                    </a:cubicBezTo>
                    <a:cubicBezTo>
                      <a:pt x="206" y="428"/>
                      <a:pt x="193" y="428"/>
                      <a:pt x="182" y="426"/>
                    </a:cubicBezTo>
                    <a:cubicBezTo>
                      <a:pt x="183" y="425"/>
                      <a:pt x="184" y="426"/>
                      <a:pt x="184" y="426"/>
                    </a:cubicBezTo>
                    <a:cubicBezTo>
                      <a:pt x="185" y="426"/>
                      <a:pt x="185" y="425"/>
                      <a:pt x="185" y="425"/>
                    </a:cubicBezTo>
                    <a:cubicBezTo>
                      <a:pt x="189" y="426"/>
                      <a:pt x="196" y="426"/>
                      <a:pt x="201" y="427"/>
                    </a:cubicBezTo>
                    <a:cubicBezTo>
                      <a:pt x="204" y="427"/>
                      <a:pt x="208" y="429"/>
                      <a:pt x="209" y="428"/>
                    </a:cubicBezTo>
                    <a:cubicBezTo>
                      <a:pt x="211" y="428"/>
                      <a:pt x="211" y="425"/>
                      <a:pt x="212" y="424"/>
                    </a:cubicBezTo>
                    <a:cubicBezTo>
                      <a:pt x="205" y="420"/>
                      <a:pt x="197" y="421"/>
                      <a:pt x="189" y="419"/>
                    </a:cubicBezTo>
                    <a:cubicBezTo>
                      <a:pt x="188" y="420"/>
                      <a:pt x="188" y="419"/>
                      <a:pt x="188" y="419"/>
                    </a:cubicBezTo>
                    <a:cubicBezTo>
                      <a:pt x="186" y="419"/>
                      <a:pt x="183" y="419"/>
                      <a:pt x="181" y="418"/>
                    </a:cubicBezTo>
                    <a:cubicBezTo>
                      <a:pt x="183" y="419"/>
                      <a:pt x="184" y="417"/>
                      <a:pt x="185" y="418"/>
                    </a:cubicBezTo>
                    <a:cubicBezTo>
                      <a:pt x="188" y="417"/>
                      <a:pt x="190" y="419"/>
                      <a:pt x="193" y="419"/>
                    </a:cubicBezTo>
                    <a:cubicBezTo>
                      <a:pt x="196" y="419"/>
                      <a:pt x="198" y="419"/>
                      <a:pt x="201" y="419"/>
                    </a:cubicBezTo>
                    <a:cubicBezTo>
                      <a:pt x="204" y="420"/>
                      <a:pt x="208" y="421"/>
                      <a:pt x="211" y="421"/>
                    </a:cubicBezTo>
                    <a:cubicBezTo>
                      <a:pt x="211" y="422"/>
                      <a:pt x="213" y="421"/>
                      <a:pt x="213" y="422"/>
                    </a:cubicBezTo>
                    <a:cubicBezTo>
                      <a:pt x="214" y="421"/>
                      <a:pt x="214" y="419"/>
                      <a:pt x="215" y="418"/>
                    </a:cubicBezTo>
                    <a:cubicBezTo>
                      <a:pt x="205" y="415"/>
                      <a:pt x="192" y="414"/>
                      <a:pt x="185" y="412"/>
                    </a:cubicBezTo>
                    <a:cubicBezTo>
                      <a:pt x="191" y="412"/>
                      <a:pt x="206" y="414"/>
                      <a:pt x="215" y="416"/>
                    </a:cubicBezTo>
                    <a:cubicBezTo>
                      <a:pt x="216" y="415"/>
                      <a:pt x="216" y="413"/>
                      <a:pt x="217" y="412"/>
                    </a:cubicBezTo>
                    <a:cubicBezTo>
                      <a:pt x="209" y="411"/>
                      <a:pt x="198" y="409"/>
                      <a:pt x="190" y="407"/>
                    </a:cubicBezTo>
                    <a:cubicBezTo>
                      <a:pt x="189" y="407"/>
                      <a:pt x="187" y="407"/>
                      <a:pt x="186" y="406"/>
                    </a:cubicBezTo>
                    <a:cubicBezTo>
                      <a:pt x="185" y="407"/>
                      <a:pt x="181" y="406"/>
                      <a:pt x="178" y="406"/>
                    </a:cubicBezTo>
                    <a:cubicBezTo>
                      <a:pt x="178" y="404"/>
                      <a:pt x="181" y="405"/>
                      <a:pt x="181" y="406"/>
                    </a:cubicBezTo>
                    <a:cubicBezTo>
                      <a:pt x="182" y="406"/>
                      <a:pt x="182" y="405"/>
                      <a:pt x="182" y="405"/>
                    </a:cubicBezTo>
                    <a:cubicBezTo>
                      <a:pt x="195" y="407"/>
                      <a:pt x="205" y="409"/>
                      <a:pt x="218" y="410"/>
                    </a:cubicBezTo>
                    <a:cubicBezTo>
                      <a:pt x="219" y="410"/>
                      <a:pt x="218" y="408"/>
                      <a:pt x="219" y="407"/>
                    </a:cubicBezTo>
                    <a:cubicBezTo>
                      <a:pt x="206" y="405"/>
                      <a:pt x="192" y="402"/>
                      <a:pt x="180" y="401"/>
                    </a:cubicBezTo>
                    <a:cubicBezTo>
                      <a:pt x="182" y="399"/>
                      <a:pt x="187" y="400"/>
                      <a:pt x="189" y="400"/>
                    </a:cubicBezTo>
                    <a:cubicBezTo>
                      <a:pt x="196" y="401"/>
                      <a:pt x="204" y="404"/>
                      <a:pt x="210" y="404"/>
                    </a:cubicBezTo>
                    <a:cubicBezTo>
                      <a:pt x="196" y="400"/>
                      <a:pt x="182" y="398"/>
                      <a:pt x="169" y="395"/>
                    </a:cubicBezTo>
                    <a:cubicBezTo>
                      <a:pt x="167" y="394"/>
                      <a:pt x="163" y="394"/>
                      <a:pt x="162" y="392"/>
                    </a:cubicBezTo>
                    <a:cubicBezTo>
                      <a:pt x="160" y="393"/>
                      <a:pt x="157" y="391"/>
                      <a:pt x="153" y="390"/>
                    </a:cubicBezTo>
                    <a:cubicBezTo>
                      <a:pt x="153" y="390"/>
                      <a:pt x="152" y="390"/>
                      <a:pt x="152" y="389"/>
                    </a:cubicBezTo>
                    <a:cubicBezTo>
                      <a:pt x="148" y="388"/>
                      <a:pt x="144" y="387"/>
                      <a:pt x="139" y="386"/>
                    </a:cubicBezTo>
                    <a:cubicBezTo>
                      <a:pt x="139" y="386"/>
                      <a:pt x="139" y="385"/>
                      <a:pt x="138" y="385"/>
                    </a:cubicBezTo>
                    <a:cubicBezTo>
                      <a:pt x="137" y="384"/>
                      <a:pt x="136" y="384"/>
                      <a:pt x="135" y="384"/>
                    </a:cubicBezTo>
                    <a:cubicBezTo>
                      <a:pt x="131" y="383"/>
                      <a:pt x="127" y="382"/>
                      <a:pt x="124" y="381"/>
                    </a:cubicBezTo>
                    <a:cubicBezTo>
                      <a:pt x="117" y="380"/>
                      <a:pt x="110" y="378"/>
                      <a:pt x="104" y="376"/>
                    </a:cubicBezTo>
                    <a:cubicBezTo>
                      <a:pt x="100" y="376"/>
                      <a:pt x="97" y="376"/>
                      <a:pt x="94" y="375"/>
                    </a:cubicBezTo>
                    <a:cubicBezTo>
                      <a:pt x="93" y="374"/>
                      <a:pt x="94" y="374"/>
                      <a:pt x="94" y="373"/>
                    </a:cubicBezTo>
                    <a:cubicBezTo>
                      <a:pt x="96" y="373"/>
                      <a:pt x="98" y="373"/>
                      <a:pt x="99" y="374"/>
                    </a:cubicBezTo>
                    <a:cubicBezTo>
                      <a:pt x="110" y="377"/>
                      <a:pt x="122" y="379"/>
                      <a:pt x="133" y="382"/>
                    </a:cubicBezTo>
                    <a:cubicBezTo>
                      <a:pt x="146" y="385"/>
                      <a:pt x="160" y="392"/>
                      <a:pt x="174" y="395"/>
                    </a:cubicBezTo>
                    <a:cubicBezTo>
                      <a:pt x="179" y="396"/>
                      <a:pt x="183" y="397"/>
                      <a:pt x="187" y="398"/>
                    </a:cubicBezTo>
                    <a:cubicBezTo>
                      <a:pt x="188" y="396"/>
                      <a:pt x="192" y="397"/>
                      <a:pt x="193" y="398"/>
                    </a:cubicBezTo>
                    <a:cubicBezTo>
                      <a:pt x="202" y="399"/>
                      <a:pt x="212" y="400"/>
                      <a:pt x="220" y="402"/>
                    </a:cubicBezTo>
                    <a:cubicBezTo>
                      <a:pt x="221" y="401"/>
                      <a:pt x="220" y="401"/>
                      <a:pt x="220" y="400"/>
                    </a:cubicBezTo>
                    <a:cubicBezTo>
                      <a:pt x="211" y="396"/>
                      <a:pt x="197" y="395"/>
                      <a:pt x="186" y="394"/>
                    </a:cubicBezTo>
                    <a:cubicBezTo>
                      <a:pt x="187" y="393"/>
                      <a:pt x="190" y="393"/>
                      <a:pt x="191" y="393"/>
                    </a:cubicBezTo>
                    <a:cubicBezTo>
                      <a:pt x="201" y="393"/>
                      <a:pt x="211" y="396"/>
                      <a:pt x="221" y="397"/>
                    </a:cubicBezTo>
                    <a:cubicBezTo>
                      <a:pt x="221" y="397"/>
                      <a:pt x="221" y="397"/>
                      <a:pt x="221" y="396"/>
                    </a:cubicBezTo>
                    <a:cubicBezTo>
                      <a:pt x="208" y="394"/>
                      <a:pt x="195" y="391"/>
                      <a:pt x="182" y="389"/>
                    </a:cubicBezTo>
                    <a:cubicBezTo>
                      <a:pt x="181" y="388"/>
                      <a:pt x="180" y="389"/>
                      <a:pt x="179" y="389"/>
                    </a:cubicBezTo>
                    <a:cubicBezTo>
                      <a:pt x="179" y="388"/>
                      <a:pt x="179" y="388"/>
                      <a:pt x="179" y="387"/>
                    </a:cubicBezTo>
                    <a:cubicBezTo>
                      <a:pt x="180" y="387"/>
                      <a:pt x="181" y="388"/>
                      <a:pt x="181" y="387"/>
                    </a:cubicBezTo>
                    <a:cubicBezTo>
                      <a:pt x="181" y="387"/>
                      <a:pt x="181" y="388"/>
                      <a:pt x="181" y="388"/>
                    </a:cubicBezTo>
                    <a:cubicBezTo>
                      <a:pt x="194" y="388"/>
                      <a:pt x="210" y="395"/>
                      <a:pt x="222" y="392"/>
                    </a:cubicBezTo>
                    <a:cubicBezTo>
                      <a:pt x="213" y="390"/>
                      <a:pt x="205" y="390"/>
                      <a:pt x="197" y="387"/>
                    </a:cubicBezTo>
                    <a:cubicBezTo>
                      <a:pt x="195" y="388"/>
                      <a:pt x="195" y="388"/>
                      <a:pt x="194" y="389"/>
                    </a:cubicBezTo>
                    <a:cubicBezTo>
                      <a:pt x="194" y="388"/>
                      <a:pt x="193" y="388"/>
                      <a:pt x="193" y="387"/>
                    </a:cubicBezTo>
                    <a:cubicBezTo>
                      <a:pt x="192" y="387"/>
                      <a:pt x="191" y="387"/>
                      <a:pt x="190" y="387"/>
                    </a:cubicBezTo>
                    <a:cubicBezTo>
                      <a:pt x="190" y="386"/>
                      <a:pt x="190" y="386"/>
                      <a:pt x="190" y="385"/>
                    </a:cubicBezTo>
                    <a:cubicBezTo>
                      <a:pt x="190" y="386"/>
                      <a:pt x="189" y="386"/>
                      <a:pt x="189" y="386"/>
                    </a:cubicBezTo>
                    <a:cubicBezTo>
                      <a:pt x="189" y="386"/>
                      <a:pt x="189" y="386"/>
                      <a:pt x="190" y="386"/>
                    </a:cubicBezTo>
                    <a:cubicBezTo>
                      <a:pt x="188" y="387"/>
                      <a:pt x="185" y="386"/>
                      <a:pt x="183" y="386"/>
                    </a:cubicBezTo>
                    <a:cubicBezTo>
                      <a:pt x="184" y="385"/>
                      <a:pt x="186" y="386"/>
                      <a:pt x="187" y="385"/>
                    </a:cubicBezTo>
                    <a:cubicBezTo>
                      <a:pt x="183" y="384"/>
                      <a:pt x="178" y="383"/>
                      <a:pt x="174" y="383"/>
                    </a:cubicBezTo>
                    <a:cubicBezTo>
                      <a:pt x="174" y="382"/>
                      <a:pt x="174" y="381"/>
                      <a:pt x="174" y="380"/>
                    </a:cubicBezTo>
                    <a:cubicBezTo>
                      <a:pt x="164" y="378"/>
                      <a:pt x="153" y="374"/>
                      <a:pt x="142" y="373"/>
                    </a:cubicBezTo>
                    <a:cubicBezTo>
                      <a:pt x="139" y="371"/>
                      <a:pt x="133" y="371"/>
                      <a:pt x="129" y="369"/>
                    </a:cubicBezTo>
                    <a:cubicBezTo>
                      <a:pt x="129" y="369"/>
                      <a:pt x="129" y="369"/>
                      <a:pt x="129" y="369"/>
                    </a:cubicBezTo>
                    <a:cubicBezTo>
                      <a:pt x="128" y="369"/>
                      <a:pt x="126" y="369"/>
                      <a:pt x="125" y="368"/>
                    </a:cubicBezTo>
                    <a:cubicBezTo>
                      <a:pt x="119" y="367"/>
                      <a:pt x="114" y="366"/>
                      <a:pt x="108" y="365"/>
                    </a:cubicBezTo>
                    <a:cubicBezTo>
                      <a:pt x="107" y="365"/>
                      <a:pt x="105" y="365"/>
                      <a:pt x="104" y="364"/>
                    </a:cubicBezTo>
                    <a:cubicBezTo>
                      <a:pt x="104" y="364"/>
                      <a:pt x="103" y="363"/>
                      <a:pt x="102" y="363"/>
                    </a:cubicBezTo>
                    <a:cubicBezTo>
                      <a:pt x="99" y="362"/>
                      <a:pt x="96" y="362"/>
                      <a:pt x="93" y="362"/>
                    </a:cubicBezTo>
                    <a:cubicBezTo>
                      <a:pt x="90" y="362"/>
                      <a:pt x="85" y="361"/>
                      <a:pt x="82" y="360"/>
                    </a:cubicBezTo>
                    <a:cubicBezTo>
                      <a:pt x="81" y="360"/>
                      <a:pt x="81" y="359"/>
                      <a:pt x="80" y="359"/>
                    </a:cubicBezTo>
                    <a:cubicBezTo>
                      <a:pt x="79" y="359"/>
                      <a:pt x="78" y="359"/>
                      <a:pt x="76" y="359"/>
                    </a:cubicBezTo>
                    <a:cubicBezTo>
                      <a:pt x="76" y="359"/>
                      <a:pt x="76" y="358"/>
                      <a:pt x="75" y="358"/>
                    </a:cubicBezTo>
                    <a:cubicBezTo>
                      <a:pt x="71" y="357"/>
                      <a:pt x="67" y="357"/>
                      <a:pt x="62" y="356"/>
                    </a:cubicBezTo>
                    <a:cubicBezTo>
                      <a:pt x="62" y="355"/>
                      <a:pt x="62" y="355"/>
                      <a:pt x="63" y="354"/>
                    </a:cubicBezTo>
                    <a:cubicBezTo>
                      <a:pt x="63" y="354"/>
                      <a:pt x="64" y="354"/>
                      <a:pt x="64" y="354"/>
                    </a:cubicBezTo>
                    <a:cubicBezTo>
                      <a:pt x="63" y="353"/>
                      <a:pt x="59" y="353"/>
                      <a:pt x="58" y="352"/>
                    </a:cubicBezTo>
                    <a:cubicBezTo>
                      <a:pt x="58" y="354"/>
                      <a:pt x="60" y="358"/>
                      <a:pt x="60" y="361"/>
                    </a:cubicBezTo>
                    <a:cubicBezTo>
                      <a:pt x="61" y="363"/>
                      <a:pt x="62" y="366"/>
                      <a:pt x="62" y="369"/>
                    </a:cubicBezTo>
                    <a:cubicBezTo>
                      <a:pt x="63" y="373"/>
                      <a:pt x="70" y="371"/>
                      <a:pt x="73" y="374"/>
                    </a:cubicBezTo>
                    <a:cubicBezTo>
                      <a:pt x="76" y="375"/>
                      <a:pt x="80" y="374"/>
                      <a:pt x="82" y="376"/>
                    </a:cubicBezTo>
                    <a:cubicBezTo>
                      <a:pt x="82" y="378"/>
                      <a:pt x="80" y="376"/>
                      <a:pt x="81" y="378"/>
                    </a:cubicBezTo>
                    <a:cubicBezTo>
                      <a:pt x="80" y="378"/>
                      <a:pt x="78" y="378"/>
                      <a:pt x="77" y="378"/>
                    </a:cubicBezTo>
                    <a:cubicBezTo>
                      <a:pt x="80" y="380"/>
                      <a:pt x="85" y="379"/>
                      <a:pt x="88" y="382"/>
                    </a:cubicBezTo>
                    <a:cubicBezTo>
                      <a:pt x="97" y="385"/>
                      <a:pt x="105" y="387"/>
                      <a:pt x="114" y="390"/>
                    </a:cubicBezTo>
                    <a:cubicBezTo>
                      <a:pt x="121" y="391"/>
                      <a:pt x="131" y="394"/>
                      <a:pt x="139" y="395"/>
                    </a:cubicBezTo>
                    <a:cubicBezTo>
                      <a:pt x="145" y="396"/>
                      <a:pt x="151" y="397"/>
                      <a:pt x="156" y="399"/>
                    </a:cubicBezTo>
                    <a:cubicBezTo>
                      <a:pt x="156" y="399"/>
                      <a:pt x="155" y="399"/>
                      <a:pt x="155" y="400"/>
                    </a:cubicBezTo>
                    <a:cubicBezTo>
                      <a:pt x="152" y="398"/>
                      <a:pt x="146" y="398"/>
                      <a:pt x="144" y="397"/>
                    </a:cubicBezTo>
                    <a:cubicBezTo>
                      <a:pt x="142" y="397"/>
                      <a:pt x="141" y="397"/>
                      <a:pt x="139" y="396"/>
                    </a:cubicBezTo>
                    <a:cubicBezTo>
                      <a:pt x="138" y="396"/>
                      <a:pt x="138" y="396"/>
                      <a:pt x="136" y="396"/>
                    </a:cubicBezTo>
                    <a:cubicBezTo>
                      <a:pt x="135" y="396"/>
                      <a:pt x="133" y="396"/>
                      <a:pt x="132" y="395"/>
                    </a:cubicBezTo>
                    <a:cubicBezTo>
                      <a:pt x="129" y="395"/>
                      <a:pt x="126" y="394"/>
                      <a:pt x="123" y="393"/>
                    </a:cubicBezTo>
                    <a:cubicBezTo>
                      <a:pt x="122" y="393"/>
                      <a:pt x="120" y="392"/>
                      <a:pt x="119" y="392"/>
                    </a:cubicBezTo>
                    <a:cubicBezTo>
                      <a:pt x="114" y="391"/>
                      <a:pt x="109" y="390"/>
                      <a:pt x="103" y="388"/>
                    </a:cubicBezTo>
                    <a:cubicBezTo>
                      <a:pt x="99" y="387"/>
                      <a:pt x="94" y="386"/>
                      <a:pt x="90" y="384"/>
                    </a:cubicBezTo>
                    <a:cubicBezTo>
                      <a:pt x="85" y="383"/>
                      <a:pt x="79" y="380"/>
                      <a:pt x="74" y="379"/>
                    </a:cubicBezTo>
                    <a:cubicBezTo>
                      <a:pt x="74" y="378"/>
                      <a:pt x="74" y="378"/>
                      <a:pt x="75" y="378"/>
                    </a:cubicBezTo>
                    <a:cubicBezTo>
                      <a:pt x="72" y="378"/>
                      <a:pt x="69" y="379"/>
                      <a:pt x="68" y="380"/>
                    </a:cubicBezTo>
                    <a:cubicBezTo>
                      <a:pt x="68" y="380"/>
                      <a:pt x="68" y="380"/>
                      <a:pt x="68" y="380"/>
                    </a:cubicBezTo>
                    <a:cubicBezTo>
                      <a:pt x="68" y="381"/>
                      <a:pt x="67" y="380"/>
                      <a:pt x="67" y="381"/>
                    </a:cubicBezTo>
                    <a:cubicBezTo>
                      <a:pt x="69" y="382"/>
                      <a:pt x="72" y="383"/>
                      <a:pt x="71" y="386"/>
                    </a:cubicBezTo>
                    <a:cubicBezTo>
                      <a:pt x="70" y="387"/>
                      <a:pt x="70" y="387"/>
                      <a:pt x="69" y="388"/>
                    </a:cubicBezTo>
                    <a:cubicBezTo>
                      <a:pt x="69" y="388"/>
                      <a:pt x="68" y="388"/>
                      <a:pt x="67" y="388"/>
                    </a:cubicBezTo>
                    <a:cubicBezTo>
                      <a:pt x="67" y="389"/>
                      <a:pt x="66" y="390"/>
                      <a:pt x="66" y="392"/>
                    </a:cubicBezTo>
                    <a:cubicBezTo>
                      <a:pt x="66" y="393"/>
                      <a:pt x="68" y="395"/>
                      <a:pt x="68" y="397"/>
                    </a:cubicBezTo>
                    <a:cubicBezTo>
                      <a:pt x="69" y="401"/>
                      <a:pt x="68" y="405"/>
                      <a:pt x="67" y="409"/>
                    </a:cubicBezTo>
                    <a:cubicBezTo>
                      <a:pt x="71" y="412"/>
                      <a:pt x="76" y="412"/>
                      <a:pt x="80" y="415"/>
                    </a:cubicBezTo>
                    <a:cubicBezTo>
                      <a:pt x="80" y="417"/>
                      <a:pt x="77" y="417"/>
                      <a:pt x="76" y="418"/>
                    </a:cubicBezTo>
                    <a:cubicBezTo>
                      <a:pt x="74" y="416"/>
                      <a:pt x="71" y="419"/>
                      <a:pt x="68" y="416"/>
                    </a:cubicBezTo>
                    <a:cubicBezTo>
                      <a:pt x="67" y="416"/>
                      <a:pt x="65" y="416"/>
                      <a:pt x="64" y="416"/>
                    </a:cubicBezTo>
                    <a:cubicBezTo>
                      <a:pt x="62" y="417"/>
                      <a:pt x="62" y="419"/>
                      <a:pt x="61" y="420"/>
                    </a:cubicBezTo>
                    <a:cubicBezTo>
                      <a:pt x="60" y="420"/>
                      <a:pt x="60" y="420"/>
                      <a:pt x="59" y="419"/>
                    </a:cubicBezTo>
                    <a:cubicBezTo>
                      <a:pt x="58" y="420"/>
                      <a:pt x="58" y="421"/>
                      <a:pt x="58" y="422"/>
                    </a:cubicBezTo>
                    <a:cubicBezTo>
                      <a:pt x="58" y="422"/>
                      <a:pt x="58" y="421"/>
                      <a:pt x="57" y="421"/>
                    </a:cubicBezTo>
                    <a:cubicBezTo>
                      <a:pt x="57" y="422"/>
                      <a:pt x="57" y="422"/>
                      <a:pt x="58" y="422"/>
                    </a:cubicBezTo>
                    <a:cubicBezTo>
                      <a:pt x="57" y="422"/>
                      <a:pt x="57" y="423"/>
                      <a:pt x="56" y="424"/>
                    </a:cubicBezTo>
                    <a:cubicBezTo>
                      <a:pt x="61" y="425"/>
                      <a:pt x="65" y="427"/>
                      <a:pt x="69" y="428"/>
                    </a:cubicBezTo>
                    <a:cubicBezTo>
                      <a:pt x="72" y="429"/>
                      <a:pt x="75" y="428"/>
                      <a:pt x="79" y="429"/>
                    </a:cubicBezTo>
                    <a:cubicBezTo>
                      <a:pt x="82" y="430"/>
                      <a:pt x="86" y="432"/>
                      <a:pt x="89" y="433"/>
                    </a:cubicBezTo>
                    <a:cubicBezTo>
                      <a:pt x="92" y="432"/>
                      <a:pt x="94" y="434"/>
                      <a:pt x="97" y="435"/>
                    </a:cubicBezTo>
                    <a:cubicBezTo>
                      <a:pt x="100" y="436"/>
                      <a:pt x="104" y="436"/>
                      <a:pt x="107" y="437"/>
                    </a:cubicBezTo>
                    <a:cubicBezTo>
                      <a:pt x="111" y="437"/>
                      <a:pt x="114" y="438"/>
                      <a:pt x="116" y="439"/>
                    </a:cubicBezTo>
                    <a:cubicBezTo>
                      <a:pt x="118" y="440"/>
                      <a:pt x="119" y="441"/>
                      <a:pt x="120" y="441"/>
                    </a:cubicBezTo>
                    <a:cubicBezTo>
                      <a:pt x="120" y="441"/>
                      <a:pt x="120" y="440"/>
                      <a:pt x="121" y="440"/>
                    </a:cubicBezTo>
                    <a:cubicBezTo>
                      <a:pt x="124" y="441"/>
                      <a:pt x="127" y="443"/>
                      <a:pt x="131" y="443"/>
                    </a:cubicBezTo>
                    <a:cubicBezTo>
                      <a:pt x="133" y="445"/>
                      <a:pt x="138" y="444"/>
                      <a:pt x="140" y="446"/>
                    </a:cubicBezTo>
                    <a:cubicBezTo>
                      <a:pt x="155" y="448"/>
                      <a:pt x="165" y="454"/>
                      <a:pt x="179" y="457"/>
                    </a:cubicBezTo>
                    <a:cubicBezTo>
                      <a:pt x="184" y="459"/>
                      <a:pt x="190" y="460"/>
                      <a:pt x="196" y="461"/>
                    </a:cubicBezTo>
                    <a:cubicBezTo>
                      <a:pt x="197" y="461"/>
                      <a:pt x="196" y="460"/>
                      <a:pt x="197" y="460"/>
                    </a:cubicBezTo>
                    <a:cubicBezTo>
                      <a:pt x="206" y="461"/>
                      <a:pt x="216" y="464"/>
                      <a:pt x="225" y="467"/>
                    </a:cubicBezTo>
                    <a:cubicBezTo>
                      <a:pt x="231" y="469"/>
                      <a:pt x="238" y="469"/>
                      <a:pt x="242" y="470"/>
                    </a:cubicBezTo>
                    <a:cubicBezTo>
                      <a:pt x="245" y="471"/>
                      <a:pt x="246" y="472"/>
                      <a:pt x="247" y="473"/>
                    </a:cubicBezTo>
                    <a:cubicBezTo>
                      <a:pt x="243" y="473"/>
                      <a:pt x="239" y="471"/>
                      <a:pt x="234" y="471"/>
                    </a:cubicBezTo>
                    <a:cubicBezTo>
                      <a:pt x="238" y="472"/>
                      <a:pt x="245" y="473"/>
                      <a:pt x="247" y="476"/>
                    </a:cubicBezTo>
                    <a:cubicBezTo>
                      <a:pt x="259" y="478"/>
                      <a:pt x="272" y="481"/>
                      <a:pt x="286" y="485"/>
                    </a:cubicBezTo>
                    <a:cubicBezTo>
                      <a:pt x="288" y="486"/>
                      <a:pt x="290" y="485"/>
                      <a:pt x="292" y="486"/>
                    </a:cubicBezTo>
                    <a:cubicBezTo>
                      <a:pt x="297" y="487"/>
                      <a:pt x="303" y="489"/>
                      <a:pt x="309" y="491"/>
                    </a:cubicBezTo>
                    <a:cubicBezTo>
                      <a:pt x="313" y="492"/>
                      <a:pt x="316" y="492"/>
                      <a:pt x="321" y="493"/>
                    </a:cubicBezTo>
                    <a:cubicBezTo>
                      <a:pt x="324" y="494"/>
                      <a:pt x="327" y="496"/>
                      <a:pt x="330" y="496"/>
                    </a:cubicBezTo>
                    <a:cubicBezTo>
                      <a:pt x="339" y="498"/>
                      <a:pt x="348" y="501"/>
                      <a:pt x="358" y="503"/>
                    </a:cubicBezTo>
                    <a:cubicBezTo>
                      <a:pt x="364" y="504"/>
                      <a:pt x="373" y="508"/>
                      <a:pt x="380" y="510"/>
                    </a:cubicBezTo>
                    <a:cubicBezTo>
                      <a:pt x="383" y="510"/>
                      <a:pt x="387" y="511"/>
                      <a:pt x="389" y="512"/>
                    </a:cubicBezTo>
                    <a:cubicBezTo>
                      <a:pt x="389" y="512"/>
                      <a:pt x="389" y="513"/>
                      <a:pt x="389" y="513"/>
                    </a:cubicBezTo>
                    <a:cubicBezTo>
                      <a:pt x="391" y="514"/>
                      <a:pt x="393" y="514"/>
                      <a:pt x="395" y="514"/>
                    </a:cubicBezTo>
                    <a:cubicBezTo>
                      <a:pt x="399" y="515"/>
                      <a:pt x="401" y="517"/>
                      <a:pt x="404" y="517"/>
                    </a:cubicBezTo>
                    <a:cubicBezTo>
                      <a:pt x="408" y="518"/>
                      <a:pt x="411" y="518"/>
                      <a:pt x="413" y="520"/>
                    </a:cubicBezTo>
                    <a:cubicBezTo>
                      <a:pt x="414" y="520"/>
                      <a:pt x="414" y="521"/>
                      <a:pt x="414" y="522"/>
                    </a:cubicBezTo>
                    <a:cubicBezTo>
                      <a:pt x="410" y="522"/>
                      <a:pt x="407" y="520"/>
                      <a:pt x="404" y="520"/>
                    </a:cubicBezTo>
                    <a:cubicBezTo>
                      <a:pt x="400" y="516"/>
                      <a:pt x="391" y="517"/>
                      <a:pt x="386" y="513"/>
                    </a:cubicBezTo>
                    <a:cubicBezTo>
                      <a:pt x="385" y="513"/>
                      <a:pt x="385" y="514"/>
                      <a:pt x="385" y="514"/>
                    </a:cubicBezTo>
                    <a:cubicBezTo>
                      <a:pt x="382" y="511"/>
                      <a:pt x="376" y="511"/>
                      <a:pt x="371" y="510"/>
                    </a:cubicBezTo>
                    <a:cubicBezTo>
                      <a:pt x="370" y="509"/>
                      <a:pt x="368" y="508"/>
                      <a:pt x="367" y="508"/>
                    </a:cubicBezTo>
                    <a:cubicBezTo>
                      <a:pt x="364" y="507"/>
                      <a:pt x="361" y="507"/>
                      <a:pt x="359" y="505"/>
                    </a:cubicBezTo>
                    <a:cubicBezTo>
                      <a:pt x="357" y="506"/>
                      <a:pt x="355" y="504"/>
                      <a:pt x="353" y="505"/>
                    </a:cubicBezTo>
                    <a:cubicBezTo>
                      <a:pt x="351" y="503"/>
                      <a:pt x="348" y="503"/>
                      <a:pt x="347" y="502"/>
                    </a:cubicBezTo>
                    <a:cubicBezTo>
                      <a:pt x="340" y="502"/>
                      <a:pt x="336" y="498"/>
                      <a:pt x="328" y="498"/>
                    </a:cubicBezTo>
                    <a:cubicBezTo>
                      <a:pt x="326" y="497"/>
                      <a:pt x="325" y="497"/>
                      <a:pt x="324" y="496"/>
                    </a:cubicBezTo>
                    <a:cubicBezTo>
                      <a:pt x="316" y="494"/>
                      <a:pt x="309" y="493"/>
                      <a:pt x="301" y="491"/>
                    </a:cubicBezTo>
                    <a:cubicBezTo>
                      <a:pt x="298" y="489"/>
                      <a:pt x="294" y="489"/>
                      <a:pt x="290" y="488"/>
                    </a:cubicBezTo>
                    <a:cubicBezTo>
                      <a:pt x="283" y="487"/>
                      <a:pt x="277" y="484"/>
                      <a:pt x="273" y="483"/>
                    </a:cubicBezTo>
                    <a:cubicBezTo>
                      <a:pt x="268" y="482"/>
                      <a:pt x="264" y="482"/>
                      <a:pt x="260" y="481"/>
                    </a:cubicBezTo>
                    <a:cubicBezTo>
                      <a:pt x="258" y="481"/>
                      <a:pt x="255" y="480"/>
                      <a:pt x="253" y="479"/>
                    </a:cubicBezTo>
                    <a:cubicBezTo>
                      <a:pt x="252" y="479"/>
                      <a:pt x="251" y="480"/>
                      <a:pt x="250" y="479"/>
                    </a:cubicBezTo>
                    <a:cubicBezTo>
                      <a:pt x="249" y="479"/>
                      <a:pt x="250" y="478"/>
                      <a:pt x="249" y="478"/>
                    </a:cubicBezTo>
                    <a:cubicBezTo>
                      <a:pt x="246" y="479"/>
                      <a:pt x="244" y="477"/>
                      <a:pt x="242" y="476"/>
                    </a:cubicBezTo>
                    <a:cubicBezTo>
                      <a:pt x="241" y="476"/>
                      <a:pt x="242" y="476"/>
                      <a:pt x="242" y="475"/>
                    </a:cubicBezTo>
                    <a:cubicBezTo>
                      <a:pt x="235" y="473"/>
                      <a:pt x="228" y="472"/>
                      <a:pt x="223" y="469"/>
                    </a:cubicBezTo>
                    <a:cubicBezTo>
                      <a:pt x="222" y="470"/>
                      <a:pt x="222" y="470"/>
                      <a:pt x="221" y="470"/>
                    </a:cubicBezTo>
                    <a:cubicBezTo>
                      <a:pt x="212" y="466"/>
                      <a:pt x="203" y="466"/>
                      <a:pt x="194" y="463"/>
                    </a:cubicBezTo>
                    <a:cubicBezTo>
                      <a:pt x="190" y="463"/>
                      <a:pt x="187" y="461"/>
                      <a:pt x="183" y="460"/>
                    </a:cubicBezTo>
                    <a:cubicBezTo>
                      <a:pt x="182" y="460"/>
                      <a:pt x="181" y="460"/>
                      <a:pt x="180" y="460"/>
                    </a:cubicBezTo>
                    <a:cubicBezTo>
                      <a:pt x="177" y="459"/>
                      <a:pt x="173" y="457"/>
                      <a:pt x="169" y="457"/>
                    </a:cubicBezTo>
                    <a:cubicBezTo>
                      <a:pt x="168" y="456"/>
                      <a:pt x="167" y="456"/>
                      <a:pt x="167" y="455"/>
                    </a:cubicBezTo>
                    <a:cubicBezTo>
                      <a:pt x="159" y="454"/>
                      <a:pt x="154" y="451"/>
                      <a:pt x="147" y="449"/>
                    </a:cubicBezTo>
                    <a:cubicBezTo>
                      <a:pt x="140" y="448"/>
                      <a:pt x="130" y="445"/>
                      <a:pt x="123" y="443"/>
                    </a:cubicBezTo>
                    <a:cubicBezTo>
                      <a:pt x="119" y="442"/>
                      <a:pt x="117" y="442"/>
                      <a:pt x="115" y="440"/>
                    </a:cubicBezTo>
                    <a:cubicBezTo>
                      <a:pt x="114" y="440"/>
                      <a:pt x="114" y="441"/>
                      <a:pt x="114" y="441"/>
                    </a:cubicBezTo>
                    <a:cubicBezTo>
                      <a:pt x="109" y="440"/>
                      <a:pt x="104" y="438"/>
                      <a:pt x="99" y="437"/>
                    </a:cubicBezTo>
                    <a:cubicBezTo>
                      <a:pt x="95" y="436"/>
                      <a:pt x="90" y="436"/>
                      <a:pt x="87" y="433"/>
                    </a:cubicBezTo>
                    <a:cubicBezTo>
                      <a:pt x="82" y="433"/>
                      <a:pt x="75" y="430"/>
                      <a:pt x="71" y="431"/>
                    </a:cubicBezTo>
                    <a:cubicBezTo>
                      <a:pt x="66" y="430"/>
                      <a:pt x="63" y="428"/>
                      <a:pt x="59" y="427"/>
                    </a:cubicBezTo>
                    <a:cubicBezTo>
                      <a:pt x="58" y="427"/>
                      <a:pt x="59" y="428"/>
                      <a:pt x="58" y="428"/>
                    </a:cubicBezTo>
                    <a:cubicBezTo>
                      <a:pt x="56" y="427"/>
                      <a:pt x="54" y="427"/>
                      <a:pt x="52" y="427"/>
                    </a:cubicBezTo>
                    <a:cubicBezTo>
                      <a:pt x="53" y="427"/>
                      <a:pt x="53" y="425"/>
                      <a:pt x="53" y="425"/>
                    </a:cubicBezTo>
                    <a:cubicBezTo>
                      <a:pt x="52" y="424"/>
                      <a:pt x="52" y="426"/>
                      <a:pt x="53" y="425"/>
                    </a:cubicBezTo>
                    <a:cubicBezTo>
                      <a:pt x="53" y="424"/>
                      <a:pt x="53" y="423"/>
                      <a:pt x="53" y="422"/>
                    </a:cubicBezTo>
                    <a:cubicBezTo>
                      <a:pt x="54" y="422"/>
                      <a:pt x="54" y="422"/>
                      <a:pt x="54" y="422"/>
                    </a:cubicBezTo>
                    <a:cubicBezTo>
                      <a:pt x="55" y="422"/>
                      <a:pt x="55" y="421"/>
                      <a:pt x="55" y="420"/>
                    </a:cubicBezTo>
                    <a:cubicBezTo>
                      <a:pt x="55" y="419"/>
                      <a:pt x="57" y="418"/>
                      <a:pt x="57" y="417"/>
                    </a:cubicBezTo>
                    <a:cubicBezTo>
                      <a:pt x="58" y="416"/>
                      <a:pt x="58" y="415"/>
                      <a:pt x="60" y="415"/>
                    </a:cubicBezTo>
                    <a:cubicBezTo>
                      <a:pt x="60" y="415"/>
                      <a:pt x="60" y="415"/>
                      <a:pt x="61" y="415"/>
                    </a:cubicBezTo>
                    <a:cubicBezTo>
                      <a:pt x="62" y="413"/>
                      <a:pt x="65" y="414"/>
                      <a:pt x="68" y="414"/>
                    </a:cubicBezTo>
                    <a:cubicBezTo>
                      <a:pt x="68" y="415"/>
                      <a:pt x="68" y="415"/>
                      <a:pt x="68" y="415"/>
                    </a:cubicBezTo>
                    <a:cubicBezTo>
                      <a:pt x="69" y="414"/>
                      <a:pt x="71" y="415"/>
                      <a:pt x="73" y="415"/>
                    </a:cubicBezTo>
                    <a:cubicBezTo>
                      <a:pt x="71" y="413"/>
                      <a:pt x="67" y="412"/>
                      <a:pt x="64" y="411"/>
                    </a:cubicBezTo>
                    <a:cubicBezTo>
                      <a:pt x="63" y="410"/>
                      <a:pt x="65" y="409"/>
                      <a:pt x="65" y="407"/>
                    </a:cubicBezTo>
                    <a:cubicBezTo>
                      <a:pt x="65" y="407"/>
                      <a:pt x="65" y="406"/>
                      <a:pt x="65" y="406"/>
                    </a:cubicBezTo>
                    <a:cubicBezTo>
                      <a:pt x="65" y="405"/>
                      <a:pt x="65" y="404"/>
                      <a:pt x="66" y="403"/>
                    </a:cubicBezTo>
                    <a:cubicBezTo>
                      <a:pt x="66" y="399"/>
                      <a:pt x="64" y="393"/>
                      <a:pt x="64" y="390"/>
                    </a:cubicBezTo>
                    <a:cubicBezTo>
                      <a:pt x="64" y="389"/>
                      <a:pt x="64" y="386"/>
                      <a:pt x="65" y="385"/>
                    </a:cubicBezTo>
                    <a:cubicBezTo>
                      <a:pt x="66" y="385"/>
                      <a:pt x="67" y="385"/>
                      <a:pt x="68" y="385"/>
                    </a:cubicBezTo>
                    <a:cubicBezTo>
                      <a:pt x="66" y="383"/>
                      <a:pt x="63" y="383"/>
                      <a:pt x="61" y="382"/>
                    </a:cubicBezTo>
                    <a:cubicBezTo>
                      <a:pt x="61" y="381"/>
                      <a:pt x="62" y="381"/>
                      <a:pt x="62" y="380"/>
                    </a:cubicBezTo>
                    <a:cubicBezTo>
                      <a:pt x="65" y="379"/>
                      <a:pt x="67" y="376"/>
                      <a:pt x="70" y="376"/>
                    </a:cubicBezTo>
                    <a:cubicBezTo>
                      <a:pt x="67" y="374"/>
                      <a:pt x="63" y="375"/>
                      <a:pt x="60" y="373"/>
                    </a:cubicBezTo>
                    <a:cubicBezTo>
                      <a:pt x="59" y="370"/>
                      <a:pt x="60" y="367"/>
                      <a:pt x="58" y="364"/>
                    </a:cubicBezTo>
                    <a:cubicBezTo>
                      <a:pt x="58" y="358"/>
                      <a:pt x="56" y="357"/>
                      <a:pt x="55" y="353"/>
                    </a:cubicBezTo>
                    <a:cubicBezTo>
                      <a:pt x="55" y="352"/>
                      <a:pt x="54" y="352"/>
                      <a:pt x="54" y="351"/>
                    </a:cubicBezTo>
                    <a:cubicBezTo>
                      <a:pt x="54" y="349"/>
                      <a:pt x="53" y="349"/>
                      <a:pt x="52" y="348"/>
                    </a:cubicBezTo>
                    <a:cubicBezTo>
                      <a:pt x="43" y="346"/>
                      <a:pt x="37" y="345"/>
                      <a:pt x="29" y="342"/>
                    </a:cubicBezTo>
                    <a:cubicBezTo>
                      <a:pt x="29" y="341"/>
                      <a:pt x="29" y="340"/>
                      <a:pt x="29" y="337"/>
                    </a:cubicBezTo>
                    <a:cubicBezTo>
                      <a:pt x="29" y="337"/>
                      <a:pt x="28" y="337"/>
                      <a:pt x="27" y="337"/>
                    </a:cubicBezTo>
                    <a:cubicBezTo>
                      <a:pt x="28" y="336"/>
                      <a:pt x="28" y="336"/>
                      <a:pt x="27" y="336"/>
                    </a:cubicBezTo>
                    <a:cubicBezTo>
                      <a:pt x="28" y="335"/>
                      <a:pt x="29" y="334"/>
                      <a:pt x="30" y="333"/>
                    </a:cubicBezTo>
                    <a:cubicBezTo>
                      <a:pt x="33" y="334"/>
                      <a:pt x="39" y="331"/>
                      <a:pt x="42" y="332"/>
                    </a:cubicBezTo>
                    <a:cubicBezTo>
                      <a:pt x="51" y="326"/>
                      <a:pt x="60" y="329"/>
                      <a:pt x="69" y="324"/>
                    </a:cubicBezTo>
                    <a:cubicBezTo>
                      <a:pt x="70" y="324"/>
                      <a:pt x="69" y="324"/>
                      <a:pt x="69" y="323"/>
                    </a:cubicBezTo>
                    <a:cubicBezTo>
                      <a:pt x="72" y="323"/>
                      <a:pt x="76" y="321"/>
                      <a:pt x="79" y="320"/>
                    </a:cubicBezTo>
                    <a:cubicBezTo>
                      <a:pt x="79" y="320"/>
                      <a:pt x="81" y="320"/>
                      <a:pt x="80" y="321"/>
                    </a:cubicBezTo>
                    <a:cubicBezTo>
                      <a:pt x="81" y="321"/>
                      <a:pt x="81" y="320"/>
                      <a:pt x="81" y="319"/>
                    </a:cubicBezTo>
                    <a:cubicBezTo>
                      <a:pt x="83" y="320"/>
                      <a:pt x="85" y="317"/>
                      <a:pt x="87" y="318"/>
                    </a:cubicBezTo>
                    <a:cubicBezTo>
                      <a:pt x="87" y="318"/>
                      <a:pt x="88" y="317"/>
                      <a:pt x="88" y="317"/>
                    </a:cubicBezTo>
                    <a:cubicBezTo>
                      <a:pt x="90" y="317"/>
                      <a:pt x="90" y="317"/>
                      <a:pt x="92" y="317"/>
                    </a:cubicBezTo>
                    <a:cubicBezTo>
                      <a:pt x="92" y="317"/>
                      <a:pt x="92" y="317"/>
                      <a:pt x="91" y="317"/>
                    </a:cubicBezTo>
                    <a:cubicBezTo>
                      <a:pt x="97" y="315"/>
                      <a:pt x="102" y="315"/>
                      <a:pt x="108" y="312"/>
                    </a:cubicBezTo>
                    <a:cubicBezTo>
                      <a:pt x="103" y="309"/>
                      <a:pt x="98" y="304"/>
                      <a:pt x="91" y="302"/>
                    </a:cubicBezTo>
                    <a:cubicBezTo>
                      <a:pt x="90" y="301"/>
                      <a:pt x="89" y="300"/>
                      <a:pt x="89" y="299"/>
                    </a:cubicBezTo>
                    <a:cubicBezTo>
                      <a:pt x="87" y="298"/>
                      <a:pt x="85" y="297"/>
                      <a:pt x="84" y="296"/>
                    </a:cubicBezTo>
                    <a:cubicBezTo>
                      <a:pt x="81" y="295"/>
                      <a:pt x="78" y="294"/>
                      <a:pt x="77" y="292"/>
                    </a:cubicBezTo>
                    <a:cubicBezTo>
                      <a:pt x="75" y="292"/>
                      <a:pt x="74" y="290"/>
                      <a:pt x="72" y="289"/>
                    </a:cubicBezTo>
                    <a:cubicBezTo>
                      <a:pt x="71" y="289"/>
                      <a:pt x="70" y="289"/>
                      <a:pt x="70" y="288"/>
                    </a:cubicBezTo>
                    <a:cubicBezTo>
                      <a:pt x="69" y="288"/>
                      <a:pt x="68" y="287"/>
                      <a:pt x="67" y="286"/>
                    </a:cubicBezTo>
                    <a:cubicBezTo>
                      <a:pt x="67" y="286"/>
                      <a:pt x="66" y="287"/>
                      <a:pt x="66" y="286"/>
                    </a:cubicBezTo>
                    <a:cubicBezTo>
                      <a:pt x="64" y="285"/>
                      <a:pt x="61" y="283"/>
                      <a:pt x="60" y="282"/>
                    </a:cubicBezTo>
                    <a:cubicBezTo>
                      <a:pt x="58" y="281"/>
                      <a:pt x="55" y="279"/>
                      <a:pt x="54" y="281"/>
                    </a:cubicBezTo>
                    <a:cubicBezTo>
                      <a:pt x="54" y="279"/>
                      <a:pt x="52" y="277"/>
                      <a:pt x="53" y="275"/>
                    </a:cubicBezTo>
                    <a:cubicBezTo>
                      <a:pt x="51" y="275"/>
                      <a:pt x="53" y="273"/>
                      <a:pt x="51" y="272"/>
                    </a:cubicBezTo>
                    <a:cubicBezTo>
                      <a:pt x="52" y="272"/>
                      <a:pt x="53" y="271"/>
                      <a:pt x="54" y="272"/>
                    </a:cubicBezTo>
                    <a:cubicBezTo>
                      <a:pt x="54" y="271"/>
                      <a:pt x="53" y="271"/>
                      <a:pt x="53" y="270"/>
                    </a:cubicBezTo>
                    <a:cubicBezTo>
                      <a:pt x="53" y="270"/>
                      <a:pt x="53" y="271"/>
                      <a:pt x="52" y="271"/>
                    </a:cubicBezTo>
                    <a:cubicBezTo>
                      <a:pt x="52" y="271"/>
                      <a:pt x="52" y="271"/>
                      <a:pt x="52" y="271"/>
                    </a:cubicBezTo>
                    <a:cubicBezTo>
                      <a:pt x="52" y="271"/>
                      <a:pt x="52" y="271"/>
                      <a:pt x="52" y="271"/>
                    </a:cubicBezTo>
                    <a:cubicBezTo>
                      <a:pt x="51" y="270"/>
                      <a:pt x="53" y="271"/>
                      <a:pt x="53" y="270"/>
                    </a:cubicBezTo>
                    <a:cubicBezTo>
                      <a:pt x="53" y="269"/>
                      <a:pt x="52" y="270"/>
                      <a:pt x="52" y="270"/>
                    </a:cubicBezTo>
                    <a:cubicBezTo>
                      <a:pt x="54" y="268"/>
                      <a:pt x="55" y="268"/>
                      <a:pt x="57" y="267"/>
                    </a:cubicBezTo>
                    <a:cubicBezTo>
                      <a:pt x="58" y="267"/>
                      <a:pt x="58" y="267"/>
                      <a:pt x="58" y="268"/>
                    </a:cubicBezTo>
                    <a:cubicBezTo>
                      <a:pt x="64" y="268"/>
                      <a:pt x="69" y="268"/>
                      <a:pt x="74" y="267"/>
                    </a:cubicBezTo>
                    <a:cubicBezTo>
                      <a:pt x="75" y="267"/>
                      <a:pt x="78" y="267"/>
                      <a:pt x="79" y="266"/>
                    </a:cubicBezTo>
                    <a:cubicBezTo>
                      <a:pt x="79" y="266"/>
                      <a:pt x="80" y="267"/>
                      <a:pt x="79" y="267"/>
                    </a:cubicBezTo>
                    <a:cubicBezTo>
                      <a:pt x="82" y="267"/>
                      <a:pt x="84" y="266"/>
                      <a:pt x="87" y="267"/>
                    </a:cubicBezTo>
                    <a:cubicBezTo>
                      <a:pt x="87" y="266"/>
                      <a:pt x="87" y="266"/>
                      <a:pt x="87" y="266"/>
                    </a:cubicBezTo>
                    <a:cubicBezTo>
                      <a:pt x="90" y="265"/>
                      <a:pt x="95" y="266"/>
                      <a:pt x="98" y="265"/>
                    </a:cubicBezTo>
                    <a:cubicBezTo>
                      <a:pt x="98" y="265"/>
                      <a:pt x="99" y="266"/>
                      <a:pt x="99" y="266"/>
                    </a:cubicBezTo>
                    <a:cubicBezTo>
                      <a:pt x="100" y="265"/>
                      <a:pt x="100" y="263"/>
                      <a:pt x="102" y="262"/>
                    </a:cubicBezTo>
                    <a:cubicBezTo>
                      <a:pt x="102" y="258"/>
                      <a:pt x="105" y="255"/>
                      <a:pt x="105" y="251"/>
                    </a:cubicBezTo>
                    <a:cubicBezTo>
                      <a:pt x="104" y="251"/>
                      <a:pt x="104" y="252"/>
                      <a:pt x="103" y="252"/>
                    </a:cubicBezTo>
                    <a:cubicBezTo>
                      <a:pt x="105" y="251"/>
                      <a:pt x="104" y="247"/>
                      <a:pt x="107" y="244"/>
                    </a:cubicBezTo>
                    <a:cubicBezTo>
                      <a:pt x="104" y="239"/>
                      <a:pt x="109" y="234"/>
                      <a:pt x="108" y="230"/>
                    </a:cubicBezTo>
                    <a:cubicBezTo>
                      <a:pt x="111" y="225"/>
                      <a:pt x="111" y="220"/>
                      <a:pt x="110" y="214"/>
                    </a:cubicBezTo>
                    <a:cubicBezTo>
                      <a:pt x="111" y="214"/>
                      <a:pt x="111" y="215"/>
                      <a:pt x="112" y="215"/>
                    </a:cubicBezTo>
                    <a:cubicBezTo>
                      <a:pt x="112" y="214"/>
                      <a:pt x="110" y="213"/>
                      <a:pt x="111" y="212"/>
                    </a:cubicBezTo>
                    <a:cubicBezTo>
                      <a:pt x="110" y="212"/>
                      <a:pt x="109" y="212"/>
                      <a:pt x="107" y="211"/>
                    </a:cubicBezTo>
                    <a:cubicBezTo>
                      <a:pt x="107" y="210"/>
                      <a:pt x="108" y="210"/>
                      <a:pt x="108" y="209"/>
                    </a:cubicBezTo>
                    <a:cubicBezTo>
                      <a:pt x="108" y="209"/>
                      <a:pt x="109" y="209"/>
                      <a:pt x="110" y="209"/>
                    </a:cubicBezTo>
                    <a:cubicBezTo>
                      <a:pt x="108" y="207"/>
                      <a:pt x="103" y="207"/>
                      <a:pt x="99" y="206"/>
                    </a:cubicBezTo>
                    <a:cubicBezTo>
                      <a:pt x="98" y="206"/>
                      <a:pt x="97" y="205"/>
                      <a:pt x="97" y="204"/>
                    </a:cubicBezTo>
                    <a:cubicBezTo>
                      <a:pt x="96" y="205"/>
                      <a:pt x="95" y="204"/>
                      <a:pt x="95" y="205"/>
                    </a:cubicBezTo>
                    <a:cubicBezTo>
                      <a:pt x="94" y="205"/>
                      <a:pt x="95" y="204"/>
                      <a:pt x="94" y="204"/>
                    </a:cubicBezTo>
                    <a:cubicBezTo>
                      <a:pt x="91" y="204"/>
                      <a:pt x="89" y="203"/>
                      <a:pt x="85" y="202"/>
                    </a:cubicBezTo>
                    <a:cubicBezTo>
                      <a:pt x="85" y="202"/>
                      <a:pt x="85" y="202"/>
                      <a:pt x="85" y="201"/>
                    </a:cubicBezTo>
                    <a:cubicBezTo>
                      <a:pt x="80" y="202"/>
                      <a:pt x="76" y="200"/>
                      <a:pt x="72" y="199"/>
                    </a:cubicBezTo>
                    <a:cubicBezTo>
                      <a:pt x="72" y="200"/>
                      <a:pt x="72" y="200"/>
                      <a:pt x="71" y="201"/>
                    </a:cubicBezTo>
                    <a:cubicBezTo>
                      <a:pt x="70" y="201"/>
                      <a:pt x="70" y="200"/>
                      <a:pt x="69" y="199"/>
                    </a:cubicBezTo>
                    <a:cubicBezTo>
                      <a:pt x="65" y="198"/>
                      <a:pt x="61" y="197"/>
                      <a:pt x="57" y="195"/>
                    </a:cubicBezTo>
                    <a:cubicBezTo>
                      <a:pt x="56" y="195"/>
                      <a:pt x="57" y="197"/>
                      <a:pt x="56" y="196"/>
                    </a:cubicBezTo>
                    <a:cubicBezTo>
                      <a:pt x="55" y="196"/>
                      <a:pt x="54" y="196"/>
                      <a:pt x="54" y="195"/>
                    </a:cubicBezTo>
                    <a:cubicBezTo>
                      <a:pt x="50" y="195"/>
                      <a:pt x="46" y="193"/>
                      <a:pt x="43" y="193"/>
                    </a:cubicBezTo>
                    <a:cubicBezTo>
                      <a:pt x="43" y="194"/>
                      <a:pt x="44" y="195"/>
                      <a:pt x="44" y="195"/>
                    </a:cubicBezTo>
                    <a:cubicBezTo>
                      <a:pt x="42" y="196"/>
                      <a:pt x="42" y="193"/>
                      <a:pt x="41" y="192"/>
                    </a:cubicBezTo>
                    <a:cubicBezTo>
                      <a:pt x="39" y="192"/>
                      <a:pt x="39" y="192"/>
                      <a:pt x="38" y="193"/>
                    </a:cubicBezTo>
                    <a:cubicBezTo>
                      <a:pt x="38" y="192"/>
                      <a:pt x="37" y="193"/>
                      <a:pt x="37" y="192"/>
                    </a:cubicBezTo>
                    <a:cubicBezTo>
                      <a:pt x="36" y="191"/>
                      <a:pt x="34" y="191"/>
                      <a:pt x="33" y="191"/>
                    </a:cubicBezTo>
                    <a:cubicBezTo>
                      <a:pt x="32" y="191"/>
                      <a:pt x="31" y="191"/>
                      <a:pt x="31" y="191"/>
                    </a:cubicBezTo>
                    <a:cubicBezTo>
                      <a:pt x="30" y="191"/>
                      <a:pt x="31" y="192"/>
                      <a:pt x="31" y="192"/>
                    </a:cubicBezTo>
                    <a:cubicBezTo>
                      <a:pt x="30" y="193"/>
                      <a:pt x="31" y="192"/>
                      <a:pt x="30" y="192"/>
                    </a:cubicBezTo>
                    <a:cubicBezTo>
                      <a:pt x="30" y="193"/>
                      <a:pt x="31" y="193"/>
                      <a:pt x="31" y="194"/>
                    </a:cubicBezTo>
                    <a:cubicBezTo>
                      <a:pt x="29" y="195"/>
                      <a:pt x="27" y="193"/>
                      <a:pt x="26" y="192"/>
                    </a:cubicBezTo>
                    <a:cubicBezTo>
                      <a:pt x="23" y="191"/>
                      <a:pt x="22" y="188"/>
                      <a:pt x="20" y="186"/>
                    </a:cubicBezTo>
                    <a:cubicBezTo>
                      <a:pt x="19" y="183"/>
                      <a:pt x="16" y="179"/>
                      <a:pt x="14" y="176"/>
                    </a:cubicBezTo>
                    <a:cubicBezTo>
                      <a:pt x="13" y="171"/>
                      <a:pt x="10" y="166"/>
                      <a:pt x="8" y="161"/>
                    </a:cubicBezTo>
                    <a:cubicBezTo>
                      <a:pt x="8" y="162"/>
                      <a:pt x="7" y="160"/>
                      <a:pt x="7" y="161"/>
                    </a:cubicBezTo>
                    <a:cubicBezTo>
                      <a:pt x="6" y="160"/>
                      <a:pt x="7" y="156"/>
                      <a:pt x="6" y="154"/>
                    </a:cubicBezTo>
                    <a:cubicBezTo>
                      <a:pt x="5" y="152"/>
                      <a:pt x="3" y="150"/>
                      <a:pt x="5" y="147"/>
                    </a:cubicBezTo>
                    <a:cubicBezTo>
                      <a:pt x="3" y="146"/>
                      <a:pt x="4" y="142"/>
                      <a:pt x="3" y="141"/>
                    </a:cubicBezTo>
                    <a:cubicBezTo>
                      <a:pt x="4" y="138"/>
                      <a:pt x="3" y="134"/>
                      <a:pt x="1" y="130"/>
                    </a:cubicBezTo>
                    <a:cubicBezTo>
                      <a:pt x="2" y="122"/>
                      <a:pt x="0" y="114"/>
                      <a:pt x="3" y="107"/>
                    </a:cubicBezTo>
                    <a:cubicBezTo>
                      <a:pt x="3" y="107"/>
                      <a:pt x="2" y="107"/>
                      <a:pt x="2" y="107"/>
                    </a:cubicBezTo>
                    <a:cubicBezTo>
                      <a:pt x="3" y="97"/>
                      <a:pt x="7" y="89"/>
                      <a:pt x="8" y="81"/>
                    </a:cubicBezTo>
                    <a:cubicBezTo>
                      <a:pt x="10" y="80"/>
                      <a:pt x="9" y="78"/>
                      <a:pt x="10" y="79"/>
                    </a:cubicBezTo>
                    <a:cubicBezTo>
                      <a:pt x="10" y="77"/>
                      <a:pt x="10" y="75"/>
                      <a:pt x="11" y="74"/>
                    </a:cubicBezTo>
                    <a:cubicBezTo>
                      <a:pt x="11" y="73"/>
                      <a:pt x="12" y="74"/>
                      <a:pt x="12" y="74"/>
                    </a:cubicBezTo>
                    <a:cubicBezTo>
                      <a:pt x="13" y="72"/>
                      <a:pt x="13" y="70"/>
                      <a:pt x="14" y="69"/>
                    </a:cubicBezTo>
                    <a:cubicBezTo>
                      <a:pt x="15" y="68"/>
                      <a:pt x="16" y="67"/>
                      <a:pt x="17" y="64"/>
                    </a:cubicBezTo>
                    <a:cubicBezTo>
                      <a:pt x="19" y="64"/>
                      <a:pt x="19" y="61"/>
                      <a:pt x="21" y="61"/>
                    </a:cubicBezTo>
                    <a:cubicBezTo>
                      <a:pt x="23" y="62"/>
                      <a:pt x="25" y="62"/>
                      <a:pt x="27" y="62"/>
                    </a:cubicBezTo>
                    <a:cubicBezTo>
                      <a:pt x="27" y="63"/>
                      <a:pt x="29" y="65"/>
                      <a:pt x="30" y="63"/>
                    </a:cubicBezTo>
                    <a:cubicBezTo>
                      <a:pt x="30" y="63"/>
                      <a:pt x="30" y="63"/>
                      <a:pt x="29" y="62"/>
                    </a:cubicBezTo>
                    <a:close/>
                    <a:moveTo>
                      <a:pt x="16" y="71"/>
                    </a:moveTo>
                    <a:cubicBezTo>
                      <a:pt x="16" y="71"/>
                      <a:pt x="17" y="71"/>
                      <a:pt x="17" y="71"/>
                    </a:cubicBezTo>
                    <a:cubicBezTo>
                      <a:pt x="17" y="70"/>
                      <a:pt x="17" y="70"/>
                      <a:pt x="17" y="70"/>
                    </a:cubicBezTo>
                    <a:cubicBezTo>
                      <a:pt x="16" y="70"/>
                      <a:pt x="16" y="70"/>
                      <a:pt x="16" y="71"/>
                    </a:cubicBezTo>
                    <a:close/>
                    <a:moveTo>
                      <a:pt x="20" y="164"/>
                    </a:moveTo>
                    <a:cubicBezTo>
                      <a:pt x="21" y="168"/>
                      <a:pt x="23" y="171"/>
                      <a:pt x="24" y="175"/>
                    </a:cubicBezTo>
                    <a:cubicBezTo>
                      <a:pt x="26" y="179"/>
                      <a:pt x="27" y="184"/>
                      <a:pt x="30" y="188"/>
                    </a:cubicBezTo>
                    <a:cubicBezTo>
                      <a:pt x="30" y="187"/>
                      <a:pt x="31" y="188"/>
                      <a:pt x="30" y="188"/>
                    </a:cubicBezTo>
                    <a:cubicBezTo>
                      <a:pt x="30" y="188"/>
                      <a:pt x="30" y="188"/>
                      <a:pt x="30" y="188"/>
                    </a:cubicBezTo>
                    <a:cubicBezTo>
                      <a:pt x="31" y="188"/>
                      <a:pt x="32" y="189"/>
                      <a:pt x="33" y="188"/>
                    </a:cubicBezTo>
                    <a:cubicBezTo>
                      <a:pt x="30" y="181"/>
                      <a:pt x="26" y="171"/>
                      <a:pt x="22" y="164"/>
                    </a:cubicBezTo>
                    <a:cubicBezTo>
                      <a:pt x="22" y="161"/>
                      <a:pt x="20" y="158"/>
                      <a:pt x="21" y="157"/>
                    </a:cubicBezTo>
                    <a:cubicBezTo>
                      <a:pt x="24" y="158"/>
                      <a:pt x="24" y="162"/>
                      <a:pt x="25" y="165"/>
                    </a:cubicBezTo>
                    <a:cubicBezTo>
                      <a:pt x="27" y="170"/>
                      <a:pt x="29" y="176"/>
                      <a:pt x="32" y="181"/>
                    </a:cubicBezTo>
                    <a:cubicBezTo>
                      <a:pt x="33" y="184"/>
                      <a:pt x="33" y="188"/>
                      <a:pt x="36" y="188"/>
                    </a:cubicBezTo>
                    <a:cubicBezTo>
                      <a:pt x="33" y="182"/>
                      <a:pt x="29" y="172"/>
                      <a:pt x="27" y="165"/>
                    </a:cubicBezTo>
                    <a:cubicBezTo>
                      <a:pt x="26" y="164"/>
                      <a:pt x="26" y="162"/>
                      <a:pt x="26" y="161"/>
                    </a:cubicBezTo>
                    <a:cubicBezTo>
                      <a:pt x="25" y="159"/>
                      <a:pt x="23" y="156"/>
                      <a:pt x="25" y="154"/>
                    </a:cubicBezTo>
                    <a:cubicBezTo>
                      <a:pt x="26" y="160"/>
                      <a:pt x="28" y="165"/>
                      <a:pt x="30" y="170"/>
                    </a:cubicBezTo>
                    <a:cubicBezTo>
                      <a:pt x="31" y="174"/>
                      <a:pt x="33" y="175"/>
                      <a:pt x="33" y="178"/>
                    </a:cubicBezTo>
                    <a:cubicBezTo>
                      <a:pt x="35" y="181"/>
                      <a:pt x="35" y="186"/>
                      <a:pt x="38" y="188"/>
                    </a:cubicBezTo>
                    <a:cubicBezTo>
                      <a:pt x="38" y="186"/>
                      <a:pt x="37" y="184"/>
                      <a:pt x="37" y="182"/>
                    </a:cubicBezTo>
                    <a:cubicBezTo>
                      <a:pt x="35" y="180"/>
                      <a:pt x="35" y="176"/>
                      <a:pt x="35" y="173"/>
                    </a:cubicBezTo>
                    <a:cubicBezTo>
                      <a:pt x="34" y="169"/>
                      <a:pt x="32" y="164"/>
                      <a:pt x="31" y="161"/>
                    </a:cubicBezTo>
                    <a:cubicBezTo>
                      <a:pt x="31" y="157"/>
                      <a:pt x="31" y="153"/>
                      <a:pt x="30" y="149"/>
                    </a:cubicBezTo>
                    <a:cubicBezTo>
                      <a:pt x="30" y="148"/>
                      <a:pt x="29" y="148"/>
                      <a:pt x="29" y="147"/>
                    </a:cubicBezTo>
                    <a:cubicBezTo>
                      <a:pt x="28" y="143"/>
                      <a:pt x="29" y="137"/>
                      <a:pt x="28" y="134"/>
                    </a:cubicBezTo>
                    <a:cubicBezTo>
                      <a:pt x="29" y="128"/>
                      <a:pt x="28" y="120"/>
                      <a:pt x="29" y="113"/>
                    </a:cubicBezTo>
                    <a:cubicBezTo>
                      <a:pt x="29" y="109"/>
                      <a:pt x="31" y="104"/>
                      <a:pt x="31" y="99"/>
                    </a:cubicBezTo>
                    <a:cubicBezTo>
                      <a:pt x="31" y="92"/>
                      <a:pt x="33" y="87"/>
                      <a:pt x="34" y="81"/>
                    </a:cubicBezTo>
                    <a:cubicBezTo>
                      <a:pt x="35" y="77"/>
                      <a:pt x="38" y="74"/>
                      <a:pt x="38" y="70"/>
                    </a:cubicBezTo>
                    <a:cubicBezTo>
                      <a:pt x="39" y="70"/>
                      <a:pt x="39" y="70"/>
                      <a:pt x="40" y="69"/>
                    </a:cubicBezTo>
                    <a:cubicBezTo>
                      <a:pt x="37" y="69"/>
                      <a:pt x="37" y="68"/>
                      <a:pt x="33" y="68"/>
                    </a:cubicBezTo>
                    <a:cubicBezTo>
                      <a:pt x="33" y="69"/>
                      <a:pt x="34" y="70"/>
                      <a:pt x="33" y="70"/>
                    </a:cubicBezTo>
                    <a:cubicBezTo>
                      <a:pt x="32" y="69"/>
                      <a:pt x="31" y="70"/>
                      <a:pt x="31" y="69"/>
                    </a:cubicBezTo>
                    <a:cubicBezTo>
                      <a:pt x="31" y="69"/>
                      <a:pt x="32" y="69"/>
                      <a:pt x="32" y="69"/>
                    </a:cubicBezTo>
                    <a:cubicBezTo>
                      <a:pt x="28" y="68"/>
                      <a:pt x="27" y="65"/>
                      <a:pt x="24" y="64"/>
                    </a:cubicBezTo>
                    <a:cubicBezTo>
                      <a:pt x="23" y="65"/>
                      <a:pt x="22" y="66"/>
                      <a:pt x="21" y="68"/>
                    </a:cubicBezTo>
                    <a:cubicBezTo>
                      <a:pt x="21" y="67"/>
                      <a:pt x="21" y="67"/>
                      <a:pt x="20" y="67"/>
                    </a:cubicBezTo>
                    <a:cubicBezTo>
                      <a:pt x="20" y="67"/>
                      <a:pt x="20" y="68"/>
                      <a:pt x="19" y="67"/>
                    </a:cubicBezTo>
                    <a:cubicBezTo>
                      <a:pt x="19" y="68"/>
                      <a:pt x="20" y="69"/>
                      <a:pt x="19" y="69"/>
                    </a:cubicBezTo>
                    <a:cubicBezTo>
                      <a:pt x="19" y="69"/>
                      <a:pt x="18" y="68"/>
                      <a:pt x="18" y="69"/>
                    </a:cubicBezTo>
                    <a:cubicBezTo>
                      <a:pt x="18" y="69"/>
                      <a:pt x="19" y="69"/>
                      <a:pt x="19" y="69"/>
                    </a:cubicBezTo>
                    <a:cubicBezTo>
                      <a:pt x="18" y="69"/>
                      <a:pt x="19" y="70"/>
                      <a:pt x="18" y="70"/>
                    </a:cubicBezTo>
                    <a:cubicBezTo>
                      <a:pt x="18" y="70"/>
                      <a:pt x="18" y="69"/>
                      <a:pt x="17" y="69"/>
                    </a:cubicBezTo>
                    <a:cubicBezTo>
                      <a:pt x="17" y="70"/>
                      <a:pt x="18" y="70"/>
                      <a:pt x="18" y="71"/>
                    </a:cubicBezTo>
                    <a:cubicBezTo>
                      <a:pt x="17" y="71"/>
                      <a:pt x="17" y="71"/>
                      <a:pt x="17" y="72"/>
                    </a:cubicBezTo>
                    <a:cubicBezTo>
                      <a:pt x="16" y="72"/>
                      <a:pt x="16" y="73"/>
                      <a:pt x="15" y="71"/>
                    </a:cubicBezTo>
                    <a:cubicBezTo>
                      <a:pt x="14" y="73"/>
                      <a:pt x="15" y="73"/>
                      <a:pt x="15" y="74"/>
                    </a:cubicBezTo>
                    <a:cubicBezTo>
                      <a:pt x="14" y="74"/>
                      <a:pt x="14" y="74"/>
                      <a:pt x="14" y="74"/>
                    </a:cubicBezTo>
                    <a:cubicBezTo>
                      <a:pt x="14" y="76"/>
                      <a:pt x="13" y="77"/>
                      <a:pt x="12" y="77"/>
                    </a:cubicBezTo>
                    <a:cubicBezTo>
                      <a:pt x="13" y="79"/>
                      <a:pt x="10" y="81"/>
                      <a:pt x="11" y="83"/>
                    </a:cubicBezTo>
                    <a:cubicBezTo>
                      <a:pt x="8" y="85"/>
                      <a:pt x="10" y="88"/>
                      <a:pt x="8" y="89"/>
                    </a:cubicBezTo>
                    <a:cubicBezTo>
                      <a:pt x="9" y="89"/>
                      <a:pt x="9" y="89"/>
                      <a:pt x="9" y="90"/>
                    </a:cubicBezTo>
                    <a:cubicBezTo>
                      <a:pt x="9" y="90"/>
                      <a:pt x="8" y="90"/>
                      <a:pt x="8" y="90"/>
                    </a:cubicBezTo>
                    <a:cubicBezTo>
                      <a:pt x="8" y="93"/>
                      <a:pt x="7" y="97"/>
                      <a:pt x="5" y="99"/>
                    </a:cubicBezTo>
                    <a:cubicBezTo>
                      <a:pt x="5" y="104"/>
                      <a:pt x="5" y="107"/>
                      <a:pt x="4" y="111"/>
                    </a:cubicBezTo>
                    <a:cubicBezTo>
                      <a:pt x="5" y="114"/>
                      <a:pt x="3" y="118"/>
                      <a:pt x="4" y="121"/>
                    </a:cubicBezTo>
                    <a:cubicBezTo>
                      <a:pt x="4" y="121"/>
                      <a:pt x="3" y="121"/>
                      <a:pt x="3" y="121"/>
                    </a:cubicBezTo>
                    <a:cubicBezTo>
                      <a:pt x="3" y="127"/>
                      <a:pt x="5" y="132"/>
                      <a:pt x="5" y="139"/>
                    </a:cubicBezTo>
                    <a:cubicBezTo>
                      <a:pt x="6" y="142"/>
                      <a:pt x="6" y="147"/>
                      <a:pt x="6" y="150"/>
                    </a:cubicBezTo>
                    <a:cubicBezTo>
                      <a:pt x="8" y="152"/>
                      <a:pt x="9" y="157"/>
                      <a:pt x="10" y="160"/>
                    </a:cubicBezTo>
                    <a:cubicBezTo>
                      <a:pt x="12" y="163"/>
                      <a:pt x="13" y="168"/>
                      <a:pt x="16" y="171"/>
                    </a:cubicBezTo>
                    <a:cubicBezTo>
                      <a:pt x="15" y="167"/>
                      <a:pt x="13" y="164"/>
                      <a:pt x="12" y="161"/>
                    </a:cubicBezTo>
                    <a:cubicBezTo>
                      <a:pt x="13" y="160"/>
                      <a:pt x="13" y="160"/>
                      <a:pt x="13" y="160"/>
                    </a:cubicBezTo>
                    <a:cubicBezTo>
                      <a:pt x="15" y="162"/>
                      <a:pt x="14" y="165"/>
                      <a:pt x="16" y="167"/>
                    </a:cubicBezTo>
                    <a:cubicBezTo>
                      <a:pt x="19" y="175"/>
                      <a:pt x="22" y="182"/>
                      <a:pt x="27" y="188"/>
                    </a:cubicBezTo>
                    <a:cubicBezTo>
                      <a:pt x="27" y="188"/>
                      <a:pt x="27" y="189"/>
                      <a:pt x="28" y="189"/>
                    </a:cubicBezTo>
                    <a:cubicBezTo>
                      <a:pt x="28" y="189"/>
                      <a:pt x="29" y="190"/>
                      <a:pt x="29" y="189"/>
                    </a:cubicBezTo>
                    <a:cubicBezTo>
                      <a:pt x="28" y="189"/>
                      <a:pt x="28" y="188"/>
                      <a:pt x="28" y="188"/>
                    </a:cubicBezTo>
                    <a:cubicBezTo>
                      <a:pt x="28" y="188"/>
                      <a:pt x="28" y="188"/>
                      <a:pt x="28" y="187"/>
                    </a:cubicBezTo>
                    <a:cubicBezTo>
                      <a:pt x="25" y="179"/>
                      <a:pt x="20" y="170"/>
                      <a:pt x="17" y="160"/>
                    </a:cubicBezTo>
                    <a:cubicBezTo>
                      <a:pt x="17" y="160"/>
                      <a:pt x="17" y="159"/>
                      <a:pt x="18" y="159"/>
                    </a:cubicBezTo>
                    <a:cubicBezTo>
                      <a:pt x="20" y="160"/>
                      <a:pt x="19" y="162"/>
                      <a:pt x="20" y="164"/>
                    </a:cubicBezTo>
                    <a:close/>
                    <a:moveTo>
                      <a:pt x="18" y="175"/>
                    </a:moveTo>
                    <a:cubicBezTo>
                      <a:pt x="17" y="174"/>
                      <a:pt x="17" y="172"/>
                      <a:pt x="16" y="171"/>
                    </a:cubicBezTo>
                    <a:cubicBezTo>
                      <a:pt x="15" y="172"/>
                      <a:pt x="16" y="175"/>
                      <a:pt x="18" y="175"/>
                    </a:cubicBezTo>
                    <a:close/>
                    <a:moveTo>
                      <a:pt x="821" y="67"/>
                    </a:moveTo>
                    <a:cubicBezTo>
                      <a:pt x="819" y="68"/>
                      <a:pt x="817" y="67"/>
                      <a:pt x="815" y="67"/>
                    </a:cubicBezTo>
                    <a:cubicBezTo>
                      <a:pt x="817" y="67"/>
                      <a:pt x="819" y="68"/>
                      <a:pt x="821" y="67"/>
                    </a:cubicBezTo>
                    <a:close/>
                    <a:moveTo>
                      <a:pt x="441" y="155"/>
                    </a:moveTo>
                    <a:cubicBezTo>
                      <a:pt x="441" y="155"/>
                      <a:pt x="441" y="155"/>
                      <a:pt x="441" y="155"/>
                    </a:cubicBezTo>
                    <a:cubicBezTo>
                      <a:pt x="440" y="155"/>
                      <a:pt x="440" y="155"/>
                      <a:pt x="440" y="156"/>
                    </a:cubicBezTo>
                    <a:cubicBezTo>
                      <a:pt x="441" y="154"/>
                      <a:pt x="437" y="157"/>
                      <a:pt x="437" y="155"/>
                    </a:cubicBezTo>
                    <a:cubicBezTo>
                      <a:pt x="436" y="155"/>
                      <a:pt x="437" y="156"/>
                      <a:pt x="436" y="156"/>
                    </a:cubicBezTo>
                    <a:cubicBezTo>
                      <a:pt x="436" y="156"/>
                      <a:pt x="436" y="156"/>
                      <a:pt x="436" y="155"/>
                    </a:cubicBezTo>
                    <a:cubicBezTo>
                      <a:pt x="437" y="154"/>
                      <a:pt x="437" y="154"/>
                      <a:pt x="437" y="154"/>
                    </a:cubicBezTo>
                    <a:cubicBezTo>
                      <a:pt x="437" y="155"/>
                      <a:pt x="439" y="154"/>
                      <a:pt x="439" y="154"/>
                    </a:cubicBezTo>
                    <a:cubicBezTo>
                      <a:pt x="438" y="154"/>
                      <a:pt x="438" y="154"/>
                      <a:pt x="438" y="153"/>
                    </a:cubicBezTo>
                    <a:cubicBezTo>
                      <a:pt x="438" y="153"/>
                      <a:pt x="438" y="153"/>
                      <a:pt x="439" y="153"/>
                    </a:cubicBezTo>
                    <a:cubicBezTo>
                      <a:pt x="439" y="153"/>
                      <a:pt x="439" y="153"/>
                      <a:pt x="439" y="154"/>
                    </a:cubicBezTo>
                    <a:cubicBezTo>
                      <a:pt x="441" y="154"/>
                      <a:pt x="442" y="153"/>
                      <a:pt x="441" y="152"/>
                    </a:cubicBezTo>
                    <a:cubicBezTo>
                      <a:pt x="441" y="152"/>
                      <a:pt x="440" y="153"/>
                      <a:pt x="439" y="153"/>
                    </a:cubicBezTo>
                    <a:cubicBezTo>
                      <a:pt x="440" y="152"/>
                      <a:pt x="441" y="152"/>
                      <a:pt x="441" y="151"/>
                    </a:cubicBezTo>
                    <a:cubicBezTo>
                      <a:pt x="440" y="151"/>
                      <a:pt x="439" y="151"/>
                      <a:pt x="439" y="151"/>
                    </a:cubicBezTo>
                    <a:cubicBezTo>
                      <a:pt x="439" y="151"/>
                      <a:pt x="438" y="150"/>
                      <a:pt x="437" y="150"/>
                    </a:cubicBezTo>
                    <a:cubicBezTo>
                      <a:pt x="436" y="153"/>
                      <a:pt x="434" y="153"/>
                      <a:pt x="434" y="155"/>
                    </a:cubicBezTo>
                    <a:cubicBezTo>
                      <a:pt x="435" y="154"/>
                      <a:pt x="436" y="154"/>
                      <a:pt x="436" y="153"/>
                    </a:cubicBezTo>
                    <a:cubicBezTo>
                      <a:pt x="436" y="153"/>
                      <a:pt x="436" y="154"/>
                      <a:pt x="436" y="153"/>
                    </a:cubicBezTo>
                    <a:cubicBezTo>
                      <a:pt x="436" y="154"/>
                      <a:pt x="435" y="154"/>
                      <a:pt x="435" y="155"/>
                    </a:cubicBezTo>
                    <a:cubicBezTo>
                      <a:pt x="435" y="155"/>
                      <a:pt x="435" y="155"/>
                      <a:pt x="436" y="155"/>
                    </a:cubicBezTo>
                    <a:cubicBezTo>
                      <a:pt x="435" y="155"/>
                      <a:pt x="434" y="156"/>
                      <a:pt x="435" y="156"/>
                    </a:cubicBezTo>
                    <a:cubicBezTo>
                      <a:pt x="434" y="156"/>
                      <a:pt x="435" y="156"/>
                      <a:pt x="435" y="155"/>
                    </a:cubicBezTo>
                    <a:cubicBezTo>
                      <a:pt x="434" y="155"/>
                      <a:pt x="434" y="155"/>
                      <a:pt x="433" y="155"/>
                    </a:cubicBezTo>
                    <a:cubicBezTo>
                      <a:pt x="433" y="156"/>
                      <a:pt x="433" y="156"/>
                      <a:pt x="433" y="157"/>
                    </a:cubicBezTo>
                    <a:cubicBezTo>
                      <a:pt x="433" y="156"/>
                      <a:pt x="434" y="157"/>
                      <a:pt x="434" y="157"/>
                    </a:cubicBezTo>
                    <a:cubicBezTo>
                      <a:pt x="432" y="157"/>
                      <a:pt x="434" y="159"/>
                      <a:pt x="433" y="160"/>
                    </a:cubicBezTo>
                    <a:cubicBezTo>
                      <a:pt x="433" y="159"/>
                      <a:pt x="433" y="159"/>
                      <a:pt x="433" y="158"/>
                    </a:cubicBezTo>
                    <a:cubicBezTo>
                      <a:pt x="432" y="158"/>
                      <a:pt x="430" y="161"/>
                      <a:pt x="431" y="162"/>
                    </a:cubicBezTo>
                    <a:cubicBezTo>
                      <a:pt x="431" y="162"/>
                      <a:pt x="432" y="162"/>
                      <a:pt x="432" y="161"/>
                    </a:cubicBezTo>
                    <a:cubicBezTo>
                      <a:pt x="432" y="161"/>
                      <a:pt x="432" y="161"/>
                      <a:pt x="432" y="161"/>
                    </a:cubicBezTo>
                    <a:cubicBezTo>
                      <a:pt x="432" y="162"/>
                      <a:pt x="432" y="163"/>
                      <a:pt x="430" y="162"/>
                    </a:cubicBezTo>
                    <a:cubicBezTo>
                      <a:pt x="427" y="174"/>
                      <a:pt x="424" y="188"/>
                      <a:pt x="423" y="202"/>
                    </a:cubicBezTo>
                    <a:cubicBezTo>
                      <a:pt x="423" y="203"/>
                      <a:pt x="423" y="203"/>
                      <a:pt x="424" y="203"/>
                    </a:cubicBezTo>
                    <a:cubicBezTo>
                      <a:pt x="422" y="205"/>
                      <a:pt x="423" y="208"/>
                      <a:pt x="423" y="211"/>
                    </a:cubicBezTo>
                    <a:cubicBezTo>
                      <a:pt x="423" y="211"/>
                      <a:pt x="423" y="210"/>
                      <a:pt x="422" y="210"/>
                    </a:cubicBezTo>
                    <a:cubicBezTo>
                      <a:pt x="422" y="213"/>
                      <a:pt x="423" y="217"/>
                      <a:pt x="423" y="222"/>
                    </a:cubicBezTo>
                    <a:cubicBezTo>
                      <a:pt x="423" y="222"/>
                      <a:pt x="422" y="223"/>
                      <a:pt x="422" y="223"/>
                    </a:cubicBezTo>
                    <a:cubicBezTo>
                      <a:pt x="423" y="225"/>
                      <a:pt x="423" y="226"/>
                      <a:pt x="423" y="227"/>
                    </a:cubicBezTo>
                    <a:cubicBezTo>
                      <a:pt x="423" y="227"/>
                      <a:pt x="423" y="227"/>
                      <a:pt x="423" y="227"/>
                    </a:cubicBezTo>
                    <a:cubicBezTo>
                      <a:pt x="423" y="227"/>
                      <a:pt x="424" y="228"/>
                      <a:pt x="423" y="228"/>
                    </a:cubicBezTo>
                    <a:cubicBezTo>
                      <a:pt x="424" y="229"/>
                      <a:pt x="423" y="229"/>
                      <a:pt x="423" y="230"/>
                    </a:cubicBezTo>
                    <a:cubicBezTo>
                      <a:pt x="423" y="233"/>
                      <a:pt x="424" y="238"/>
                      <a:pt x="424" y="242"/>
                    </a:cubicBezTo>
                    <a:cubicBezTo>
                      <a:pt x="425" y="245"/>
                      <a:pt x="424" y="245"/>
                      <a:pt x="425" y="247"/>
                    </a:cubicBezTo>
                    <a:cubicBezTo>
                      <a:pt x="426" y="250"/>
                      <a:pt x="426" y="253"/>
                      <a:pt x="427" y="256"/>
                    </a:cubicBezTo>
                    <a:cubicBezTo>
                      <a:pt x="427" y="256"/>
                      <a:pt x="427" y="256"/>
                      <a:pt x="428" y="257"/>
                    </a:cubicBezTo>
                    <a:cubicBezTo>
                      <a:pt x="428" y="259"/>
                      <a:pt x="429" y="263"/>
                      <a:pt x="431" y="266"/>
                    </a:cubicBezTo>
                    <a:cubicBezTo>
                      <a:pt x="430" y="267"/>
                      <a:pt x="431" y="268"/>
                      <a:pt x="430" y="269"/>
                    </a:cubicBezTo>
                    <a:cubicBezTo>
                      <a:pt x="431" y="269"/>
                      <a:pt x="431" y="268"/>
                      <a:pt x="432" y="269"/>
                    </a:cubicBezTo>
                    <a:cubicBezTo>
                      <a:pt x="435" y="276"/>
                      <a:pt x="437" y="280"/>
                      <a:pt x="438" y="287"/>
                    </a:cubicBezTo>
                    <a:cubicBezTo>
                      <a:pt x="441" y="287"/>
                      <a:pt x="442" y="286"/>
                      <a:pt x="443" y="288"/>
                    </a:cubicBezTo>
                    <a:cubicBezTo>
                      <a:pt x="443" y="289"/>
                      <a:pt x="442" y="289"/>
                      <a:pt x="443" y="290"/>
                    </a:cubicBezTo>
                    <a:cubicBezTo>
                      <a:pt x="445" y="290"/>
                      <a:pt x="449" y="287"/>
                      <a:pt x="450" y="284"/>
                    </a:cubicBezTo>
                    <a:cubicBezTo>
                      <a:pt x="450" y="284"/>
                      <a:pt x="450" y="284"/>
                      <a:pt x="451" y="284"/>
                    </a:cubicBezTo>
                    <a:cubicBezTo>
                      <a:pt x="451" y="282"/>
                      <a:pt x="454" y="280"/>
                      <a:pt x="457" y="281"/>
                    </a:cubicBezTo>
                    <a:cubicBezTo>
                      <a:pt x="458" y="285"/>
                      <a:pt x="463" y="286"/>
                      <a:pt x="467" y="283"/>
                    </a:cubicBezTo>
                    <a:cubicBezTo>
                      <a:pt x="468" y="284"/>
                      <a:pt x="468" y="284"/>
                      <a:pt x="469" y="284"/>
                    </a:cubicBezTo>
                    <a:cubicBezTo>
                      <a:pt x="472" y="282"/>
                      <a:pt x="478" y="282"/>
                      <a:pt x="480" y="281"/>
                    </a:cubicBezTo>
                    <a:cubicBezTo>
                      <a:pt x="481" y="281"/>
                      <a:pt x="482" y="280"/>
                      <a:pt x="482" y="281"/>
                    </a:cubicBezTo>
                    <a:cubicBezTo>
                      <a:pt x="484" y="279"/>
                      <a:pt x="487" y="280"/>
                      <a:pt x="490" y="279"/>
                    </a:cubicBezTo>
                    <a:cubicBezTo>
                      <a:pt x="492" y="279"/>
                      <a:pt x="493" y="277"/>
                      <a:pt x="495" y="277"/>
                    </a:cubicBezTo>
                    <a:cubicBezTo>
                      <a:pt x="497" y="277"/>
                      <a:pt x="499" y="277"/>
                      <a:pt x="501" y="276"/>
                    </a:cubicBezTo>
                    <a:cubicBezTo>
                      <a:pt x="501" y="276"/>
                      <a:pt x="502" y="275"/>
                      <a:pt x="503" y="275"/>
                    </a:cubicBezTo>
                    <a:cubicBezTo>
                      <a:pt x="503" y="275"/>
                      <a:pt x="504" y="275"/>
                      <a:pt x="504" y="275"/>
                    </a:cubicBezTo>
                    <a:cubicBezTo>
                      <a:pt x="505" y="275"/>
                      <a:pt x="507" y="274"/>
                      <a:pt x="508" y="275"/>
                    </a:cubicBezTo>
                    <a:cubicBezTo>
                      <a:pt x="510" y="274"/>
                      <a:pt x="512" y="272"/>
                      <a:pt x="514" y="271"/>
                    </a:cubicBezTo>
                    <a:cubicBezTo>
                      <a:pt x="515" y="271"/>
                      <a:pt x="515" y="272"/>
                      <a:pt x="515" y="272"/>
                    </a:cubicBezTo>
                    <a:cubicBezTo>
                      <a:pt x="518" y="271"/>
                      <a:pt x="522" y="271"/>
                      <a:pt x="524" y="269"/>
                    </a:cubicBezTo>
                    <a:cubicBezTo>
                      <a:pt x="525" y="270"/>
                      <a:pt x="526" y="269"/>
                      <a:pt x="526" y="269"/>
                    </a:cubicBezTo>
                    <a:cubicBezTo>
                      <a:pt x="527" y="269"/>
                      <a:pt x="527" y="269"/>
                      <a:pt x="528" y="269"/>
                    </a:cubicBezTo>
                    <a:cubicBezTo>
                      <a:pt x="540" y="266"/>
                      <a:pt x="553" y="261"/>
                      <a:pt x="567" y="259"/>
                    </a:cubicBezTo>
                    <a:cubicBezTo>
                      <a:pt x="569" y="259"/>
                      <a:pt x="570" y="259"/>
                      <a:pt x="572" y="257"/>
                    </a:cubicBezTo>
                    <a:cubicBezTo>
                      <a:pt x="572" y="258"/>
                      <a:pt x="573" y="257"/>
                      <a:pt x="573" y="258"/>
                    </a:cubicBezTo>
                    <a:cubicBezTo>
                      <a:pt x="577" y="257"/>
                      <a:pt x="582" y="255"/>
                      <a:pt x="587" y="254"/>
                    </a:cubicBezTo>
                    <a:cubicBezTo>
                      <a:pt x="591" y="253"/>
                      <a:pt x="597" y="251"/>
                      <a:pt x="601" y="251"/>
                    </a:cubicBezTo>
                    <a:cubicBezTo>
                      <a:pt x="601" y="252"/>
                      <a:pt x="601" y="252"/>
                      <a:pt x="601" y="253"/>
                    </a:cubicBezTo>
                    <a:cubicBezTo>
                      <a:pt x="604" y="251"/>
                      <a:pt x="605" y="253"/>
                      <a:pt x="608" y="252"/>
                    </a:cubicBezTo>
                    <a:cubicBezTo>
                      <a:pt x="608" y="251"/>
                      <a:pt x="608" y="250"/>
                      <a:pt x="609" y="250"/>
                    </a:cubicBezTo>
                    <a:cubicBezTo>
                      <a:pt x="611" y="250"/>
                      <a:pt x="612" y="249"/>
                      <a:pt x="614" y="249"/>
                    </a:cubicBezTo>
                    <a:cubicBezTo>
                      <a:pt x="621" y="246"/>
                      <a:pt x="628" y="246"/>
                      <a:pt x="636" y="244"/>
                    </a:cubicBezTo>
                    <a:cubicBezTo>
                      <a:pt x="639" y="244"/>
                      <a:pt x="642" y="242"/>
                      <a:pt x="646" y="242"/>
                    </a:cubicBezTo>
                    <a:cubicBezTo>
                      <a:pt x="651" y="241"/>
                      <a:pt x="659" y="240"/>
                      <a:pt x="665" y="237"/>
                    </a:cubicBezTo>
                    <a:cubicBezTo>
                      <a:pt x="676" y="235"/>
                      <a:pt x="687" y="233"/>
                      <a:pt x="697" y="230"/>
                    </a:cubicBezTo>
                    <a:cubicBezTo>
                      <a:pt x="700" y="229"/>
                      <a:pt x="702" y="229"/>
                      <a:pt x="706" y="228"/>
                    </a:cubicBezTo>
                    <a:cubicBezTo>
                      <a:pt x="710" y="227"/>
                      <a:pt x="715" y="226"/>
                      <a:pt x="720" y="225"/>
                    </a:cubicBezTo>
                    <a:cubicBezTo>
                      <a:pt x="721" y="225"/>
                      <a:pt x="721" y="224"/>
                      <a:pt x="722" y="224"/>
                    </a:cubicBezTo>
                    <a:cubicBezTo>
                      <a:pt x="722" y="224"/>
                      <a:pt x="722" y="224"/>
                      <a:pt x="722" y="224"/>
                    </a:cubicBezTo>
                    <a:cubicBezTo>
                      <a:pt x="724" y="225"/>
                      <a:pt x="732" y="222"/>
                      <a:pt x="735" y="222"/>
                    </a:cubicBezTo>
                    <a:cubicBezTo>
                      <a:pt x="744" y="220"/>
                      <a:pt x="755" y="218"/>
                      <a:pt x="764" y="216"/>
                    </a:cubicBezTo>
                    <a:cubicBezTo>
                      <a:pt x="772" y="215"/>
                      <a:pt x="781" y="213"/>
                      <a:pt x="789" y="211"/>
                    </a:cubicBezTo>
                    <a:cubicBezTo>
                      <a:pt x="799" y="209"/>
                      <a:pt x="811" y="208"/>
                      <a:pt x="820" y="206"/>
                    </a:cubicBezTo>
                    <a:cubicBezTo>
                      <a:pt x="823" y="206"/>
                      <a:pt x="824" y="205"/>
                      <a:pt x="826" y="204"/>
                    </a:cubicBezTo>
                    <a:cubicBezTo>
                      <a:pt x="830" y="204"/>
                      <a:pt x="834" y="204"/>
                      <a:pt x="837" y="203"/>
                    </a:cubicBezTo>
                    <a:cubicBezTo>
                      <a:pt x="840" y="202"/>
                      <a:pt x="844" y="202"/>
                      <a:pt x="848" y="201"/>
                    </a:cubicBezTo>
                    <a:cubicBezTo>
                      <a:pt x="848" y="201"/>
                      <a:pt x="849" y="200"/>
                      <a:pt x="849" y="200"/>
                    </a:cubicBezTo>
                    <a:cubicBezTo>
                      <a:pt x="853" y="199"/>
                      <a:pt x="858" y="198"/>
                      <a:pt x="862" y="198"/>
                    </a:cubicBezTo>
                    <a:cubicBezTo>
                      <a:pt x="863" y="198"/>
                      <a:pt x="862" y="197"/>
                      <a:pt x="863" y="197"/>
                    </a:cubicBezTo>
                    <a:cubicBezTo>
                      <a:pt x="864" y="197"/>
                      <a:pt x="866" y="197"/>
                      <a:pt x="867" y="196"/>
                    </a:cubicBezTo>
                    <a:cubicBezTo>
                      <a:pt x="866" y="196"/>
                      <a:pt x="865" y="196"/>
                      <a:pt x="865" y="195"/>
                    </a:cubicBezTo>
                    <a:cubicBezTo>
                      <a:pt x="866" y="196"/>
                      <a:pt x="868" y="196"/>
                      <a:pt x="867" y="196"/>
                    </a:cubicBezTo>
                    <a:cubicBezTo>
                      <a:pt x="868" y="197"/>
                      <a:pt x="869" y="196"/>
                      <a:pt x="870" y="196"/>
                    </a:cubicBezTo>
                    <a:cubicBezTo>
                      <a:pt x="870" y="196"/>
                      <a:pt x="874" y="196"/>
                      <a:pt x="872" y="195"/>
                    </a:cubicBezTo>
                    <a:cubicBezTo>
                      <a:pt x="873" y="195"/>
                      <a:pt x="874" y="194"/>
                      <a:pt x="874" y="195"/>
                    </a:cubicBezTo>
                    <a:cubicBezTo>
                      <a:pt x="874" y="195"/>
                      <a:pt x="874" y="195"/>
                      <a:pt x="874" y="195"/>
                    </a:cubicBezTo>
                    <a:cubicBezTo>
                      <a:pt x="875" y="195"/>
                      <a:pt x="877" y="195"/>
                      <a:pt x="879" y="194"/>
                    </a:cubicBezTo>
                    <a:cubicBezTo>
                      <a:pt x="879" y="194"/>
                      <a:pt x="881" y="194"/>
                      <a:pt x="881" y="193"/>
                    </a:cubicBezTo>
                    <a:cubicBezTo>
                      <a:pt x="881" y="193"/>
                      <a:pt x="880" y="194"/>
                      <a:pt x="881" y="193"/>
                    </a:cubicBezTo>
                    <a:cubicBezTo>
                      <a:pt x="882" y="192"/>
                      <a:pt x="882" y="193"/>
                      <a:pt x="883" y="193"/>
                    </a:cubicBezTo>
                    <a:cubicBezTo>
                      <a:pt x="882" y="192"/>
                      <a:pt x="883" y="192"/>
                      <a:pt x="883" y="191"/>
                    </a:cubicBezTo>
                    <a:cubicBezTo>
                      <a:pt x="880" y="191"/>
                      <a:pt x="879" y="192"/>
                      <a:pt x="876" y="192"/>
                    </a:cubicBezTo>
                    <a:cubicBezTo>
                      <a:pt x="874" y="194"/>
                      <a:pt x="872" y="193"/>
                      <a:pt x="869" y="193"/>
                    </a:cubicBezTo>
                    <a:cubicBezTo>
                      <a:pt x="868" y="193"/>
                      <a:pt x="867" y="194"/>
                      <a:pt x="865" y="194"/>
                    </a:cubicBezTo>
                    <a:cubicBezTo>
                      <a:pt x="862" y="194"/>
                      <a:pt x="858" y="195"/>
                      <a:pt x="855" y="196"/>
                    </a:cubicBezTo>
                    <a:cubicBezTo>
                      <a:pt x="852" y="197"/>
                      <a:pt x="852" y="198"/>
                      <a:pt x="849" y="197"/>
                    </a:cubicBezTo>
                    <a:cubicBezTo>
                      <a:pt x="848" y="197"/>
                      <a:pt x="848" y="196"/>
                      <a:pt x="847" y="196"/>
                    </a:cubicBezTo>
                    <a:cubicBezTo>
                      <a:pt x="847" y="198"/>
                      <a:pt x="844" y="198"/>
                      <a:pt x="845" y="197"/>
                    </a:cubicBezTo>
                    <a:cubicBezTo>
                      <a:pt x="841" y="199"/>
                      <a:pt x="834" y="201"/>
                      <a:pt x="828" y="200"/>
                    </a:cubicBezTo>
                    <a:cubicBezTo>
                      <a:pt x="828" y="200"/>
                      <a:pt x="829" y="200"/>
                      <a:pt x="828" y="199"/>
                    </a:cubicBezTo>
                    <a:cubicBezTo>
                      <a:pt x="830" y="198"/>
                      <a:pt x="831" y="198"/>
                      <a:pt x="833" y="199"/>
                    </a:cubicBezTo>
                    <a:cubicBezTo>
                      <a:pt x="833" y="198"/>
                      <a:pt x="833" y="197"/>
                      <a:pt x="833" y="197"/>
                    </a:cubicBezTo>
                    <a:cubicBezTo>
                      <a:pt x="827" y="199"/>
                      <a:pt x="820" y="199"/>
                      <a:pt x="816" y="201"/>
                    </a:cubicBezTo>
                    <a:cubicBezTo>
                      <a:pt x="808" y="201"/>
                      <a:pt x="801" y="204"/>
                      <a:pt x="792" y="205"/>
                    </a:cubicBezTo>
                    <a:cubicBezTo>
                      <a:pt x="792" y="206"/>
                      <a:pt x="791" y="205"/>
                      <a:pt x="790" y="205"/>
                    </a:cubicBezTo>
                    <a:cubicBezTo>
                      <a:pt x="787" y="206"/>
                      <a:pt x="781" y="208"/>
                      <a:pt x="777" y="208"/>
                    </a:cubicBezTo>
                    <a:cubicBezTo>
                      <a:pt x="776" y="209"/>
                      <a:pt x="772" y="208"/>
                      <a:pt x="771" y="209"/>
                    </a:cubicBezTo>
                    <a:cubicBezTo>
                      <a:pt x="760" y="210"/>
                      <a:pt x="744" y="215"/>
                      <a:pt x="732" y="216"/>
                    </a:cubicBezTo>
                    <a:cubicBezTo>
                      <a:pt x="728" y="218"/>
                      <a:pt x="724" y="217"/>
                      <a:pt x="720" y="218"/>
                    </a:cubicBezTo>
                    <a:cubicBezTo>
                      <a:pt x="715" y="218"/>
                      <a:pt x="710" y="220"/>
                      <a:pt x="705" y="221"/>
                    </a:cubicBezTo>
                    <a:cubicBezTo>
                      <a:pt x="703" y="221"/>
                      <a:pt x="701" y="222"/>
                      <a:pt x="700" y="222"/>
                    </a:cubicBezTo>
                    <a:cubicBezTo>
                      <a:pt x="696" y="223"/>
                      <a:pt x="694" y="223"/>
                      <a:pt x="692" y="223"/>
                    </a:cubicBezTo>
                    <a:cubicBezTo>
                      <a:pt x="685" y="225"/>
                      <a:pt x="676" y="226"/>
                      <a:pt x="666" y="228"/>
                    </a:cubicBezTo>
                    <a:cubicBezTo>
                      <a:pt x="666" y="228"/>
                      <a:pt x="666" y="229"/>
                      <a:pt x="665" y="229"/>
                    </a:cubicBezTo>
                    <a:cubicBezTo>
                      <a:pt x="650" y="231"/>
                      <a:pt x="633" y="237"/>
                      <a:pt x="617" y="239"/>
                    </a:cubicBezTo>
                    <a:cubicBezTo>
                      <a:pt x="617" y="238"/>
                      <a:pt x="616" y="238"/>
                      <a:pt x="616" y="237"/>
                    </a:cubicBezTo>
                    <a:cubicBezTo>
                      <a:pt x="615" y="237"/>
                      <a:pt x="615" y="238"/>
                      <a:pt x="614" y="239"/>
                    </a:cubicBezTo>
                    <a:cubicBezTo>
                      <a:pt x="610" y="238"/>
                      <a:pt x="603" y="241"/>
                      <a:pt x="598" y="240"/>
                    </a:cubicBezTo>
                    <a:cubicBezTo>
                      <a:pt x="597" y="241"/>
                      <a:pt x="597" y="242"/>
                      <a:pt x="596" y="241"/>
                    </a:cubicBezTo>
                    <a:cubicBezTo>
                      <a:pt x="596" y="241"/>
                      <a:pt x="597" y="241"/>
                      <a:pt x="597" y="241"/>
                    </a:cubicBezTo>
                    <a:cubicBezTo>
                      <a:pt x="591" y="242"/>
                      <a:pt x="589" y="243"/>
                      <a:pt x="584" y="243"/>
                    </a:cubicBezTo>
                    <a:cubicBezTo>
                      <a:pt x="584" y="244"/>
                      <a:pt x="584" y="244"/>
                      <a:pt x="584" y="244"/>
                    </a:cubicBezTo>
                    <a:cubicBezTo>
                      <a:pt x="573" y="244"/>
                      <a:pt x="564" y="251"/>
                      <a:pt x="553" y="251"/>
                    </a:cubicBezTo>
                    <a:cubicBezTo>
                      <a:pt x="553" y="252"/>
                      <a:pt x="554" y="252"/>
                      <a:pt x="553" y="252"/>
                    </a:cubicBezTo>
                    <a:cubicBezTo>
                      <a:pt x="553" y="252"/>
                      <a:pt x="553" y="252"/>
                      <a:pt x="553" y="251"/>
                    </a:cubicBezTo>
                    <a:cubicBezTo>
                      <a:pt x="552" y="252"/>
                      <a:pt x="552" y="252"/>
                      <a:pt x="551" y="252"/>
                    </a:cubicBezTo>
                    <a:cubicBezTo>
                      <a:pt x="549" y="252"/>
                      <a:pt x="546" y="254"/>
                      <a:pt x="543" y="254"/>
                    </a:cubicBezTo>
                    <a:cubicBezTo>
                      <a:pt x="543" y="254"/>
                      <a:pt x="543" y="255"/>
                      <a:pt x="542" y="255"/>
                    </a:cubicBezTo>
                    <a:cubicBezTo>
                      <a:pt x="542" y="253"/>
                      <a:pt x="540" y="255"/>
                      <a:pt x="540" y="256"/>
                    </a:cubicBezTo>
                    <a:cubicBezTo>
                      <a:pt x="540" y="255"/>
                      <a:pt x="540" y="255"/>
                      <a:pt x="540" y="255"/>
                    </a:cubicBezTo>
                    <a:cubicBezTo>
                      <a:pt x="538" y="256"/>
                      <a:pt x="536" y="257"/>
                      <a:pt x="532" y="257"/>
                    </a:cubicBezTo>
                    <a:cubicBezTo>
                      <a:pt x="522" y="260"/>
                      <a:pt x="510" y="262"/>
                      <a:pt x="501" y="265"/>
                    </a:cubicBezTo>
                    <a:cubicBezTo>
                      <a:pt x="501" y="265"/>
                      <a:pt x="502" y="265"/>
                      <a:pt x="502" y="265"/>
                    </a:cubicBezTo>
                    <a:cubicBezTo>
                      <a:pt x="500" y="264"/>
                      <a:pt x="498" y="266"/>
                      <a:pt x="496" y="265"/>
                    </a:cubicBezTo>
                    <a:cubicBezTo>
                      <a:pt x="493" y="267"/>
                      <a:pt x="487" y="267"/>
                      <a:pt x="484" y="269"/>
                    </a:cubicBezTo>
                    <a:cubicBezTo>
                      <a:pt x="482" y="268"/>
                      <a:pt x="481" y="270"/>
                      <a:pt x="479" y="269"/>
                    </a:cubicBezTo>
                    <a:cubicBezTo>
                      <a:pt x="479" y="271"/>
                      <a:pt x="477" y="269"/>
                      <a:pt x="477" y="271"/>
                    </a:cubicBezTo>
                    <a:cubicBezTo>
                      <a:pt x="477" y="270"/>
                      <a:pt x="476" y="270"/>
                      <a:pt x="476" y="270"/>
                    </a:cubicBezTo>
                    <a:cubicBezTo>
                      <a:pt x="476" y="270"/>
                      <a:pt x="476" y="271"/>
                      <a:pt x="476" y="271"/>
                    </a:cubicBezTo>
                    <a:cubicBezTo>
                      <a:pt x="476" y="271"/>
                      <a:pt x="476" y="270"/>
                      <a:pt x="476" y="270"/>
                    </a:cubicBezTo>
                    <a:cubicBezTo>
                      <a:pt x="474" y="270"/>
                      <a:pt x="474" y="271"/>
                      <a:pt x="473" y="271"/>
                    </a:cubicBezTo>
                    <a:cubicBezTo>
                      <a:pt x="473" y="271"/>
                      <a:pt x="474" y="272"/>
                      <a:pt x="473" y="272"/>
                    </a:cubicBezTo>
                    <a:cubicBezTo>
                      <a:pt x="473" y="271"/>
                      <a:pt x="473" y="272"/>
                      <a:pt x="473" y="272"/>
                    </a:cubicBezTo>
                    <a:cubicBezTo>
                      <a:pt x="473" y="272"/>
                      <a:pt x="473" y="271"/>
                      <a:pt x="472" y="271"/>
                    </a:cubicBezTo>
                    <a:cubicBezTo>
                      <a:pt x="473" y="272"/>
                      <a:pt x="470" y="272"/>
                      <a:pt x="470" y="273"/>
                    </a:cubicBezTo>
                    <a:cubicBezTo>
                      <a:pt x="471" y="273"/>
                      <a:pt x="472" y="272"/>
                      <a:pt x="472" y="273"/>
                    </a:cubicBezTo>
                    <a:cubicBezTo>
                      <a:pt x="471" y="273"/>
                      <a:pt x="469" y="272"/>
                      <a:pt x="469" y="273"/>
                    </a:cubicBezTo>
                    <a:cubicBezTo>
                      <a:pt x="469" y="273"/>
                      <a:pt x="470" y="273"/>
                      <a:pt x="470" y="274"/>
                    </a:cubicBezTo>
                    <a:cubicBezTo>
                      <a:pt x="469" y="274"/>
                      <a:pt x="469" y="273"/>
                      <a:pt x="469" y="273"/>
                    </a:cubicBezTo>
                    <a:cubicBezTo>
                      <a:pt x="468" y="274"/>
                      <a:pt x="469" y="274"/>
                      <a:pt x="469" y="274"/>
                    </a:cubicBezTo>
                    <a:cubicBezTo>
                      <a:pt x="469" y="274"/>
                      <a:pt x="468" y="275"/>
                      <a:pt x="468" y="274"/>
                    </a:cubicBezTo>
                    <a:cubicBezTo>
                      <a:pt x="468" y="274"/>
                      <a:pt x="469" y="273"/>
                      <a:pt x="468" y="273"/>
                    </a:cubicBezTo>
                    <a:cubicBezTo>
                      <a:pt x="468" y="273"/>
                      <a:pt x="466" y="275"/>
                      <a:pt x="467" y="274"/>
                    </a:cubicBezTo>
                    <a:cubicBezTo>
                      <a:pt x="465" y="276"/>
                      <a:pt x="464" y="277"/>
                      <a:pt x="461" y="278"/>
                    </a:cubicBezTo>
                    <a:cubicBezTo>
                      <a:pt x="460" y="278"/>
                      <a:pt x="459" y="277"/>
                      <a:pt x="458" y="278"/>
                    </a:cubicBezTo>
                    <a:cubicBezTo>
                      <a:pt x="458" y="277"/>
                      <a:pt x="456" y="276"/>
                      <a:pt x="456" y="275"/>
                    </a:cubicBezTo>
                    <a:cubicBezTo>
                      <a:pt x="454" y="275"/>
                      <a:pt x="452" y="275"/>
                      <a:pt x="451" y="276"/>
                    </a:cubicBezTo>
                    <a:cubicBezTo>
                      <a:pt x="452" y="276"/>
                      <a:pt x="452" y="275"/>
                      <a:pt x="453" y="276"/>
                    </a:cubicBezTo>
                    <a:cubicBezTo>
                      <a:pt x="451" y="277"/>
                      <a:pt x="449" y="281"/>
                      <a:pt x="447" y="281"/>
                    </a:cubicBezTo>
                    <a:cubicBezTo>
                      <a:pt x="447" y="281"/>
                      <a:pt x="447" y="281"/>
                      <a:pt x="447" y="281"/>
                    </a:cubicBezTo>
                    <a:cubicBezTo>
                      <a:pt x="447" y="281"/>
                      <a:pt x="446" y="280"/>
                      <a:pt x="447" y="280"/>
                    </a:cubicBezTo>
                    <a:cubicBezTo>
                      <a:pt x="447" y="281"/>
                      <a:pt x="448" y="280"/>
                      <a:pt x="448" y="279"/>
                    </a:cubicBezTo>
                    <a:cubicBezTo>
                      <a:pt x="447" y="279"/>
                      <a:pt x="447" y="279"/>
                      <a:pt x="447" y="278"/>
                    </a:cubicBezTo>
                    <a:cubicBezTo>
                      <a:pt x="447" y="278"/>
                      <a:pt x="447" y="278"/>
                      <a:pt x="448" y="278"/>
                    </a:cubicBezTo>
                    <a:cubicBezTo>
                      <a:pt x="448" y="278"/>
                      <a:pt x="448" y="277"/>
                      <a:pt x="448" y="276"/>
                    </a:cubicBezTo>
                    <a:cubicBezTo>
                      <a:pt x="447" y="276"/>
                      <a:pt x="446" y="275"/>
                      <a:pt x="447" y="275"/>
                    </a:cubicBezTo>
                    <a:cubicBezTo>
                      <a:pt x="444" y="273"/>
                      <a:pt x="442" y="269"/>
                      <a:pt x="440" y="265"/>
                    </a:cubicBezTo>
                    <a:cubicBezTo>
                      <a:pt x="437" y="265"/>
                      <a:pt x="437" y="261"/>
                      <a:pt x="436" y="258"/>
                    </a:cubicBezTo>
                    <a:cubicBezTo>
                      <a:pt x="434" y="257"/>
                      <a:pt x="433" y="254"/>
                      <a:pt x="434" y="252"/>
                    </a:cubicBezTo>
                    <a:cubicBezTo>
                      <a:pt x="434" y="253"/>
                      <a:pt x="434" y="253"/>
                      <a:pt x="435" y="253"/>
                    </a:cubicBezTo>
                    <a:cubicBezTo>
                      <a:pt x="435" y="252"/>
                      <a:pt x="434" y="252"/>
                      <a:pt x="434" y="251"/>
                    </a:cubicBezTo>
                    <a:cubicBezTo>
                      <a:pt x="434" y="251"/>
                      <a:pt x="434" y="251"/>
                      <a:pt x="434" y="250"/>
                    </a:cubicBezTo>
                    <a:cubicBezTo>
                      <a:pt x="434" y="249"/>
                      <a:pt x="433" y="250"/>
                      <a:pt x="433" y="249"/>
                    </a:cubicBezTo>
                    <a:cubicBezTo>
                      <a:pt x="434" y="250"/>
                      <a:pt x="434" y="248"/>
                      <a:pt x="433" y="248"/>
                    </a:cubicBezTo>
                    <a:cubicBezTo>
                      <a:pt x="432" y="249"/>
                      <a:pt x="433" y="248"/>
                      <a:pt x="432" y="248"/>
                    </a:cubicBezTo>
                    <a:cubicBezTo>
                      <a:pt x="434" y="247"/>
                      <a:pt x="433" y="245"/>
                      <a:pt x="432" y="244"/>
                    </a:cubicBezTo>
                    <a:cubicBezTo>
                      <a:pt x="433" y="244"/>
                      <a:pt x="431" y="241"/>
                      <a:pt x="431" y="240"/>
                    </a:cubicBezTo>
                    <a:cubicBezTo>
                      <a:pt x="431" y="238"/>
                      <a:pt x="431" y="236"/>
                      <a:pt x="430" y="235"/>
                    </a:cubicBezTo>
                    <a:cubicBezTo>
                      <a:pt x="427" y="231"/>
                      <a:pt x="429" y="225"/>
                      <a:pt x="428" y="220"/>
                    </a:cubicBezTo>
                    <a:cubicBezTo>
                      <a:pt x="426" y="220"/>
                      <a:pt x="426" y="222"/>
                      <a:pt x="423" y="222"/>
                    </a:cubicBezTo>
                    <a:cubicBezTo>
                      <a:pt x="423" y="221"/>
                      <a:pt x="423" y="219"/>
                      <a:pt x="423" y="218"/>
                    </a:cubicBezTo>
                    <a:cubicBezTo>
                      <a:pt x="424" y="219"/>
                      <a:pt x="427" y="218"/>
                      <a:pt x="428" y="217"/>
                    </a:cubicBezTo>
                    <a:cubicBezTo>
                      <a:pt x="428" y="216"/>
                      <a:pt x="427" y="214"/>
                      <a:pt x="427" y="212"/>
                    </a:cubicBezTo>
                    <a:cubicBezTo>
                      <a:pt x="426" y="212"/>
                      <a:pt x="426" y="211"/>
                      <a:pt x="425" y="210"/>
                    </a:cubicBezTo>
                    <a:cubicBezTo>
                      <a:pt x="426" y="210"/>
                      <a:pt x="426" y="209"/>
                      <a:pt x="428" y="209"/>
                    </a:cubicBezTo>
                    <a:cubicBezTo>
                      <a:pt x="428" y="199"/>
                      <a:pt x="428" y="193"/>
                      <a:pt x="430" y="186"/>
                    </a:cubicBezTo>
                    <a:cubicBezTo>
                      <a:pt x="429" y="186"/>
                      <a:pt x="429" y="186"/>
                      <a:pt x="429" y="186"/>
                    </a:cubicBezTo>
                    <a:cubicBezTo>
                      <a:pt x="431" y="184"/>
                      <a:pt x="430" y="179"/>
                      <a:pt x="431" y="176"/>
                    </a:cubicBezTo>
                    <a:cubicBezTo>
                      <a:pt x="430" y="176"/>
                      <a:pt x="431" y="177"/>
                      <a:pt x="430" y="177"/>
                    </a:cubicBezTo>
                    <a:cubicBezTo>
                      <a:pt x="430" y="176"/>
                      <a:pt x="430" y="177"/>
                      <a:pt x="430" y="176"/>
                    </a:cubicBezTo>
                    <a:cubicBezTo>
                      <a:pt x="430" y="176"/>
                      <a:pt x="431" y="176"/>
                      <a:pt x="431" y="176"/>
                    </a:cubicBezTo>
                    <a:cubicBezTo>
                      <a:pt x="430" y="174"/>
                      <a:pt x="432" y="170"/>
                      <a:pt x="433" y="170"/>
                    </a:cubicBezTo>
                    <a:cubicBezTo>
                      <a:pt x="433" y="168"/>
                      <a:pt x="433" y="165"/>
                      <a:pt x="434" y="164"/>
                    </a:cubicBezTo>
                    <a:cubicBezTo>
                      <a:pt x="434" y="163"/>
                      <a:pt x="433" y="164"/>
                      <a:pt x="433" y="163"/>
                    </a:cubicBezTo>
                    <a:cubicBezTo>
                      <a:pt x="433" y="163"/>
                      <a:pt x="433" y="163"/>
                      <a:pt x="433" y="163"/>
                    </a:cubicBezTo>
                    <a:cubicBezTo>
                      <a:pt x="432" y="161"/>
                      <a:pt x="433" y="163"/>
                      <a:pt x="434" y="163"/>
                    </a:cubicBezTo>
                    <a:cubicBezTo>
                      <a:pt x="433" y="163"/>
                      <a:pt x="435" y="163"/>
                      <a:pt x="435" y="162"/>
                    </a:cubicBezTo>
                    <a:cubicBezTo>
                      <a:pt x="435" y="162"/>
                      <a:pt x="434" y="163"/>
                      <a:pt x="434" y="162"/>
                    </a:cubicBezTo>
                    <a:cubicBezTo>
                      <a:pt x="434" y="162"/>
                      <a:pt x="435" y="159"/>
                      <a:pt x="433" y="161"/>
                    </a:cubicBezTo>
                    <a:cubicBezTo>
                      <a:pt x="433" y="159"/>
                      <a:pt x="434" y="159"/>
                      <a:pt x="434" y="158"/>
                    </a:cubicBezTo>
                    <a:cubicBezTo>
                      <a:pt x="435" y="159"/>
                      <a:pt x="435" y="159"/>
                      <a:pt x="436" y="159"/>
                    </a:cubicBezTo>
                    <a:cubicBezTo>
                      <a:pt x="435" y="160"/>
                      <a:pt x="435" y="160"/>
                      <a:pt x="435" y="160"/>
                    </a:cubicBezTo>
                    <a:cubicBezTo>
                      <a:pt x="435" y="160"/>
                      <a:pt x="436" y="160"/>
                      <a:pt x="437" y="160"/>
                    </a:cubicBezTo>
                    <a:cubicBezTo>
                      <a:pt x="437" y="161"/>
                      <a:pt x="437" y="161"/>
                      <a:pt x="437" y="161"/>
                    </a:cubicBezTo>
                    <a:cubicBezTo>
                      <a:pt x="438" y="161"/>
                      <a:pt x="438" y="160"/>
                      <a:pt x="440" y="160"/>
                    </a:cubicBezTo>
                    <a:cubicBezTo>
                      <a:pt x="440" y="161"/>
                      <a:pt x="441" y="160"/>
                      <a:pt x="441" y="161"/>
                    </a:cubicBezTo>
                    <a:cubicBezTo>
                      <a:pt x="441" y="160"/>
                      <a:pt x="441" y="160"/>
                      <a:pt x="442" y="160"/>
                    </a:cubicBezTo>
                    <a:cubicBezTo>
                      <a:pt x="442" y="160"/>
                      <a:pt x="442" y="160"/>
                      <a:pt x="443" y="160"/>
                    </a:cubicBezTo>
                    <a:cubicBezTo>
                      <a:pt x="443" y="161"/>
                      <a:pt x="442" y="161"/>
                      <a:pt x="442" y="161"/>
                    </a:cubicBezTo>
                    <a:cubicBezTo>
                      <a:pt x="443" y="161"/>
                      <a:pt x="444" y="162"/>
                      <a:pt x="444" y="162"/>
                    </a:cubicBezTo>
                    <a:cubicBezTo>
                      <a:pt x="446" y="162"/>
                      <a:pt x="447" y="162"/>
                      <a:pt x="448" y="161"/>
                    </a:cubicBezTo>
                    <a:cubicBezTo>
                      <a:pt x="449" y="160"/>
                      <a:pt x="449" y="159"/>
                      <a:pt x="450" y="158"/>
                    </a:cubicBezTo>
                    <a:cubicBezTo>
                      <a:pt x="450" y="158"/>
                      <a:pt x="451" y="158"/>
                      <a:pt x="451" y="157"/>
                    </a:cubicBezTo>
                    <a:cubicBezTo>
                      <a:pt x="452" y="155"/>
                      <a:pt x="453" y="152"/>
                      <a:pt x="455" y="152"/>
                    </a:cubicBezTo>
                    <a:cubicBezTo>
                      <a:pt x="455" y="151"/>
                      <a:pt x="454" y="151"/>
                      <a:pt x="455" y="151"/>
                    </a:cubicBezTo>
                    <a:cubicBezTo>
                      <a:pt x="464" y="148"/>
                      <a:pt x="474" y="150"/>
                      <a:pt x="482" y="145"/>
                    </a:cubicBezTo>
                    <a:cubicBezTo>
                      <a:pt x="482" y="146"/>
                      <a:pt x="483" y="145"/>
                      <a:pt x="484" y="145"/>
                    </a:cubicBezTo>
                    <a:cubicBezTo>
                      <a:pt x="484" y="145"/>
                      <a:pt x="485" y="145"/>
                      <a:pt x="485" y="145"/>
                    </a:cubicBezTo>
                    <a:cubicBezTo>
                      <a:pt x="500" y="140"/>
                      <a:pt x="517" y="135"/>
                      <a:pt x="533" y="130"/>
                    </a:cubicBezTo>
                    <a:cubicBezTo>
                      <a:pt x="534" y="130"/>
                      <a:pt x="535" y="130"/>
                      <a:pt x="536" y="130"/>
                    </a:cubicBezTo>
                    <a:cubicBezTo>
                      <a:pt x="537" y="129"/>
                      <a:pt x="539" y="128"/>
                      <a:pt x="540" y="128"/>
                    </a:cubicBezTo>
                    <a:cubicBezTo>
                      <a:pt x="544" y="127"/>
                      <a:pt x="550" y="125"/>
                      <a:pt x="554" y="125"/>
                    </a:cubicBezTo>
                    <a:cubicBezTo>
                      <a:pt x="552" y="127"/>
                      <a:pt x="549" y="126"/>
                      <a:pt x="547" y="128"/>
                    </a:cubicBezTo>
                    <a:cubicBezTo>
                      <a:pt x="545" y="128"/>
                      <a:pt x="542" y="129"/>
                      <a:pt x="541" y="130"/>
                    </a:cubicBezTo>
                    <a:cubicBezTo>
                      <a:pt x="544" y="129"/>
                      <a:pt x="547" y="128"/>
                      <a:pt x="550" y="128"/>
                    </a:cubicBezTo>
                    <a:cubicBezTo>
                      <a:pt x="552" y="128"/>
                      <a:pt x="552" y="127"/>
                      <a:pt x="553" y="127"/>
                    </a:cubicBezTo>
                    <a:cubicBezTo>
                      <a:pt x="554" y="127"/>
                      <a:pt x="554" y="127"/>
                      <a:pt x="555" y="127"/>
                    </a:cubicBezTo>
                    <a:cubicBezTo>
                      <a:pt x="562" y="126"/>
                      <a:pt x="569" y="123"/>
                      <a:pt x="576" y="121"/>
                    </a:cubicBezTo>
                    <a:cubicBezTo>
                      <a:pt x="582" y="120"/>
                      <a:pt x="587" y="118"/>
                      <a:pt x="592" y="117"/>
                    </a:cubicBezTo>
                    <a:cubicBezTo>
                      <a:pt x="593" y="117"/>
                      <a:pt x="594" y="117"/>
                      <a:pt x="595" y="116"/>
                    </a:cubicBezTo>
                    <a:cubicBezTo>
                      <a:pt x="599" y="115"/>
                      <a:pt x="603" y="115"/>
                      <a:pt x="607" y="113"/>
                    </a:cubicBezTo>
                    <a:cubicBezTo>
                      <a:pt x="610" y="113"/>
                      <a:pt x="610" y="113"/>
                      <a:pt x="612" y="112"/>
                    </a:cubicBezTo>
                    <a:cubicBezTo>
                      <a:pt x="614" y="113"/>
                      <a:pt x="619" y="111"/>
                      <a:pt x="621" y="110"/>
                    </a:cubicBezTo>
                    <a:cubicBezTo>
                      <a:pt x="623" y="111"/>
                      <a:pt x="623" y="113"/>
                      <a:pt x="622" y="114"/>
                    </a:cubicBezTo>
                    <a:cubicBezTo>
                      <a:pt x="617" y="114"/>
                      <a:pt x="611" y="116"/>
                      <a:pt x="607" y="115"/>
                    </a:cubicBezTo>
                    <a:cubicBezTo>
                      <a:pt x="604" y="117"/>
                      <a:pt x="600" y="118"/>
                      <a:pt x="597" y="118"/>
                    </a:cubicBezTo>
                    <a:cubicBezTo>
                      <a:pt x="588" y="121"/>
                      <a:pt x="580" y="123"/>
                      <a:pt x="570" y="125"/>
                    </a:cubicBezTo>
                    <a:cubicBezTo>
                      <a:pt x="563" y="128"/>
                      <a:pt x="552" y="130"/>
                      <a:pt x="544" y="131"/>
                    </a:cubicBezTo>
                    <a:cubicBezTo>
                      <a:pt x="539" y="132"/>
                      <a:pt x="533" y="135"/>
                      <a:pt x="528" y="135"/>
                    </a:cubicBezTo>
                    <a:cubicBezTo>
                      <a:pt x="528" y="137"/>
                      <a:pt x="526" y="136"/>
                      <a:pt x="525" y="137"/>
                    </a:cubicBezTo>
                    <a:cubicBezTo>
                      <a:pt x="530" y="137"/>
                      <a:pt x="534" y="135"/>
                      <a:pt x="537" y="136"/>
                    </a:cubicBezTo>
                    <a:cubicBezTo>
                      <a:pt x="531" y="138"/>
                      <a:pt x="524" y="140"/>
                      <a:pt x="517" y="140"/>
                    </a:cubicBezTo>
                    <a:cubicBezTo>
                      <a:pt x="517" y="141"/>
                      <a:pt x="515" y="141"/>
                      <a:pt x="514" y="140"/>
                    </a:cubicBezTo>
                    <a:cubicBezTo>
                      <a:pt x="512" y="142"/>
                      <a:pt x="508" y="142"/>
                      <a:pt x="506" y="142"/>
                    </a:cubicBezTo>
                    <a:cubicBezTo>
                      <a:pt x="499" y="144"/>
                      <a:pt x="491" y="146"/>
                      <a:pt x="484" y="147"/>
                    </a:cubicBezTo>
                    <a:cubicBezTo>
                      <a:pt x="484" y="148"/>
                      <a:pt x="484" y="148"/>
                      <a:pt x="483" y="148"/>
                    </a:cubicBezTo>
                    <a:cubicBezTo>
                      <a:pt x="481" y="148"/>
                      <a:pt x="477" y="150"/>
                      <a:pt x="476" y="150"/>
                    </a:cubicBezTo>
                    <a:cubicBezTo>
                      <a:pt x="476" y="150"/>
                      <a:pt x="477" y="150"/>
                      <a:pt x="477" y="150"/>
                    </a:cubicBezTo>
                    <a:cubicBezTo>
                      <a:pt x="472" y="151"/>
                      <a:pt x="469" y="153"/>
                      <a:pt x="465" y="154"/>
                    </a:cubicBezTo>
                    <a:cubicBezTo>
                      <a:pt x="465" y="155"/>
                      <a:pt x="465" y="155"/>
                      <a:pt x="465" y="155"/>
                    </a:cubicBezTo>
                    <a:cubicBezTo>
                      <a:pt x="465" y="155"/>
                      <a:pt x="464" y="156"/>
                      <a:pt x="463" y="155"/>
                    </a:cubicBezTo>
                    <a:cubicBezTo>
                      <a:pt x="463" y="156"/>
                      <a:pt x="464" y="156"/>
                      <a:pt x="464" y="156"/>
                    </a:cubicBezTo>
                    <a:cubicBezTo>
                      <a:pt x="463" y="156"/>
                      <a:pt x="463" y="156"/>
                      <a:pt x="463" y="156"/>
                    </a:cubicBezTo>
                    <a:cubicBezTo>
                      <a:pt x="463" y="157"/>
                      <a:pt x="463" y="157"/>
                      <a:pt x="463" y="157"/>
                    </a:cubicBezTo>
                    <a:cubicBezTo>
                      <a:pt x="464" y="158"/>
                      <a:pt x="464" y="157"/>
                      <a:pt x="465" y="157"/>
                    </a:cubicBezTo>
                    <a:cubicBezTo>
                      <a:pt x="464" y="158"/>
                      <a:pt x="465" y="157"/>
                      <a:pt x="465" y="158"/>
                    </a:cubicBezTo>
                    <a:cubicBezTo>
                      <a:pt x="479" y="154"/>
                      <a:pt x="488" y="151"/>
                      <a:pt x="503" y="149"/>
                    </a:cubicBezTo>
                    <a:cubicBezTo>
                      <a:pt x="499" y="151"/>
                      <a:pt x="496" y="152"/>
                      <a:pt x="491" y="152"/>
                    </a:cubicBezTo>
                    <a:cubicBezTo>
                      <a:pt x="490" y="153"/>
                      <a:pt x="487" y="154"/>
                      <a:pt x="485" y="153"/>
                    </a:cubicBezTo>
                    <a:cubicBezTo>
                      <a:pt x="484" y="155"/>
                      <a:pt x="483" y="154"/>
                      <a:pt x="481" y="155"/>
                    </a:cubicBezTo>
                    <a:cubicBezTo>
                      <a:pt x="478" y="155"/>
                      <a:pt x="470" y="158"/>
                      <a:pt x="467" y="158"/>
                    </a:cubicBezTo>
                    <a:cubicBezTo>
                      <a:pt x="467" y="159"/>
                      <a:pt x="464" y="159"/>
                      <a:pt x="463" y="159"/>
                    </a:cubicBezTo>
                    <a:cubicBezTo>
                      <a:pt x="463" y="160"/>
                      <a:pt x="460" y="160"/>
                      <a:pt x="459" y="161"/>
                    </a:cubicBezTo>
                    <a:cubicBezTo>
                      <a:pt x="458" y="161"/>
                      <a:pt x="460" y="161"/>
                      <a:pt x="459" y="162"/>
                    </a:cubicBezTo>
                    <a:cubicBezTo>
                      <a:pt x="458" y="162"/>
                      <a:pt x="458" y="161"/>
                      <a:pt x="457" y="162"/>
                    </a:cubicBezTo>
                    <a:cubicBezTo>
                      <a:pt x="457" y="162"/>
                      <a:pt x="458" y="161"/>
                      <a:pt x="457" y="161"/>
                    </a:cubicBezTo>
                    <a:cubicBezTo>
                      <a:pt x="455" y="161"/>
                      <a:pt x="452" y="163"/>
                      <a:pt x="449" y="164"/>
                    </a:cubicBezTo>
                    <a:cubicBezTo>
                      <a:pt x="449" y="164"/>
                      <a:pt x="449" y="165"/>
                      <a:pt x="448" y="165"/>
                    </a:cubicBezTo>
                    <a:cubicBezTo>
                      <a:pt x="448" y="165"/>
                      <a:pt x="449" y="164"/>
                      <a:pt x="448" y="164"/>
                    </a:cubicBezTo>
                    <a:cubicBezTo>
                      <a:pt x="447" y="164"/>
                      <a:pt x="447" y="165"/>
                      <a:pt x="447" y="165"/>
                    </a:cubicBezTo>
                    <a:cubicBezTo>
                      <a:pt x="447" y="165"/>
                      <a:pt x="447" y="164"/>
                      <a:pt x="447" y="164"/>
                    </a:cubicBezTo>
                    <a:cubicBezTo>
                      <a:pt x="445" y="166"/>
                      <a:pt x="442" y="165"/>
                      <a:pt x="441" y="167"/>
                    </a:cubicBezTo>
                    <a:cubicBezTo>
                      <a:pt x="442" y="167"/>
                      <a:pt x="443" y="168"/>
                      <a:pt x="442" y="168"/>
                    </a:cubicBezTo>
                    <a:cubicBezTo>
                      <a:pt x="442" y="168"/>
                      <a:pt x="442" y="167"/>
                      <a:pt x="442" y="167"/>
                    </a:cubicBezTo>
                    <a:cubicBezTo>
                      <a:pt x="441" y="167"/>
                      <a:pt x="441" y="168"/>
                      <a:pt x="440" y="168"/>
                    </a:cubicBezTo>
                    <a:cubicBezTo>
                      <a:pt x="440" y="167"/>
                      <a:pt x="441" y="167"/>
                      <a:pt x="441" y="167"/>
                    </a:cubicBezTo>
                    <a:cubicBezTo>
                      <a:pt x="440" y="166"/>
                      <a:pt x="439" y="167"/>
                      <a:pt x="439" y="167"/>
                    </a:cubicBezTo>
                    <a:cubicBezTo>
                      <a:pt x="438" y="168"/>
                      <a:pt x="438" y="169"/>
                      <a:pt x="438" y="171"/>
                    </a:cubicBezTo>
                    <a:cubicBezTo>
                      <a:pt x="439" y="171"/>
                      <a:pt x="440" y="170"/>
                      <a:pt x="441" y="170"/>
                    </a:cubicBezTo>
                    <a:cubicBezTo>
                      <a:pt x="440" y="170"/>
                      <a:pt x="440" y="170"/>
                      <a:pt x="440" y="169"/>
                    </a:cubicBezTo>
                    <a:cubicBezTo>
                      <a:pt x="441" y="169"/>
                      <a:pt x="441" y="169"/>
                      <a:pt x="442" y="169"/>
                    </a:cubicBezTo>
                    <a:cubicBezTo>
                      <a:pt x="441" y="170"/>
                      <a:pt x="441" y="170"/>
                      <a:pt x="442" y="170"/>
                    </a:cubicBezTo>
                    <a:cubicBezTo>
                      <a:pt x="443" y="169"/>
                      <a:pt x="442" y="169"/>
                      <a:pt x="442" y="169"/>
                    </a:cubicBezTo>
                    <a:cubicBezTo>
                      <a:pt x="443" y="168"/>
                      <a:pt x="442" y="170"/>
                      <a:pt x="443" y="170"/>
                    </a:cubicBezTo>
                    <a:cubicBezTo>
                      <a:pt x="445" y="169"/>
                      <a:pt x="447" y="168"/>
                      <a:pt x="450" y="168"/>
                    </a:cubicBezTo>
                    <a:cubicBezTo>
                      <a:pt x="450" y="167"/>
                      <a:pt x="450" y="167"/>
                      <a:pt x="450" y="166"/>
                    </a:cubicBezTo>
                    <a:cubicBezTo>
                      <a:pt x="451" y="166"/>
                      <a:pt x="452" y="166"/>
                      <a:pt x="452" y="165"/>
                    </a:cubicBezTo>
                    <a:cubicBezTo>
                      <a:pt x="453" y="166"/>
                      <a:pt x="452" y="166"/>
                      <a:pt x="452" y="166"/>
                    </a:cubicBezTo>
                    <a:cubicBezTo>
                      <a:pt x="455" y="166"/>
                      <a:pt x="457" y="165"/>
                      <a:pt x="459" y="164"/>
                    </a:cubicBezTo>
                    <a:cubicBezTo>
                      <a:pt x="460" y="165"/>
                      <a:pt x="462" y="164"/>
                      <a:pt x="462" y="163"/>
                    </a:cubicBezTo>
                    <a:cubicBezTo>
                      <a:pt x="461" y="163"/>
                      <a:pt x="461" y="164"/>
                      <a:pt x="461" y="163"/>
                    </a:cubicBezTo>
                    <a:cubicBezTo>
                      <a:pt x="462" y="164"/>
                      <a:pt x="465" y="163"/>
                      <a:pt x="464" y="162"/>
                    </a:cubicBezTo>
                    <a:cubicBezTo>
                      <a:pt x="466" y="163"/>
                      <a:pt x="468" y="162"/>
                      <a:pt x="469" y="161"/>
                    </a:cubicBezTo>
                    <a:cubicBezTo>
                      <a:pt x="473" y="162"/>
                      <a:pt x="478" y="159"/>
                      <a:pt x="482" y="158"/>
                    </a:cubicBezTo>
                    <a:cubicBezTo>
                      <a:pt x="482" y="158"/>
                      <a:pt x="482" y="157"/>
                      <a:pt x="482" y="157"/>
                    </a:cubicBezTo>
                    <a:cubicBezTo>
                      <a:pt x="482" y="158"/>
                      <a:pt x="483" y="158"/>
                      <a:pt x="483" y="158"/>
                    </a:cubicBezTo>
                    <a:cubicBezTo>
                      <a:pt x="483" y="158"/>
                      <a:pt x="483" y="157"/>
                      <a:pt x="484" y="157"/>
                    </a:cubicBezTo>
                    <a:cubicBezTo>
                      <a:pt x="488" y="158"/>
                      <a:pt x="495" y="154"/>
                      <a:pt x="499" y="155"/>
                    </a:cubicBezTo>
                    <a:cubicBezTo>
                      <a:pt x="496" y="156"/>
                      <a:pt x="493" y="157"/>
                      <a:pt x="488" y="157"/>
                    </a:cubicBezTo>
                    <a:cubicBezTo>
                      <a:pt x="484" y="159"/>
                      <a:pt x="481" y="159"/>
                      <a:pt x="477" y="161"/>
                    </a:cubicBezTo>
                    <a:cubicBezTo>
                      <a:pt x="476" y="161"/>
                      <a:pt x="473" y="161"/>
                      <a:pt x="472" y="163"/>
                    </a:cubicBezTo>
                    <a:cubicBezTo>
                      <a:pt x="472" y="162"/>
                      <a:pt x="471" y="163"/>
                      <a:pt x="469" y="163"/>
                    </a:cubicBezTo>
                    <a:cubicBezTo>
                      <a:pt x="469" y="164"/>
                      <a:pt x="466" y="163"/>
                      <a:pt x="464" y="165"/>
                    </a:cubicBezTo>
                    <a:cubicBezTo>
                      <a:pt x="465" y="165"/>
                      <a:pt x="464" y="166"/>
                      <a:pt x="464" y="166"/>
                    </a:cubicBezTo>
                    <a:cubicBezTo>
                      <a:pt x="465" y="166"/>
                      <a:pt x="467" y="166"/>
                      <a:pt x="469" y="164"/>
                    </a:cubicBezTo>
                    <a:cubicBezTo>
                      <a:pt x="476" y="164"/>
                      <a:pt x="482" y="160"/>
                      <a:pt x="489" y="161"/>
                    </a:cubicBezTo>
                    <a:cubicBezTo>
                      <a:pt x="486" y="162"/>
                      <a:pt x="484" y="163"/>
                      <a:pt x="482" y="162"/>
                    </a:cubicBezTo>
                    <a:cubicBezTo>
                      <a:pt x="482" y="163"/>
                      <a:pt x="482" y="163"/>
                      <a:pt x="482" y="163"/>
                    </a:cubicBezTo>
                    <a:cubicBezTo>
                      <a:pt x="475" y="164"/>
                      <a:pt x="470" y="166"/>
                      <a:pt x="464" y="168"/>
                    </a:cubicBezTo>
                    <a:cubicBezTo>
                      <a:pt x="464" y="168"/>
                      <a:pt x="464" y="169"/>
                      <a:pt x="463" y="169"/>
                    </a:cubicBezTo>
                    <a:cubicBezTo>
                      <a:pt x="491" y="163"/>
                      <a:pt x="520" y="156"/>
                      <a:pt x="550" y="148"/>
                    </a:cubicBezTo>
                    <a:cubicBezTo>
                      <a:pt x="550" y="149"/>
                      <a:pt x="551" y="149"/>
                      <a:pt x="551" y="149"/>
                    </a:cubicBezTo>
                    <a:cubicBezTo>
                      <a:pt x="546" y="152"/>
                      <a:pt x="539" y="153"/>
                      <a:pt x="534" y="154"/>
                    </a:cubicBezTo>
                    <a:cubicBezTo>
                      <a:pt x="512" y="159"/>
                      <a:pt x="491" y="165"/>
                      <a:pt x="469" y="170"/>
                    </a:cubicBezTo>
                    <a:cubicBezTo>
                      <a:pt x="468" y="170"/>
                      <a:pt x="469" y="171"/>
                      <a:pt x="468" y="171"/>
                    </a:cubicBezTo>
                    <a:cubicBezTo>
                      <a:pt x="468" y="170"/>
                      <a:pt x="465" y="171"/>
                      <a:pt x="465" y="172"/>
                    </a:cubicBezTo>
                    <a:cubicBezTo>
                      <a:pt x="465" y="172"/>
                      <a:pt x="465" y="171"/>
                      <a:pt x="465" y="171"/>
                    </a:cubicBezTo>
                    <a:cubicBezTo>
                      <a:pt x="464" y="171"/>
                      <a:pt x="464" y="172"/>
                      <a:pt x="463" y="172"/>
                    </a:cubicBezTo>
                    <a:cubicBezTo>
                      <a:pt x="463" y="172"/>
                      <a:pt x="463" y="172"/>
                      <a:pt x="463" y="172"/>
                    </a:cubicBezTo>
                    <a:cubicBezTo>
                      <a:pt x="461" y="172"/>
                      <a:pt x="459" y="172"/>
                      <a:pt x="457" y="173"/>
                    </a:cubicBezTo>
                    <a:cubicBezTo>
                      <a:pt x="456" y="172"/>
                      <a:pt x="453" y="175"/>
                      <a:pt x="453" y="172"/>
                    </a:cubicBezTo>
                    <a:cubicBezTo>
                      <a:pt x="449" y="173"/>
                      <a:pt x="446" y="174"/>
                      <a:pt x="443" y="176"/>
                    </a:cubicBezTo>
                    <a:cubicBezTo>
                      <a:pt x="443" y="176"/>
                      <a:pt x="443" y="176"/>
                      <a:pt x="443" y="177"/>
                    </a:cubicBezTo>
                    <a:cubicBezTo>
                      <a:pt x="443" y="176"/>
                      <a:pt x="442" y="176"/>
                      <a:pt x="442" y="177"/>
                    </a:cubicBezTo>
                    <a:cubicBezTo>
                      <a:pt x="442" y="178"/>
                      <a:pt x="442" y="179"/>
                      <a:pt x="442" y="179"/>
                    </a:cubicBezTo>
                    <a:cubicBezTo>
                      <a:pt x="443" y="179"/>
                      <a:pt x="442" y="178"/>
                      <a:pt x="443" y="177"/>
                    </a:cubicBezTo>
                    <a:cubicBezTo>
                      <a:pt x="443" y="178"/>
                      <a:pt x="443" y="178"/>
                      <a:pt x="443" y="178"/>
                    </a:cubicBezTo>
                    <a:cubicBezTo>
                      <a:pt x="444" y="179"/>
                      <a:pt x="443" y="177"/>
                      <a:pt x="444" y="178"/>
                    </a:cubicBezTo>
                    <a:cubicBezTo>
                      <a:pt x="444" y="178"/>
                      <a:pt x="445" y="178"/>
                      <a:pt x="445" y="178"/>
                    </a:cubicBezTo>
                    <a:cubicBezTo>
                      <a:pt x="444" y="179"/>
                      <a:pt x="445" y="179"/>
                      <a:pt x="444" y="179"/>
                    </a:cubicBezTo>
                    <a:cubicBezTo>
                      <a:pt x="446" y="179"/>
                      <a:pt x="446" y="179"/>
                      <a:pt x="447" y="178"/>
                    </a:cubicBezTo>
                    <a:cubicBezTo>
                      <a:pt x="447" y="179"/>
                      <a:pt x="448" y="178"/>
                      <a:pt x="449" y="178"/>
                    </a:cubicBezTo>
                    <a:cubicBezTo>
                      <a:pt x="448" y="176"/>
                      <a:pt x="448" y="177"/>
                      <a:pt x="448" y="176"/>
                    </a:cubicBezTo>
                    <a:cubicBezTo>
                      <a:pt x="448" y="176"/>
                      <a:pt x="449" y="175"/>
                      <a:pt x="449" y="176"/>
                    </a:cubicBezTo>
                    <a:cubicBezTo>
                      <a:pt x="449" y="177"/>
                      <a:pt x="449" y="177"/>
                      <a:pt x="449" y="178"/>
                    </a:cubicBezTo>
                    <a:cubicBezTo>
                      <a:pt x="453" y="177"/>
                      <a:pt x="458" y="175"/>
                      <a:pt x="463" y="175"/>
                    </a:cubicBezTo>
                    <a:cubicBezTo>
                      <a:pt x="463" y="174"/>
                      <a:pt x="463" y="173"/>
                      <a:pt x="463" y="173"/>
                    </a:cubicBezTo>
                    <a:cubicBezTo>
                      <a:pt x="463" y="174"/>
                      <a:pt x="463" y="174"/>
                      <a:pt x="464" y="174"/>
                    </a:cubicBezTo>
                    <a:cubicBezTo>
                      <a:pt x="464" y="174"/>
                      <a:pt x="464" y="173"/>
                      <a:pt x="464" y="173"/>
                    </a:cubicBezTo>
                    <a:cubicBezTo>
                      <a:pt x="469" y="172"/>
                      <a:pt x="472" y="171"/>
                      <a:pt x="476" y="170"/>
                    </a:cubicBezTo>
                    <a:cubicBezTo>
                      <a:pt x="476" y="170"/>
                      <a:pt x="476" y="169"/>
                      <a:pt x="476" y="169"/>
                    </a:cubicBezTo>
                    <a:cubicBezTo>
                      <a:pt x="477" y="170"/>
                      <a:pt x="478" y="170"/>
                      <a:pt x="479" y="170"/>
                    </a:cubicBezTo>
                    <a:cubicBezTo>
                      <a:pt x="484" y="168"/>
                      <a:pt x="491" y="166"/>
                      <a:pt x="497" y="165"/>
                    </a:cubicBezTo>
                    <a:cubicBezTo>
                      <a:pt x="498" y="165"/>
                      <a:pt x="496" y="165"/>
                      <a:pt x="497" y="166"/>
                    </a:cubicBezTo>
                    <a:cubicBezTo>
                      <a:pt x="497" y="165"/>
                      <a:pt x="500" y="166"/>
                      <a:pt x="499" y="165"/>
                    </a:cubicBezTo>
                    <a:cubicBezTo>
                      <a:pt x="500" y="165"/>
                      <a:pt x="500" y="165"/>
                      <a:pt x="501" y="165"/>
                    </a:cubicBezTo>
                    <a:cubicBezTo>
                      <a:pt x="511" y="162"/>
                      <a:pt x="522" y="160"/>
                      <a:pt x="533" y="157"/>
                    </a:cubicBezTo>
                    <a:cubicBezTo>
                      <a:pt x="535" y="156"/>
                      <a:pt x="537" y="157"/>
                      <a:pt x="539" y="156"/>
                    </a:cubicBezTo>
                    <a:cubicBezTo>
                      <a:pt x="539" y="156"/>
                      <a:pt x="540" y="156"/>
                      <a:pt x="540" y="157"/>
                    </a:cubicBezTo>
                    <a:cubicBezTo>
                      <a:pt x="534" y="158"/>
                      <a:pt x="527" y="160"/>
                      <a:pt x="522" y="161"/>
                    </a:cubicBezTo>
                    <a:cubicBezTo>
                      <a:pt x="520" y="161"/>
                      <a:pt x="519" y="162"/>
                      <a:pt x="517" y="162"/>
                    </a:cubicBezTo>
                    <a:cubicBezTo>
                      <a:pt x="517" y="162"/>
                      <a:pt x="517" y="163"/>
                      <a:pt x="517" y="163"/>
                    </a:cubicBezTo>
                    <a:cubicBezTo>
                      <a:pt x="516" y="163"/>
                      <a:pt x="515" y="163"/>
                      <a:pt x="515" y="162"/>
                    </a:cubicBezTo>
                    <a:cubicBezTo>
                      <a:pt x="515" y="163"/>
                      <a:pt x="514" y="163"/>
                      <a:pt x="514" y="163"/>
                    </a:cubicBezTo>
                    <a:cubicBezTo>
                      <a:pt x="500" y="166"/>
                      <a:pt x="487" y="171"/>
                      <a:pt x="472" y="174"/>
                    </a:cubicBezTo>
                    <a:cubicBezTo>
                      <a:pt x="470" y="175"/>
                      <a:pt x="466" y="175"/>
                      <a:pt x="465" y="177"/>
                    </a:cubicBezTo>
                    <a:cubicBezTo>
                      <a:pt x="465" y="177"/>
                      <a:pt x="465" y="179"/>
                      <a:pt x="465" y="180"/>
                    </a:cubicBezTo>
                    <a:cubicBezTo>
                      <a:pt x="472" y="179"/>
                      <a:pt x="480" y="178"/>
                      <a:pt x="485" y="176"/>
                    </a:cubicBezTo>
                    <a:cubicBezTo>
                      <a:pt x="488" y="177"/>
                      <a:pt x="494" y="174"/>
                      <a:pt x="498" y="173"/>
                    </a:cubicBezTo>
                    <a:cubicBezTo>
                      <a:pt x="499" y="172"/>
                      <a:pt x="500" y="171"/>
                      <a:pt x="501" y="171"/>
                    </a:cubicBezTo>
                    <a:cubicBezTo>
                      <a:pt x="502" y="171"/>
                      <a:pt x="503" y="171"/>
                      <a:pt x="504" y="172"/>
                    </a:cubicBezTo>
                    <a:cubicBezTo>
                      <a:pt x="503" y="174"/>
                      <a:pt x="501" y="174"/>
                      <a:pt x="499" y="175"/>
                    </a:cubicBezTo>
                    <a:cubicBezTo>
                      <a:pt x="502" y="175"/>
                      <a:pt x="505" y="173"/>
                      <a:pt x="507" y="174"/>
                    </a:cubicBezTo>
                    <a:cubicBezTo>
                      <a:pt x="497" y="177"/>
                      <a:pt x="485" y="179"/>
                      <a:pt x="474" y="183"/>
                    </a:cubicBezTo>
                    <a:cubicBezTo>
                      <a:pt x="473" y="183"/>
                      <a:pt x="470" y="184"/>
                      <a:pt x="469" y="184"/>
                    </a:cubicBezTo>
                    <a:cubicBezTo>
                      <a:pt x="469" y="184"/>
                      <a:pt x="469" y="185"/>
                      <a:pt x="469" y="185"/>
                    </a:cubicBezTo>
                    <a:cubicBezTo>
                      <a:pt x="463" y="186"/>
                      <a:pt x="457" y="188"/>
                      <a:pt x="450" y="190"/>
                    </a:cubicBezTo>
                    <a:cubicBezTo>
                      <a:pt x="450" y="191"/>
                      <a:pt x="449" y="192"/>
                      <a:pt x="450" y="193"/>
                    </a:cubicBezTo>
                    <a:cubicBezTo>
                      <a:pt x="450" y="193"/>
                      <a:pt x="452" y="193"/>
                      <a:pt x="453" y="192"/>
                    </a:cubicBezTo>
                    <a:cubicBezTo>
                      <a:pt x="456" y="192"/>
                      <a:pt x="459" y="191"/>
                      <a:pt x="461" y="190"/>
                    </a:cubicBezTo>
                    <a:cubicBezTo>
                      <a:pt x="461" y="191"/>
                      <a:pt x="463" y="189"/>
                      <a:pt x="464" y="189"/>
                    </a:cubicBezTo>
                    <a:cubicBezTo>
                      <a:pt x="464" y="189"/>
                      <a:pt x="463" y="187"/>
                      <a:pt x="464" y="187"/>
                    </a:cubicBezTo>
                    <a:cubicBezTo>
                      <a:pt x="465" y="188"/>
                      <a:pt x="464" y="189"/>
                      <a:pt x="465" y="189"/>
                    </a:cubicBezTo>
                    <a:cubicBezTo>
                      <a:pt x="466" y="189"/>
                      <a:pt x="464" y="188"/>
                      <a:pt x="465" y="188"/>
                    </a:cubicBezTo>
                    <a:cubicBezTo>
                      <a:pt x="466" y="188"/>
                      <a:pt x="465" y="189"/>
                      <a:pt x="466" y="189"/>
                    </a:cubicBezTo>
                    <a:cubicBezTo>
                      <a:pt x="466" y="188"/>
                      <a:pt x="468" y="189"/>
                      <a:pt x="469" y="188"/>
                    </a:cubicBezTo>
                    <a:cubicBezTo>
                      <a:pt x="473" y="187"/>
                      <a:pt x="477" y="186"/>
                      <a:pt x="482" y="185"/>
                    </a:cubicBezTo>
                    <a:cubicBezTo>
                      <a:pt x="488" y="183"/>
                      <a:pt x="497" y="181"/>
                      <a:pt x="500" y="181"/>
                    </a:cubicBezTo>
                    <a:cubicBezTo>
                      <a:pt x="503" y="178"/>
                      <a:pt x="509" y="178"/>
                      <a:pt x="514" y="176"/>
                    </a:cubicBezTo>
                    <a:cubicBezTo>
                      <a:pt x="515" y="177"/>
                      <a:pt x="514" y="176"/>
                      <a:pt x="515" y="177"/>
                    </a:cubicBezTo>
                    <a:cubicBezTo>
                      <a:pt x="515" y="176"/>
                      <a:pt x="519" y="174"/>
                      <a:pt x="519" y="176"/>
                    </a:cubicBezTo>
                    <a:cubicBezTo>
                      <a:pt x="515" y="176"/>
                      <a:pt x="511" y="179"/>
                      <a:pt x="508" y="178"/>
                    </a:cubicBezTo>
                    <a:cubicBezTo>
                      <a:pt x="508" y="179"/>
                      <a:pt x="508" y="179"/>
                      <a:pt x="508" y="179"/>
                    </a:cubicBezTo>
                    <a:cubicBezTo>
                      <a:pt x="500" y="181"/>
                      <a:pt x="494" y="184"/>
                      <a:pt x="487" y="185"/>
                    </a:cubicBezTo>
                    <a:cubicBezTo>
                      <a:pt x="487" y="185"/>
                      <a:pt x="486" y="185"/>
                      <a:pt x="484" y="185"/>
                    </a:cubicBezTo>
                    <a:cubicBezTo>
                      <a:pt x="479" y="188"/>
                      <a:pt x="471" y="188"/>
                      <a:pt x="466" y="191"/>
                    </a:cubicBezTo>
                    <a:cubicBezTo>
                      <a:pt x="459" y="192"/>
                      <a:pt x="453" y="194"/>
                      <a:pt x="447" y="195"/>
                    </a:cubicBezTo>
                    <a:cubicBezTo>
                      <a:pt x="447" y="197"/>
                      <a:pt x="446" y="196"/>
                      <a:pt x="446" y="197"/>
                    </a:cubicBezTo>
                    <a:cubicBezTo>
                      <a:pt x="447" y="197"/>
                      <a:pt x="449" y="196"/>
                      <a:pt x="450" y="195"/>
                    </a:cubicBezTo>
                    <a:cubicBezTo>
                      <a:pt x="450" y="195"/>
                      <a:pt x="451" y="195"/>
                      <a:pt x="451" y="195"/>
                    </a:cubicBezTo>
                    <a:cubicBezTo>
                      <a:pt x="451" y="195"/>
                      <a:pt x="451" y="195"/>
                      <a:pt x="451" y="196"/>
                    </a:cubicBezTo>
                    <a:cubicBezTo>
                      <a:pt x="452" y="196"/>
                      <a:pt x="452" y="195"/>
                      <a:pt x="453" y="195"/>
                    </a:cubicBezTo>
                    <a:cubicBezTo>
                      <a:pt x="453" y="195"/>
                      <a:pt x="453" y="196"/>
                      <a:pt x="453" y="196"/>
                    </a:cubicBezTo>
                    <a:cubicBezTo>
                      <a:pt x="457" y="194"/>
                      <a:pt x="458" y="195"/>
                      <a:pt x="461" y="193"/>
                    </a:cubicBezTo>
                    <a:cubicBezTo>
                      <a:pt x="461" y="193"/>
                      <a:pt x="460" y="193"/>
                      <a:pt x="460" y="193"/>
                    </a:cubicBezTo>
                    <a:cubicBezTo>
                      <a:pt x="463" y="194"/>
                      <a:pt x="469" y="192"/>
                      <a:pt x="473" y="191"/>
                    </a:cubicBezTo>
                    <a:cubicBezTo>
                      <a:pt x="474" y="191"/>
                      <a:pt x="475" y="190"/>
                      <a:pt x="475" y="191"/>
                    </a:cubicBezTo>
                    <a:cubicBezTo>
                      <a:pt x="474" y="193"/>
                      <a:pt x="473" y="191"/>
                      <a:pt x="473" y="193"/>
                    </a:cubicBezTo>
                    <a:cubicBezTo>
                      <a:pt x="469" y="193"/>
                      <a:pt x="465" y="195"/>
                      <a:pt x="461" y="196"/>
                    </a:cubicBezTo>
                    <a:cubicBezTo>
                      <a:pt x="461" y="197"/>
                      <a:pt x="462" y="196"/>
                      <a:pt x="462" y="197"/>
                    </a:cubicBezTo>
                    <a:cubicBezTo>
                      <a:pt x="461" y="197"/>
                      <a:pt x="460" y="197"/>
                      <a:pt x="460" y="197"/>
                    </a:cubicBezTo>
                    <a:cubicBezTo>
                      <a:pt x="459" y="196"/>
                      <a:pt x="461" y="197"/>
                      <a:pt x="460" y="196"/>
                    </a:cubicBezTo>
                    <a:cubicBezTo>
                      <a:pt x="456" y="197"/>
                      <a:pt x="453" y="197"/>
                      <a:pt x="450" y="199"/>
                    </a:cubicBezTo>
                    <a:cubicBezTo>
                      <a:pt x="449" y="198"/>
                      <a:pt x="446" y="199"/>
                      <a:pt x="444" y="200"/>
                    </a:cubicBezTo>
                    <a:cubicBezTo>
                      <a:pt x="445" y="200"/>
                      <a:pt x="444" y="201"/>
                      <a:pt x="445" y="201"/>
                    </a:cubicBezTo>
                    <a:cubicBezTo>
                      <a:pt x="445" y="201"/>
                      <a:pt x="443" y="201"/>
                      <a:pt x="444" y="200"/>
                    </a:cubicBezTo>
                    <a:cubicBezTo>
                      <a:pt x="442" y="200"/>
                      <a:pt x="441" y="200"/>
                      <a:pt x="440" y="201"/>
                    </a:cubicBezTo>
                    <a:cubicBezTo>
                      <a:pt x="439" y="203"/>
                      <a:pt x="440" y="203"/>
                      <a:pt x="440" y="206"/>
                    </a:cubicBezTo>
                    <a:cubicBezTo>
                      <a:pt x="442" y="206"/>
                      <a:pt x="443" y="204"/>
                      <a:pt x="444" y="205"/>
                    </a:cubicBezTo>
                    <a:cubicBezTo>
                      <a:pt x="444" y="204"/>
                      <a:pt x="443" y="204"/>
                      <a:pt x="444" y="204"/>
                    </a:cubicBezTo>
                    <a:cubicBezTo>
                      <a:pt x="444" y="204"/>
                      <a:pt x="443" y="204"/>
                      <a:pt x="443" y="203"/>
                    </a:cubicBezTo>
                    <a:cubicBezTo>
                      <a:pt x="445" y="203"/>
                      <a:pt x="444" y="203"/>
                      <a:pt x="445" y="204"/>
                    </a:cubicBezTo>
                    <a:cubicBezTo>
                      <a:pt x="445" y="204"/>
                      <a:pt x="445" y="203"/>
                      <a:pt x="445" y="203"/>
                    </a:cubicBezTo>
                    <a:cubicBezTo>
                      <a:pt x="445" y="204"/>
                      <a:pt x="445" y="204"/>
                      <a:pt x="445" y="204"/>
                    </a:cubicBezTo>
                    <a:cubicBezTo>
                      <a:pt x="447" y="204"/>
                      <a:pt x="449" y="204"/>
                      <a:pt x="451" y="203"/>
                    </a:cubicBezTo>
                    <a:cubicBezTo>
                      <a:pt x="451" y="203"/>
                      <a:pt x="451" y="203"/>
                      <a:pt x="451" y="202"/>
                    </a:cubicBezTo>
                    <a:cubicBezTo>
                      <a:pt x="451" y="203"/>
                      <a:pt x="451" y="203"/>
                      <a:pt x="451" y="203"/>
                    </a:cubicBezTo>
                    <a:cubicBezTo>
                      <a:pt x="452" y="203"/>
                      <a:pt x="452" y="203"/>
                      <a:pt x="453" y="202"/>
                    </a:cubicBezTo>
                    <a:cubicBezTo>
                      <a:pt x="456" y="202"/>
                      <a:pt x="460" y="201"/>
                      <a:pt x="461" y="199"/>
                    </a:cubicBezTo>
                    <a:cubicBezTo>
                      <a:pt x="467" y="199"/>
                      <a:pt x="473" y="197"/>
                      <a:pt x="480" y="195"/>
                    </a:cubicBezTo>
                    <a:cubicBezTo>
                      <a:pt x="485" y="194"/>
                      <a:pt x="491" y="192"/>
                      <a:pt x="497" y="192"/>
                    </a:cubicBezTo>
                    <a:cubicBezTo>
                      <a:pt x="502" y="191"/>
                      <a:pt x="506" y="189"/>
                      <a:pt x="510" y="189"/>
                    </a:cubicBezTo>
                    <a:cubicBezTo>
                      <a:pt x="513" y="189"/>
                      <a:pt x="517" y="187"/>
                      <a:pt x="518" y="189"/>
                    </a:cubicBezTo>
                    <a:cubicBezTo>
                      <a:pt x="518" y="190"/>
                      <a:pt x="517" y="189"/>
                      <a:pt x="516" y="189"/>
                    </a:cubicBezTo>
                    <a:cubicBezTo>
                      <a:pt x="516" y="189"/>
                      <a:pt x="516" y="189"/>
                      <a:pt x="515" y="189"/>
                    </a:cubicBezTo>
                    <a:cubicBezTo>
                      <a:pt x="514" y="189"/>
                      <a:pt x="512" y="190"/>
                      <a:pt x="512" y="190"/>
                    </a:cubicBezTo>
                    <a:cubicBezTo>
                      <a:pt x="509" y="191"/>
                      <a:pt x="505" y="191"/>
                      <a:pt x="502" y="192"/>
                    </a:cubicBezTo>
                    <a:cubicBezTo>
                      <a:pt x="502" y="192"/>
                      <a:pt x="502" y="192"/>
                      <a:pt x="502" y="192"/>
                    </a:cubicBezTo>
                    <a:cubicBezTo>
                      <a:pt x="496" y="193"/>
                      <a:pt x="490" y="195"/>
                      <a:pt x="485" y="195"/>
                    </a:cubicBezTo>
                    <a:cubicBezTo>
                      <a:pt x="482" y="197"/>
                      <a:pt x="476" y="197"/>
                      <a:pt x="472" y="199"/>
                    </a:cubicBezTo>
                    <a:cubicBezTo>
                      <a:pt x="473" y="199"/>
                      <a:pt x="475" y="198"/>
                      <a:pt x="476" y="199"/>
                    </a:cubicBezTo>
                    <a:cubicBezTo>
                      <a:pt x="474" y="201"/>
                      <a:pt x="469" y="201"/>
                      <a:pt x="466" y="202"/>
                    </a:cubicBezTo>
                    <a:cubicBezTo>
                      <a:pt x="466" y="202"/>
                      <a:pt x="466" y="203"/>
                      <a:pt x="467" y="203"/>
                    </a:cubicBezTo>
                    <a:cubicBezTo>
                      <a:pt x="466" y="202"/>
                      <a:pt x="464" y="203"/>
                      <a:pt x="463" y="203"/>
                    </a:cubicBezTo>
                    <a:cubicBezTo>
                      <a:pt x="462" y="203"/>
                      <a:pt x="463" y="204"/>
                      <a:pt x="462" y="204"/>
                    </a:cubicBezTo>
                    <a:cubicBezTo>
                      <a:pt x="461" y="204"/>
                      <a:pt x="461" y="204"/>
                      <a:pt x="461" y="203"/>
                    </a:cubicBezTo>
                    <a:cubicBezTo>
                      <a:pt x="461" y="203"/>
                      <a:pt x="460" y="203"/>
                      <a:pt x="459" y="203"/>
                    </a:cubicBezTo>
                    <a:cubicBezTo>
                      <a:pt x="459" y="204"/>
                      <a:pt x="459" y="205"/>
                      <a:pt x="458" y="205"/>
                    </a:cubicBezTo>
                    <a:cubicBezTo>
                      <a:pt x="457" y="203"/>
                      <a:pt x="454" y="204"/>
                      <a:pt x="453" y="206"/>
                    </a:cubicBezTo>
                    <a:cubicBezTo>
                      <a:pt x="453" y="204"/>
                      <a:pt x="452" y="205"/>
                      <a:pt x="451" y="205"/>
                    </a:cubicBezTo>
                    <a:cubicBezTo>
                      <a:pt x="452" y="207"/>
                      <a:pt x="450" y="207"/>
                      <a:pt x="451" y="208"/>
                    </a:cubicBezTo>
                    <a:cubicBezTo>
                      <a:pt x="451" y="207"/>
                      <a:pt x="452" y="208"/>
                      <a:pt x="452" y="209"/>
                    </a:cubicBezTo>
                    <a:cubicBezTo>
                      <a:pt x="451" y="208"/>
                      <a:pt x="451" y="209"/>
                      <a:pt x="450" y="209"/>
                    </a:cubicBezTo>
                    <a:cubicBezTo>
                      <a:pt x="451" y="208"/>
                      <a:pt x="450" y="206"/>
                      <a:pt x="450" y="205"/>
                    </a:cubicBezTo>
                    <a:cubicBezTo>
                      <a:pt x="449" y="206"/>
                      <a:pt x="447" y="206"/>
                      <a:pt x="445" y="207"/>
                    </a:cubicBezTo>
                    <a:cubicBezTo>
                      <a:pt x="445" y="208"/>
                      <a:pt x="445" y="209"/>
                      <a:pt x="445" y="210"/>
                    </a:cubicBezTo>
                    <a:cubicBezTo>
                      <a:pt x="446" y="211"/>
                      <a:pt x="446" y="209"/>
                      <a:pt x="447" y="210"/>
                    </a:cubicBezTo>
                    <a:cubicBezTo>
                      <a:pt x="445" y="211"/>
                      <a:pt x="446" y="212"/>
                      <a:pt x="446" y="214"/>
                    </a:cubicBezTo>
                    <a:cubicBezTo>
                      <a:pt x="447" y="213"/>
                      <a:pt x="447" y="214"/>
                      <a:pt x="448" y="213"/>
                    </a:cubicBezTo>
                    <a:cubicBezTo>
                      <a:pt x="449" y="214"/>
                      <a:pt x="451" y="212"/>
                      <a:pt x="451" y="211"/>
                    </a:cubicBezTo>
                    <a:cubicBezTo>
                      <a:pt x="452" y="211"/>
                      <a:pt x="452" y="212"/>
                      <a:pt x="452" y="212"/>
                    </a:cubicBezTo>
                    <a:cubicBezTo>
                      <a:pt x="454" y="212"/>
                      <a:pt x="457" y="212"/>
                      <a:pt x="459" y="211"/>
                    </a:cubicBezTo>
                    <a:cubicBezTo>
                      <a:pt x="460" y="211"/>
                      <a:pt x="461" y="211"/>
                      <a:pt x="461" y="210"/>
                    </a:cubicBezTo>
                    <a:cubicBezTo>
                      <a:pt x="461" y="210"/>
                      <a:pt x="461" y="210"/>
                      <a:pt x="462" y="210"/>
                    </a:cubicBezTo>
                    <a:cubicBezTo>
                      <a:pt x="462" y="210"/>
                      <a:pt x="462" y="210"/>
                      <a:pt x="463" y="210"/>
                    </a:cubicBezTo>
                    <a:cubicBezTo>
                      <a:pt x="464" y="210"/>
                      <a:pt x="465" y="209"/>
                      <a:pt x="465" y="209"/>
                    </a:cubicBezTo>
                    <a:cubicBezTo>
                      <a:pt x="466" y="209"/>
                      <a:pt x="467" y="209"/>
                      <a:pt x="467" y="209"/>
                    </a:cubicBezTo>
                    <a:cubicBezTo>
                      <a:pt x="467" y="208"/>
                      <a:pt x="466" y="208"/>
                      <a:pt x="467" y="207"/>
                    </a:cubicBezTo>
                    <a:cubicBezTo>
                      <a:pt x="467" y="208"/>
                      <a:pt x="467" y="208"/>
                      <a:pt x="468" y="209"/>
                    </a:cubicBezTo>
                    <a:cubicBezTo>
                      <a:pt x="470" y="209"/>
                      <a:pt x="472" y="208"/>
                      <a:pt x="473" y="207"/>
                    </a:cubicBezTo>
                    <a:cubicBezTo>
                      <a:pt x="473" y="208"/>
                      <a:pt x="474" y="208"/>
                      <a:pt x="474" y="208"/>
                    </a:cubicBezTo>
                    <a:cubicBezTo>
                      <a:pt x="474" y="210"/>
                      <a:pt x="472" y="210"/>
                      <a:pt x="471" y="211"/>
                    </a:cubicBezTo>
                    <a:cubicBezTo>
                      <a:pt x="467" y="210"/>
                      <a:pt x="464" y="212"/>
                      <a:pt x="460" y="213"/>
                    </a:cubicBezTo>
                    <a:cubicBezTo>
                      <a:pt x="460" y="213"/>
                      <a:pt x="461" y="213"/>
                      <a:pt x="460" y="214"/>
                    </a:cubicBezTo>
                    <a:cubicBezTo>
                      <a:pt x="457" y="212"/>
                      <a:pt x="455" y="214"/>
                      <a:pt x="452" y="214"/>
                    </a:cubicBezTo>
                    <a:cubicBezTo>
                      <a:pt x="452" y="216"/>
                      <a:pt x="450" y="216"/>
                      <a:pt x="451" y="215"/>
                    </a:cubicBezTo>
                    <a:cubicBezTo>
                      <a:pt x="450" y="215"/>
                      <a:pt x="450" y="216"/>
                      <a:pt x="450" y="216"/>
                    </a:cubicBezTo>
                    <a:cubicBezTo>
                      <a:pt x="449" y="214"/>
                      <a:pt x="446" y="216"/>
                      <a:pt x="446" y="216"/>
                    </a:cubicBezTo>
                    <a:cubicBezTo>
                      <a:pt x="446" y="217"/>
                      <a:pt x="447" y="217"/>
                      <a:pt x="446" y="218"/>
                    </a:cubicBezTo>
                    <a:cubicBezTo>
                      <a:pt x="445" y="218"/>
                      <a:pt x="446" y="216"/>
                      <a:pt x="445" y="216"/>
                    </a:cubicBezTo>
                    <a:cubicBezTo>
                      <a:pt x="444" y="216"/>
                      <a:pt x="442" y="216"/>
                      <a:pt x="441" y="217"/>
                    </a:cubicBezTo>
                    <a:cubicBezTo>
                      <a:pt x="441" y="219"/>
                      <a:pt x="441" y="220"/>
                      <a:pt x="442" y="222"/>
                    </a:cubicBezTo>
                    <a:cubicBezTo>
                      <a:pt x="444" y="221"/>
                      <a:pt x="445" y="221"/>
                      <a:pt x="446" y="220"/>
                    </a:cubicBezTo>
                    <a:cubicBezTo>
                      <a:pt x="446" y="219"/>
                      <a:pt x="445" y="221"/>
                      <a:pt x="445" y="220"/>
                    </a:cubicBezTo>
                    <a:cubicBezTo>
                      <a:pt x="446" y="219"/>
                      <a:pt x="444" y="219"/>
                      <a:pt x="445" y="218"/>
                    </a:cubicBezTo>
                    <a:cubicBezTo>
                      <a:pt x="446" y="218"/>
                      <a:pt x="445" y="220"/>
                      <a:pt x="446" y="219"/>
                    </a:cubicBezTo>
                    <a:cubicBezTo>
                      <a:pt x="447" y="220"/>
                      <a:pt x="446" y="218"/>
                      <a:pt x="447" y="219"/>
                    </a:cubicBezTo>
                    <a:cubicBezTo>
                      <a:pt x="447" y="219"/>
                      <a:pt x="447" y="219"/>
                      <a:pt x="447" y="220"/>
                    </a:cubicBezTo>
                    <a:cubicBezTo>
                      <a:pt x="448" y="219"/>
                      <a:pt x="449" y="220"/>
                      <a:pt x="450" y="219"/>
                    </a:cubicBezTo>
                    <a:cubicBezTo>
                      <a:pt x="450" y="219"/>
                      <a:pt x="450" y="218"/>
                      <a:pt x="450" y="218"/>
                    </a:cubicBezTo>
                    <a:cubicBezTo>
                      <a:pt x="451" y="218"/>
                      <a:pt x="450" y="219"/>
                      <a:pt x="451" y="219"/>
                    </a:cubicBezTo>
                    <a:cubicBezTo>
                      <a:pt x="451" y="218"/>
                      <a:pt x="451" y="218"/>
                      <a:pt x="451" y="217"/>
                    </a:cubicBezTo>
                    <a:cubicBezTo>
                      <a:pt x="452" y="218"/>
                      <a:pt x="451" y="218"/>
                      <a:pt x="451" y="219"/>
                    </a:cubicBezTo>
                    <a:cubicBezTo>
                      <a:pt x="453" y="218"/>
                      <a:pt x="453" y="219"/>
                      <a:pt x="454" y="218"/>
                    </a:cubicBezTo>
                    <a:cubicBezTo>
                      <a:pt x="456" y="219"/>
                      <a:pt x="458" y="217"/>
                      <a:pt x="459" y="217"/>
                    </a:cubicBezTo>
                    <a:cubicBezTo>
                      <a:pt x="459" y="217"/>
                      <a:pt x="459" y="217"/>
                      <a:pt x="459" y="216"/>
                    </a:cubicBezTo>
                    <a:cubicBezTo>
                      <a:pt x="460" y="217"/>
                      <a:pt x="459" y="216"/>
                      <a:pt x="461" y="216"/>
                    </a:cubicBezTo>
                    <a:cubicBezTo>
                      <a:pt x="461" y="216"/>
                      <a:pt x="460" y="217"/>
                      <a:pt x="461" y="217"/>
                    </a:cubicBezTo>
                    <a:cubicBezTo>
                      <a:pt x="461" y="216"/>
                      <a:pt x="461" y="216"/>
                      <a:pt x="461" y="216"/>
                    </a:cubicBezTo>
                    <a:cubicBezTo>
                      <a:pt x="461" y="215"/>
                      <a:pt x="460" y="216"/>
                      <a:pt x="460" y="215"/>
                    </a:cubicBezTo>
                    <a:cubicBezTo>
                      <a:pt x="461" y="215"/>
                      <a:pt x="461" y="216"/>
                      <a:pt x="461" y="215"/>
                    </a:cubicBezTo>
                    <a:cubicBezTo>
                      <a:pt x="460" y="215"/>
                      <a:pt x="460" y="215"/>
                      <a:pt x="460" y="215"/>
                    </a:cubicBezTo>
                    <a:cubicBezTo>
                      <a:pt x="460" y="214"/>
                      <a:pt x="461" y="215"/>
                      <a:pt x="461" y="214"/>
                    </a:cubicBezTo>
                    <a:cubicBezTo>
                      <a:pt x="461" y="213"/>
                      <a:pt x="461" y="214"/>
                      <a:pt x="461" y="214"/>
                    </a:cubicBezTo>
                    <a:cubicBezTo>
                      <a:pt x="461" y="213"/>
                      <a:pt x="461" y="213"/>
                      <a:pt x="461" y="213"/>
                    </a:cubicBezTo>
                    <a:cubicBezTo>
                      <a:pt x="462" y="212"/>
                      <a:pt x="463" y="214"/>
                      <a:pt x="462" y="214"/>
                    </a:cubicBezTo>
                    <a:cubicBezTo>
                      <a:pt x="462" y="214"/>
                      <a:pt x="462" y="214"/>
                      <a:pt x="462" y="214"/>
                    </a:cubicBezTo>
                    <a:cubicBezTo>
                      <a:pt x="461" y="215"/>
                      <a:pt x="462" y="215"/>
                      <a:pt x="461" y="217"/>
                    </a:cubicBezTo>
                    <a:cubicBezTo>
                      <a:pt x="463" y="217"/>
                      <a:pt x="462" y="215"/>
                      <a:pt x="462" y="215"/>
                    </a:cubicBezTo>
                    <a:cubicBezTo>
                      <a:pt x="462" y="216"/>
                      <a:pt x="462" y="216"/>
                      <a:pt x="463" y="216"/>
                    </a:cubicBezTo>
                    <a:cubicBezTo>
                      <a:pt x="465" y="214"/>
                      <a:pt x="469" y="216"/>
                      <a:pt x="471" y="213"/>
                    </a:cubicBezTo>
                    <a:cubicBezTo>
                      <a:pt x="474" y="214"/>
                      <a:pt x="477" y="212"/>
                      <a:pt x="479" y="212"/>
                    </a:cubicBezTo>
                    <a:cubicBezTo>
                      <a:pt x="490" y="209"/>
                      <a:pt x="502" y="206"/>
                      <a:pt x="512" y="204"/>
                    </a:cubicBezTo>
                    <a:cubicBezTo>
                      <a:pt x="511" y="206"/>
                      <a:pt x="507" y="205"/>
                      <a:pt x="506" y="207"/>
                    </a:cubicBezTo>
                    <a:cubicBezTo>
                      <a:pt x="502" y="207"/>
                      <a:pt x="498" y="209"/>
                      <a:pt x="494" y="209"/>
                    </a:cubicBezTo>
                    <a:cubicBezTo>
                      <a:pt x="484" y="212"/>
                      <a:pt x="473" y="215"/>
                      <a:pt x="463" y="217"/>
                    </a:cubicBezTo>
                    <a:cubicBezTo>
                      <a:pt x="462" y="219"/>
                      <a:pt x="456" y="219"/>
                      <a:pt x="452" y="220"/>
                    </a:cubicBezTo>
                    <a:cubicBezTo>
                      <a:pt x="452" y="221"/>
                      <a:pt x="451" y="222"/>
                      <a:pt x="453" y="222"/>
                    </a:cubicBezTo>
                    <a:cubicBezTo>
                      <a:pt x="452" y="222"/>
                      <a:pt x="452" y="221"/>
                      <a:pt x="451" y="222"/>
                    </a:cubicBezTo>
                    <a:cubicBezTo>
                      <a:pt x="452" y="222"/>
                      <a:pt x="453" y="223"/>
                      <a:pt x="453" y="223"/>
                    </a:cubicBezTo>
                    <a:cubicBezTo>
                      <a:pt x="453" y="223"/>
                      <a:pt x="452" y="224"/>
                      <a:pt x="452" y="224"/>
                    </a:cubicBezTo>
                    <a:cubicBezTo>
                      <a:pt x="452" y="224"/>
                      <a:pt x="453" y="224"/>
                      <a:pt x="453" y="224"/>
                    </a:cubicBezTo>
                    <a:cubicBezTo>
                      <a:pt x="452" y="225"/>
                      <a:pt x="453" y="225"/>
                      <a:pt x="453" y="227"/>
                    </a:cubicBezTo>
                    <a:cubicBezTo>
                      <a:pt x="453" y="226"/>
                      <a:pt x="452" y="226"/>
                      <a:pt x="452" y="227"/>
                    </a:cubicBezTo>
                    <a:cubicBezTo>
                      <a:pt x="453" y="227"/>
                      <a:pt x="453" y="227"/>
                      <a:pt x="452" y="227"/>
                    </a:cubicBezTo>
                    <a:cubicBezTo>
                      <a:pt x="453" y="228"/>
                      <a:pt x="453" y="227"/>
                      <a:pt x="454" y="227"/>
                    </a:cubicBezTo>
                    <a:cubicBezTo>
                      <a:pt x="455" y="227"/>
                      <a:pt x="454" y="226"/>
                      <a:pt x="455" y="226"/>
                    </a:cubicBezTo>
                    <a:cubicBezTo>
                      <a:pt x="455" y="226"/>
                      <a:pt x="455" y="226"/>
                      <a:pt x="455" y="227"/>
                    </a:cubicBezTo>
                    <a:cubicBezTo>
                      <a:pt x="457" y="227"/>
                      <a:pt x="458" y="226"/>
                      <a:pt x="459" y="226"/>
                    </a:cubicBezTo>
                    <a:cubicBezTo>
                      <a:pt x="459" y="225"/>
                      <a:pt x="459" y="225"/>
                      <a:pt x="461" y="225"/>
                    </a:cubicBezTo>
                    <a:cubicBezTo>
                      <a:pt x="461" y="223"/>
                      <a:pt x="460" y="224"/>
                      <a:pt x="459" y="222"/>
                    </a:cubicBezTo>
                    <a:cubicBezTo>
                      <a:pt x="460" y="222"/>
                      <a:pt x="460" y="222"/>
                      <a:pt x="460" y="223"/>
                    </a:cubicBezTo>
                    <a:cubicBezTo>
                      <a:pt x="460" y="222"/>
                      <a:pt x="460" y="221"/>
                      <a:pt x="459" y="221"/>
                    </a:cubicBezTo>
                    <a:cubicBezTo>
                      <a:pt x="460" y="221"/>
                      <a:pt x="461" y="221"/>
                      <a:pt x="460" y="220"/>
                    </a:cubicBezTo>
                    <a:cubicBezTo>
                      <a:pt x="460" y="221"/>
                      <a:pt x="460" y="221"/>
                      <a:pt x="460" y="220"/>
                    </a:cubicBezTo>
                    <a:cubicBezTo>
                      <a:pt x="460" y="221"/>
                      <a:pt x="461" y="220"/>
                      <a:pt x="460" y="220"/>
                    </a:cubicBezTo>
                    <a:cubicBezTo>
                      <a:pt x="460" y="220"/>
                      <a:pt x="459" y="220"/>
                      <a:pt x="459" y="220"/>
                    </a:cubicBezTo>
                    <a:cubicBezTo>
                      <a:pt x="460" y="220"/>
                      <a:pt x="459" y="219"/>
                      <a:pt x="460" y="219"/>
                    </a:cubicBezTo>
                    <a:cubicBezTo>
                      <a:pt x="460" y="220"/>
                      <a:pt x="460" y="219"/>
                      <a:pt x="460" y="219"/>
                    </a:cubicBezTo>
                    <a:cubicBezTo>
                      <a:pt x="462" y="219"/>
                      <a:pt x="460" y="221"/>
                      <a:pt x="461" y="221"/>
                    </a:cubicBezTo>
                    <a:cubicBezTo>
                      <a:pt x="461" y="221"/>
                      <a:pt x="461" y="221"/>
                      <a:pt x="461" y="220"/>
                    </a:cubicBezTo>
                    <a:cubicBezTo>
                      <a:pt x="462" y="221"/>
                      <a:pt x="460" y="222"/>
                      <a:pt x="461" y="223"/>
                    </a:cubicBezTo>
                    <a:cubicBezTo>
                      <a:pt x="461" y="222"/>
                      <a:pt x="462" y="223"/>
                      <a:pt x="462" y="223"/>
                    </a:cubicBezTo>
                    <a:cubicBezTo>
                      <a:pt x="462" y="223"/>
                      <a:pt x="462" y="224"/>
                      <a:pt x="461" y="224"/>
                    </a:cubicBezTo>
                    <a:cubicBezTo>
                      <a:pt x="461" y="224"/>
                      <a:pt x="461" y="223"/>
                      <a:pt x="461" y="224"/>
                    </a:cubicBezTo>
                    <a:cubicBezTo>
                      <a:pt x="461" y="225"/>
                      <a:pt x="462" y="224"/>
                      <a:pt x="462" y="224"/>
                    </a:cubicBezTo>
                    <a:cubicBezTo>
                      <a:pt x="462" y="225"/>
                      <a:pt x="461" y="225"/>
                      <a:pt x="461" y="225"/>
                    </a:cubicBezTo>
                    <a:cubicBezTo>
                      <a:pt x="462" y="225"/>
                      <a:pt x="464" y="225"/>
                      <a:pt x="466" y="224"/>
                    </a:cubicBezTo>
                    <a:cubicBezTo>
                      <a:pt x="465" y="224"/>
                      <a:pt x="465" y="223"/>
                      <a:pt x="466" y="223"/>
                    </a:cubicBezTo>
                    <a:cubicBezTo>
                      <a:pt x="467" y="223"/>
                      <a:pt x="465" y="224"/>
                      <a:pt x="466" y="224"/>
                    </a:cubicBezTo>
                    <a:cubicBezTo>
                      <a:pt x="467" y="224"/>
                      <a:pt x="468" y="224"/>
                      <a:pt x="468" y="223"/>
                    </a:cubicBezTo>
                    <a:cubicBezTo>
                      <a:pt x="480" y="222"/>
                      <a:pt x="489" y="217"/>
                      <a:pt x="503" y="216"/>
                    </a:cubicBezTo>
                    <a:cubicBezTo>
                      <a:pt x="502" y="216"/>
                      <a:pt x="502" y="216"/>
                      <a:pt x="502" y="217"/>
                    </a:cubicBezTo>
                    <a:cubicBezTo>
                      <a:pt x="518" y="213"/>
                      <a:pt x="534" y="211"/>
                      <a:pt x="549" y="207"/>
                    </a:cubicBezTo>
                    <a:cubicBezTo>
                      <a:pt x="552" y="211"/>
                      <a:pt x="545" y="209"/>
                      <a:pt x="542" y="210"/>
                    </a:cubicBezTo>
                    <a:cubicBezTo>
                      <a:pt x="541" y="211"/>
                      <a:pt x="542" y="212"/>
                      <a:pt x="541" y="211"/>
                    </a:cubicBezTo>
                    <a:cubicBezTo>
                      <a:pt x="541" y="211"/>
                      <a:pt x="541" y="211"/>
                      <a:pt x="541" y="211"/>
                    </a:cubicBezTo>
                    <a:cubicBezTo>
                      <a:pt x="540" y="211"/>
                      <a:pt x="540" y="212"/>
                      <a:pt x="540" y="211"/>
                    </a:cubicBezTo>
                    <a:cubicBezTo>
                      <a:pt x="539" y="211"/>
                      <a:pt x="540" y="212"/>
                      <a:pt x="539" y="212"/>
                    </a:cubicBezTo>
                    <a:cubicBezTo>
                      <a:pt x="539" y="212"/>
                      <a:pt x="540" y="211"/>
                      <a:pt x="539" y="211"/>
                    </a:cubicBezTo>
                    <a:cubicBezTo>
                      <a:pt x="537" y="211"/>
                      <a:pt x="533" y="213"/>
                      <a:pt x="532" y="213"/>
                    </a:cubicBezTo>
                    <a:cubicBezTo>
                      <a:pt x="526" y="214"/>
                      <a:pt x="518" y="216"/>
                      <a:pt x="512" y="216"/>
                    </a:cubicBezTo>
                    <a:cubicBezTo>
                      <a:pt x="509" y="217"/>
                      <a:pt x="506" y="218"/>
                      <a:pt x="503" y="219"/>
                    </a:cubicBezTo>
                    <a:cubicBezTo>
                      <a:pt x="493" y="221"/>
                      <a:pt x="482" y="222"/>
                      <a:pt x="473" y="225"/>
                    </a:cubicBezTo>
                    <a:cubicBezTo>
                      <a:pt x="473" y="225"/>
                      <a:pt x="473" y="226"/>
                      <a:pt x="473" y="226"/>
                    </a:cubicBezTo>
                    <a:cubicBezTo>
                      <a:pt x="470" y="225"/>
                      <a:pt x="467" y="225"/>
                      <a:pt x="468" y="227"/>
                    </a:cubicBezTo>
                    <a:cubicBezTo>
                      <a:pt x="468" y="226"/>
                      <a:pt x="468" y="226"/>
                      <a:pt x="467" y="226"/>
                    </a:cubicBezTo>
                    <a:cubicBezTo>
                      <a:pt x="467" y="227"/>
                      <a:pt x="467" y="227"/>
                      <a:pt x="466" y="226"/>
                    </a:cubicBezTo>
                    <a:cubicBezTo>
                      <a:pt x="466" y="228"/>
                      <a:pt x="463" y="227"/>
                      <a:pt x="461" y="229"/>
                    </a:cubicBezTo>
                    <a:cubicBezTo>
                      <a:pt x="461" y="229"/>
                      <a:pt x="462" y="230"/>
                      <a:pt x="461" y="230"/>
                    </a:cubicBezTo>
                    <a:cubicBezTo>
                      <a:pt x="461" y="230"/>
                      <a:pt x="461" y="229"/>
                      <a:pt x="460" y="229"/>
                    </a:cubicBezTo>
                    <a:cubicBezTo>
                      <a:pt x="458" y="230"/>
                      <a:pt x="456" y="230"/>
                      <a:pt x="455" y="231"/>
                    </a:cubicBezTo>
                    <a:cubicBezTo>
                      <a:pt x="454" y="230"/>
                      <a:pt x="453" y="231"/>
                      <a:pt x="452" y="231"/>
                    </a:cubicBezTo>
                    <a:cubicBezTo>
                      <a:pt x="452" y="230"/>
                      <a:pt x="451" y="230"/>
                      <a:pt x="452" y="230"/>
                    </a:cubicBezTo>
                    <a:cubicBezTo>
                      <a:pt x="451" y="230"/>
                      <a:pt x="450" y="231"/>
                      <a:pt x="450" y="232"/>
                    </a:cubicBezTo>
                    <a:cubicBezTo>
                      <a:pt x="449" y="232"/>
                      <a:pt x="450" y="231"/>
                      <a:pt x="449" y="231"/>
                    </a:cubicBezTo>
                    <a:cubicBezTo>
                      <a:pt x="449" y="231"/>
                      <a:pt x="448" y="231"/>
                      <a:pt x="448" y="231"/>
                    </a:cubicBezTo>
                    <a:cubicBezTo>
                      <a:pt x="448" y="231"/>
                      <a:pt x="449" y="232"/>
                      <a:pt x="448" y="232"/>
                    </a:cubicBezTo>
                    <a:cubicBezTo>
                      <a:pt x="448" y="232"/>
                      <a:pt x="448" y="231"/>
                      <a:pt x="448" y="231"/>
                    </a:cubicBezTo>
                    <a:cubicBezTo>
                      <a:pt x="448" y="232"/>
                      <a:pt x="447" y="232"/>
                      <a:pt x="447" y="233"/>
                    </a:cubicBezTo>
                    <a:cubicBezTo>
                      <a:pt x="447" y="232"/>
                      <a:pt x="447" y="232"/>
                      <a:pt x="447" y="231"/>
                    </a:cubicBezTo>
                    <a:cubicBezTo>
                      <a:pt x="445" y="232"/>
                      <a:pt x="444" y="231"/>
                      <a:pt x="443" y="230"/>
                    </a:cubicBezTo>
                    <a:cubicBezTo>
                      <a:pt x="443" y="233"/>
                      <a:pt x="444" y="235"/>
                      <a:pt x="445" y="238"/>
                    </a:cubicBezTo>
                    <a:cubicBezTo>
                      <a:pt x="446" y="238"/>
                      <a:pt x="446" y="237"/>
                      <a:pt x="447" y="237"/>
                    </a:cubicBezTo>
                    <a:cubicBezTo>
                      <a:pt x="447" y="237"/>
                      <a:pt x="447" y="236"/>
                      <a:pt x="448" y="236"/>
                    </a:cubicBezTo>
                    <a:cubicBezTo>
                      <a:pt x="448" y="237"/>
                      <a:pt x="448" y="237"/>
                      <a:pt x="448" y="237"/>
                    </a:cubicBezTo>
                    <a:cubicBezTo>
                      <a:pt x="448" y="237"/>
                      <a:pt x="448" y="235"/>
                      <a:pt x="448" y="235"/>
                    </a:cubicBezTo>
                    <a:cubicBezTo>
                      <a:pt x="449" y="236"/>
                      <a:pt x="448" y="236"/>
                      <a:pt x="449" y="237"/>
                    </a:cubicBezTo>
                    <a:cubicBezTo>
                      <a:pt x="451" y="237"/>
                      <a:pt x="452" y="235"/>
                      <a:pt x="454" y="235"/>
                    </a:cubicBezTo>
                    <a:cubicBezTo>
                      <a:pt x="454" y="234"/>
                      <a:pt x="454" y="234"/>
                      <a:pt x="454" y="234"/>
                    </a:cubicBezTo>
                    <a:cubicBezTo>
                      <a:pt x="453" y="234"/>
                      <a:pt x="453" y="235"/>
                      <a:pt x="452" y="235"/>
                    </a:cubicBezTo>
                    <a:cubicBezTo>
                      <a:pt x="452" y="234"/>
                      <a:pt x="452" y="235"/>
                      <a:pt x="451" y="234"/>
                    </a:cubicBezTo>
                    <a:cubicBezTo>
                      <a:pt x="452" y="234"/>
                      <a:pt x="453" y="235"/>
                      <a:pt x="453" y="234"/>
                    </a:cubicBezTo>
                    <a:cubicBezTo>
                      <a:pt x="452" y="234"/>
                      <a:pt x="453" y="234"/>
                      <a:pt x="453" y="233"/>
                    </a:cubicBezTo>
                    <a:cubicBezTo>
                      <a:pt x="452" y="233"/>
                      <a:pt x="452" y="234"/>
                      <a:pt x="452" y="233"/>
                    </a:cubicBezTo>
                    <a:cubicBezTo>
                      <a:pt x="452" y="231"/>
                      <a:pt x="455" y="234"/>
                      <a:pt x="456" y="234"/>
                    </a:cubicBezTo>
                    <a:cubicBezTo>
                      <a:pt x="455" y="234"/>
                      <a:pt x="455" y="235"/>
                      <a:pt x="456" y="235"/>
                    </a:cubicBezTo>
                    <a:cubicBezTo>
                      <a:pt x="456" y="235"/>
                      <a:pt x="458" y="234"/>
                      <a:pt x="459" y="234"/>
                    </a:cubicBezTo>
                    <a:cubicBezTo>
                      <a:pt x="458" y="233"/>
                      <a:pt x="459" y="233"/>
                      <a:pt x="459" y="233"/>
                    </a:cubicBezTo>
                    <a:cubicBezTo>
                      <a:pt x="459" y="233"/>
                      <a:pt x="459" y="233"/>
                      <a:pt x="459" y="234"/>
                    </a:cubicBezTo>
                    <a:cubicBezTo>
                      <a:pt x="461" y="234"/>
                      <a:pt x="460" y="232"/>
                      <a:pt x="462" y="233"/>
                    </a:cubicBezTo>
                    <a:cubicBezTo>
                      <a:pt x="462" y="232"/>
                      <a:pt x="461" y="232"/>
                      <a:pt x="462" y="232"/>
                    </a:cubicBezTo>
                    <a:cubicBezTo>
                      <a:pt x="462" y="232"/>
                      <a:pt x="462" y="233"/>
                      <a:pt x="462" y="233"/>
                    </a:cubicBezTo>
                    <a:cubicBezTo>
                      <a:pt x="464" y="233"/>
                      <a:pt x="466" y="232"/>
                      <a:pt x="468" y="232"/>
                    </a:cubicBezTo>
                    <a:cubicBezTo>
                      <a:pt x="468" y="231"/>
                      <a:pt x="467" y="230"/>
                      <a:pt x="468" y="230"/>
                    </a:cubicBezTo>
                    <a:cubicBezTo>
                      <a:pt x="468" y="231"/>
                      <a:pt x="468" y="231"/>
                      <a:pt x="468" y="232"/>
                    </a:cubicBezTo>
                    <a:cubicBezTo>
                      <a:pt x="473" y="231"/>
                      <a:pt x="478" y="230"/>
                      <a:pt x="486" y="229"/>
                    </a:cubicBezTo>
                    <a:cubicBezTo>
                      <a:pt x="486" y="228"/>
                      <a:pt x="485" y="228"/>
                      <a:pt x="486" y="228"/>
                    </a:cubicBezTo>
                    <a:cubicBezTo>
                      <a:pt x="489" y="229"/>
                      <a:pt x="495" y="226"/>
                      <a:pt x="499" y="227"/>
                    </a:cubicBezTo>
                    <a:cubicBezTo>
                      <a:pt x="501" y="226"/>
                      <a:pt x="504" y="225"/>
                      <a:pt x="505" y="226"/>
                    </a:cubicBezTo>
                    <a:cubicBezTo>
                      <a:pt x="504" y="227"/>
                      <a:pt x="502" y="228"/>
                      <a:pt x="500" y="228"/>
                    </a:cubicBezTo>
                    <a:cubicBezTo>
                      <a:pt x="499" y="228"/>
                      <a:pt x="499" y="228"/>
                      <a:pt x="498" y="228"/>
                    </a:cubicBezTo>
                    <a:cubicBezTo>
                      <a:pt x="495" y="229"/>
                      <a:pt x="492" y="229"/>
                      <a:pt x="490" y="229"/>
                    </a:cubicBezTo>
                    <a:cubicBezTo>
                      <a:pt x="489" y="229"/>
                      <a:pt x="490" y="230"/>
                      <a:pt x="489" y="230"/>
                    </a:cubicBezTo>
                    <a:cubicBezTo>
                      <a:pt x="481" y="231"/>
                      <a:pt x="470" y="233"/>
                      <a:pt x="461" y="235"/>
                    </a:cubicBezTo>
                    <a:cubicBezTo>
                      <a:pt x="462" y="235"/>
                      <a:pt x="462" y="235"/>
                      <a:pt x="462" y="236"/>
                    </a:cubicBezTo>
                    <a:cubicBezTo>
                      <a:pt x="461" y="235"/>
                      <a:pt x="462" y="237"/>
                      <a:pt x="462" y="236"/>
                    </a:cubicBezTo>
                    <a:cubicBezTo>
                      <a:pt x="463" y="237"/>
                      <a:pt x="462" y="237"/>
                      <a:pt x="461" y="238"/>
                    </a:cubicBezTo>
                    <a:cubicBezTo>
                      <a:pt x="464" y="239"/>
                      <a:pt x="466" y="238"/>
                      <a:pt x="467" y="237"/>
                    </a:cubicBezTo>
                    <a:cubicBezTo>
                      <a:pt x="467" y="237"/>
                      <a:pt x="467" y="238"/>
                      <a:pt x="468" y="238"/>
                    </a:cubicBezTo>
                    <a:cubicBezTo>
                      <a:pt x="469" y="237"/>
                      <a:pt x="471" y="237"/>
                      <a:pt x="473" y="236"/>
                    </a:cubicBezTo>
                    <a:cubicBezTo>
                      <a:pt x="474" y="236"/>
                      <a:pt x="478" y="235"/>
                      <a:pt x="479" y="234"/>
                    </a:cubicBezTo>
                    <a:cubicBezTo>
                      <a:pt x="488" y="234"/>
                      <a:pt x="499" y="230"/>
                      <a:pt x="510" y="228"/>
                    </a:cubicBezTo>
                    <a:cubicBezTo>
                      <a:pt x="510" y="227"/>
                      <a:pt x="510" y="227"/>
                      <a:pt x="511" y="227"/>
                    </a:cubicBezTo>
                    <a:cubicBezTo>
                      <a:pt x="514" y="228"/>
                      <a:pt x="516" y="226"/>
                      <a:pt x="519" y="225"/>
                    </a:cubicBezTo>
                    <a:cubicBezTo>
                      <a:pt x="530" y="221"/>
                      <a:pt x="544" y="219"/>
                      <a:pt x="555" y="217"/>
                    </a:cubicBezTo>
                    <a:cubicBezTo>
                      <a:pt x="555" y="217"/>
                      <a:pt x="556" y="216"/>
                      <a:pt x="556" y="216"/>
                    </a:cubicBezTo>
                    <a:cubicBezTo>
                      <a:pt x="559" y="215"/>
                      <a:pt x="561" y="215"/>
                      <a:pt x="563" y="215"/>
                    </a:cubicBezTo>
                    <a:cubicBezTo>
                      <a:pt x="564" y="215"/>
                      <a:pt x="563" y="214"/>
                      <a:pt x="563" y="214"/>
                    </a:cubicBezTo>
                    <a:cubicBezTo>
                      <a:pt x="566" y="214"/>
                      <a:pt x="570" y="213"/>
                      <a:pt x="574" y="213"/>
                    </a:cubicBezTo>
                    <a:cubicBezTo>
                      <a:pt x="577" y="212"/>
                      <a:pt x="582" y="210"/>
                      <a:pt x="584" y="212"/>
                    </a:cubicBezTo>
                    <a:cubicBezTo>
                      <a:pt x="583" y="213"/>
                      <a:pt x="582" y="214"/>
                      <a:pt x="580" y="214"/>
                    </a:cubicBezTo>
                    <a:cubicBezTo>
                      <a:pt x="578" y="213"/>
                      <a:pt x="575" y="214"/>
                      <a:pt x="572" y="215"/>
                    </a:cubicBezTo>
                    <a:cubicBezTo>
                      <a:pt x="561" y="218"/>
                      <a:pt x="548" y="220"/>
                      <a:pt x="538" y="222"/>
                    </a:cubicBezTo>
                    <a:cubicBezTo>
                      <a:pt x="537" y="223"/>
                      <a:pt x="531" y="225"/>
                      <a:pt x="528" y="224"/>
                    </a:cubicBezTo>
                    <a:cubicBezTo>
                      <a:pt x="526" y="226"/>
                      <a:pt x="523" y="226"/>
                      <a:pt x="521" y="227"/>
                    </a:cubicBezTo>
                    <a:cubicBezTo>
                      <a:pt x="517" y="228"/>
                      <a:pt x="514" y="229"/>
                      <a:pt x="510" y="230"/>
                    </a:cubicBezTo>
                    <a:cubicBezTo>
                      <a:pt x="510" y="230"/>
                      <a:pt x="509" y="229"/>
                      <a:pt x="509" y="230"/>
                    </a:cubicBezTo>
                    <a:cubicBezTo>
                      <a:pt x="508" y="230"/>
                      <a:pt x="506" y="231"/>
                      <a:pt x="505" y="231"/>
                    </a:cubicBezTo>
                    <a:cubicBezTo>
                      <a:pt x="501" y="232"/>
                      <a:pt x="498" y="232"/>
                      <a:pt x="495" y="234"/>
                    </a:cubicBezTo>
                    <a:cubicBezTo>
                      <a:pt x="498" y="234"/>
                      <a:pt x="500" y="232"/>
                      <a:pt x="502" y="234"/>
                    </a:cubicBezTo>
                    <a:cubicBezTo>
                      <a:pt x="489" y="237"/>
                      <a:pt x="475" y="240"/>
                      <a:pt x="461" y="243"/>
                    </a:cubicBezTo>
                    <a:cubicBezTo>
                      <a:pt x="461" y="244"/>
                      <a:pt x="462" y="245"/>
                      <a:pt x="461" y="245"/>
                    </a:cubicBezTo>
                    <a:cubicBezTo>
                      <a:pt x="461" y="245"/>
                      <a:pt x="461" y="244"/>
                      <a:pt x="461" y="244"/>
                    </a:cubicBezTo>
                    <a:cubicBezTo>
                      <a:pt x="458" y="244"/>
                      <a:pt x="457" y="245"/>
                      <a:pt x="455" y="246"/>
                    </a:cubicBezTo>
                    <a:cubicBezTo>
                      <a:pt x="455" y="246"/>
                      <a:pt x="455" y="247"/>
                      <a:pt x="456" y="247"/>
                    </a:cubicBezTo>
                    <a:cubicBezTo>
                      <a:pt x="455" y="248"/>
                      <a:pt x="455" y="247"/>
                      <a:pt x="455" y="248"/>
                    </a:cubicBezTo>
                    <a:cubicBezTo>
                      <a:pt x="455" y="248"/>
                      <a:pt x="455" y="248"/>
                      <a:pt x="456" y="248"/>
                    </a:cubicBezTo>
                    <a:cubicBezTo>
                      <a:pt x="456" y="247"/>
                      <a:pt x="455" y="246"/>
                      <a:pt x="456" y="246"/>
                    </a:cubicBezTo>
                    <a:cubicBezTo>
                      <a:pt x="457" y="246"/>
                      <a:pt x="456" y="248"/>
                      <a:pt x="456" y="248"/>
                    </a:cubicBezTo>
                    <a:cubicBezTo>
                      <a:pt x="458" y="248"/>
                      <a:pt x="460" y="248"/>
                      <a:pt x="460" y="248"/>
                    </a:cubicBezTo>
                    <a:cubicBezTo>
                      <a:pt x="460" y="246"/>
                      <a:pt x="461" y="246"/>
                      <a:pt x="461" y="245"/>
                    </a:cubicBezTo>
                    <a:cubicBezTo>
                      <a:pt x="462" y="246"/>
                      <a:pt x="461" y="247"/>
                      <a:pt x="461" y="248"/>
                    </a:cubicBezTo>
                    <a:cubicBezTo>
                      <a:pt x="464" y="246"/>
                      <a:pt x="467" y="247"/>
                      <a:pt x="468" y="244"/>
                    </a:cubicBezTo>
                    <a:cubicBezTo>
                      <a:pt x="468" y="245"/>
                      <a:pt x="468" y="245"/>
                      <a:pt x="468" y="246"/>
                    </a:cubicBezTo>
                    <a:cubicBezTo>
                      <a:pt x="474" y="245"/>
                      <a:pt x="478" y="244"/>
                      <a:pt x="482" y="243"/>
                    </a:cubicBezTo>
                    <a:cubicBezTo>
                      <a:pt x="484" y="243"/>
                      <a:pt x="485" y="243"/>
                      <a:pt x="485" y="242"/>
                    </a:cubicBezTo>
                    <a:cubicBezTo>
                      <a:pt x="485" y="242"/>
                      <a:pt x="485" y="243"/>
                      <a:pt x="486" y="243"/>
                    </a:cubicBezTo>
                    <a:cubicBezTo>
                      <a:pt x="500" y="240"/>
                      <a:pt x="515" y="238"/>
                      <a:pt x="529" y="234"/>
                    </a:cubicBezTo>
                    <a:cubicBezTo>
                      <a:pt x="529" y="233"/>
                      <a:pt x="528" y="233"/>
                      <a:pt x="529" y="233"/>
                    </a:cubicBezTo>
                    <a:cubicBezTo>
                      <a:pt x="531" y="234"/>
                      <a:pt x="534" y="232"/>
                      <a:pt x="537" y="231"/>
                    </a:cubicBezTo>
                    <a:cubicBezTo>
                      <a:pt x="539" y="231"/>
                      <a:pt x="542" y="231"/>
                      <a:pt x="544" y="230"/>
                    </a:cubicBezTo>
                    <a:cubicBezTo>
                      <a:pt x="546" y="230"/>
                      <a:pt x="548" y="229"/>
                      <a:pt x="551" y="228"/>
                    </a:cubicBezTo>
                    <a:cubicBezTo>
                      <a:pt x="555" y="227"/>
                      <a:pt x="560" y="225"/>
                      <a:pt x="562" y="228"/>
                    </a:cubicBezTo>
                    <a:cubicBezTo>
                      <a:pt x="561" y="229"/>
                      <a:pt x="559" y="231"/>
                      <a:pt x="558" y="229"/>
                    </a:cubicBezTo>
                    <a:cubicBezTo>
                      <a:pt x="546" y="230"/>
                      <a:pt x="538" y="233"/>
                      <a:pt x="526" y="236"/>
                    </a:cubicBezTo>
                    <a:cubicBezTo>
                      <a:pt x="526" y="236"/>
                      <a:pt x="526" y="237"/>
                      <a:pt x="526" y="238"/>
                    </a:cubicBezTo>
                    <a:cubicBezTo>
                      <a:pt x="525" y="237"/>
                      <a:pt x="526" y="237"/>
                      <a:pt x="526" y="236"/>
                    </a:cubicBezTo>
                    <a:cubicBezTo>
                      <a:pt x="522" y="239"/>
                      <a:pt x="514" y="238"/>
                      <a:pt x="511" y="240"/>
                    </a:cubicBezTo>
                    <a:cubicBezTo>
                      <a:pt x="511" y="240"/>
                      <a:pt x="511" y="240"/>
                      <a:pt x="511" y="240"/>
                    </a:cubicBezTo>
                    <a:cubicBezTo>
                      <a:pt x="508" y="240"/>
                      <a:pt x="505" y="241"/>
                      <a:pt x="503" y="241"/>
                    </a:cubicBezTo>
                    <a:cubicBezTo>
                      <a:pt x="503" y="242"/>
                      <a:pt x="502" y="243"/>
                      <a:pt x="502" y="243"/>
                    </a:cubicBezTo>
                    <a:cubicBezTo>
                      <a:pt x="502" y="242"/>
                      <a:pt x="502" y="242"/>
                      <a:pt x="502" y="241"/>
                    </a:cubicBezTo>
                    <a:cubicBezTo>
                      <a:pt x="500" y="241"/>
                      <a:pt x="499" y="242"/>
                      <a:pt x="498" y="243"/>
                    </a:cubicBezTo>
                    <a:cubicBezTo>
                      <a:pt x="487" y="246"/>
                      <a:pt x="471" y="249"/>
                      <a:pt x="461" y="252"/>
                    </a:cubicBezTo>
                    <a:cubicBezTo>
                      <a:pt x="461" y="252"/>
                      <a:pt x="462" y="252"/>
                      <a:pt x="462" y="252"/>
                    </a:cubicBezTo>
                    <a:cubicBezTo>
                      <a:pt x="461" y="252"/>
                      <a:pt x="461" y="253"/>
                      <a:pt x="461" y="252"/>
                    </a:cubicBezTo>
                    <a:cubicBezTo>
                      <a:pt x="461" y="252"/>
                      <a:pt x="460" y="252"/>
                      <a:pt x="460" y="251"/>
                    </a:cubicBezTo>
                    <a:cubicBezTo>
                      <a:pt x="459" y="252"/>
                      <a:pt x="458" y="252"/>
                      <a:pt x="457" y="252"/>
                    </a:cubicBezTo>
                    <a:cubicBezTo>
                      <a:pt x="457" y="254"/>
                      <a:pt x="457" y="255"/>
                      <a:pt x="457" y="257"/>
                    </a:cubicBezTo>
                    <a:cubicBezTo>
                      <a:pt x="459" y="257"/>
                      <a:pt x="459" y="256"/>
                      <a:pt x="461" y="255"/>
                    </a:cubicBezTo>
                    <a:cubicBezTo>
                      <a:pt x="460" y="254"/>
                      <a:pt x="461" y="254"/>
                      <a:pt x="461" y="253"/>
                    </a:cubicBezTo>
                    <a:cubicBezTo>
                      <a:pt x="461" y="254"/>
                      <a:pt x="462" y="253"/>
                      <a:pt x="462" y="254"/>
                    </a:cubicBezTo>
                    <a:cubicBezTo>
                      <a:pt x="461" y="254"/>
                      <a:pt x="461" y="254"/>
                      <a:pt x="461" y="255"/>
                    </a:cubicBezTo>
                    <a:cubicBezTo>
                      <a:pt x="461" y="255"/>
                      <a:pt x="462" y="255"/>
                      <a:pt x="461" y="255"/>
                    </a:cubicBezTo>
                    <a:cubicBezTo>
                      <a:pt x="462" y="255"/>
                      <a:pt x="462" y="254"/>
                      <a:pt x="462" y="255"/>
                    </a:cubicBezTo>
                    <a:cubicBezTo>
                      <a:pt x="462" y="255"/>
                      <a:pt x="462" y="255"/>
                      <a:pt x="462" y="255"/>
                    </a:cubicBezTo>
                    <a:cubicBezTo>
                      <a:pt x="463" y="256"/>
                      <a:pt x="462" y="254"/>
                      <a:pt x="463" y="254"/>
                    </a:cubicBezTo>
                    <a:cubicBezTo>
                      <a:pt x="463" y="254"/>
                      <a:pt x="464" y="254"/>
                      <a:pt x="464" y="255"/>
                    </a:cubicBezTo>
                    <a:cubicBezTo>
                      <a:pt x="465" y="255"/>
                      <a:pt x="466" y="254"/>
                      <a:pt x="467" y="255"/>
                    </a:cubicBezTo>
                    <a:cubicBezTo>
                      <a:pt x="467" y="254"/>
                      <a:pt x="466" y="254"/>
                      <a:pt x="467" y="254"/>
                    </a:cubicBezTo>
                    <a:cubicBezTo>
                      <a:pt x="467" y="254"/>
                      <a:pt x="467" y="254"/>
                      <a:pt x="468" y="254"/>
                    </a:cubicBezTo>
                    <a:cubicBezTo>
                      <a:pt x="469" y="253"/>
                      <a:pt x="467" y="253"/>
                      <a:pt x="468" y="253"/>
                    </a:cubicBezTo>
                    <a:cubicBezTo>
                      <a:pt x="468" y="253"/>
                      <a:pt x="469" y="254"/>
                      <a:pt x="469" y="254"/>
                    </a:cubicBezTo>
                    <a:cubicBezTo>
                      <a:pt x="469" y="254"/>
                      <a:pt x="470" y="253"/>
                      <a:pt x="470" y="253"/>
                    </a:cubicBezTo>
                    <a:cubicBezTo>
                      <a:pt x="470" y="253"/>
                      <a:pt x="470" y="254"/>
                      <a:pt x="471" y="254"/>
                    </a:cubicBezTo>
                    <a:cubicBezTo>
                      <a:pt x="476" y="253"/>
                      <a:pt x="480" y="251"/>
                      <a:pt x="485" y="250"/>
                    </a:cubicBezTo>
                    <a:cubicBezTo>
                      <a:pt x="485" y="250"/>
                      <a:pt x="484" y="249"/>
                      <a:pt x="485" y="249"/>
                    </a:cubicBezTo>
                    <a:cubicBezTo>
                      <a:pt x="486" y="249"/>
                      <a:pt x="485" y="249"/>
                      <a:pt x="486" y="250"/>
                    </a:cubicBezTo>
                    <a:cubicBezTo>
                      <a:pt x="490" y="249"/>
                      <a:pt x="496" y="248"/>
                      <a:pt x="501" y="247"/>
                    </a:cubicBezTo>
                    <a:cubicBezTo>
                      <a:pt x="501" y="247"/>
                      <a:pt x="500" y="247"/>
                      <a:pt x="500" y="248"/>
                    </a:cubicBezTo>
                    <a:cubicBezTo>
                      <a:pt x="502" y="247"/>
                      <a:pt x="503" y="246"/>
                      <a:pt x="505" y="247"/>
                    </a:cubicBezTo>
                    <a:cubicBezTo>
                      <a:pt x="505" y="247"/>
                      <a:pt x="504" y="247"/>
                      <a:pt x="504" y="247"/>
                    </a:cubicBezTo>
                    <a:cubicBezTo>
                      <a:pt x="507" y="247"/>
                      <a:pt x="508" y="246"/>
                      <a:pt x="511" y="246"/>
                    </a:cubicBezTo>
                    <a:cubicBezTo>
                      <a:pt x="512" y="245"/>
                      <a:pt x="510" y="245"/>
                      <a:pt x="511" y="244"/>
                    </a:cubicBezTo>
                    <a:cubicBezTo>
                      <a:pt x="511" y="248"/>
                      <a:pt x="524" y="243"/>
                      <a:pt x="524" y="243"/>
                    </a:cubicBezTo>
                    <a:cubicBezTo>
                      <a:pt x="525" y="243"/>
                      <a:pt x="528" y="242"/>
                      <a:pt x="529" y="241"/>
                    </a:cubicBezTo>
                    <a:cubicBezTo>
                      <a:pt x="529" y="241"/>
                      <a:pt x="530" y="242"/>
                      <a:pt x="531" y="242"/>
                    </a:cubicBezTo>
                    <a:cubicBezTo>
                      <a:pt x="538" y="239"/>
                      <a:pt x="544" y="237"/>
                      <a:pt x="552" y="236"/>
                    </a:cubicBezTo>
                    <a:cubicBezTo>
                      <a:pt x="553" y="235"/>
                      <a:pt x="555" y="236"/>
                      <a:pt x="556" y="234"/>
                    </a:cubicBezTo>
                    <a:cubicBezTo>
                      <a:pt x="557" y="235"/>
                      <a:pt x="560" y="234"/>
                      <a:pt x="561" y="233"/>
                    </a:cubicBezTo>
                    <a:cubicBezTo>
                      <a:pt x="560" y="235"/>
                      <a:pt x="563" y="234"/>
                      <a:pt x="563" y="235"/>
                    </a:cubicBezTo>
                    <a:cubicBezTo>
                      <a:pt x="562" y="236"/>
                      <a:pt x="562" y="234"/>
                      <a:pt x="561" y="235"/>
                    </a:cubicBezTo>
                    <a:cubicBezTo>
                      <a:pt x="562" y="235"/>
                      <a:pt x="562" y="235"/>
                      <a:pt x="562" y="236"/>
                    </a:cubicBezTo>
                    <a:cubicBezTo>
                      <a:pt x="561" y="236"/>
                      <a:pt x="561" y="237"/>
                      <a:pt x="560" y="237"/>
                    </a:cubicBezTo>
                    <a:cubicBezTo>
                      <a:pt x="549" y="236"/>
                      <a:pt x="540" y="242"/>
                      <a:pt x="530" y="244"/>
                    </a:cubicBezTo>
                    <a:cubicBezTo>
                      <a:pt x="529" y="244"/>
                      <a:pt x="530" y="244"/>
                      <a:pt x="529" y="244"/>
                    </a:cubicBezTo>
                    <a:cubicBezTo>
                      <a:pt x="529" y="244"/>
                      <a:pt x="525" y="244"/>
                      <a:pt x="526" y="246"/>
                    </a:cubicBezTo>
                    <a:cubicBezTo>
                      <a:pt x="526" y="246"/>
                      <a:pt x="526" y="245"/>
                      <a:pt x="525" y="245"/>
                    </a:cubicBezTo>
                    <a:cubicBezTo>
                      <a:pt x="515" y="248"/>
                      <a:pt x="509" y="248"/>
                      <a:pt x="502" y="250"/>
                    </a:cubicBezTo>
                    <a:cubicBezTo>
                      <a:pt x="501" y="250"/>
                      <a:pt x="498" y="250"/>
                      <a:pt x="496" y="251"/>
                    </a:cubicBezTo>
                    <a:cubicBezTo>
                      <a:pt x="491" y="252"/>
                      <a:pt x="484" y="253"/>
                      <a:pt x="479" y="254"/>
                    </a:cubicBezTo>
                    <a:cubicBezTo>
                      <a:pt x="477" y="255"/>
                      <a:pt x="476" y="254"/>
                      <a:pt x="474" y="255"/>
                    </a:cubicBezTo>
                    <a:cubicBezTo>
                      <a:pt x="474" y="255"/>
                      <a:pt x="474" y="255"/>
                      <a:pt x="473" y="255"/>
                    </a:cubicBezTo>
                    <a:cubicBezTo>
                      <a:pt x="473" y="255"/>
                      <a:pt x="469" y="255"/>
                      <a:pt x="470" y="256"/>
                    </a:cubicBezTo>
                    <a:cubicBezTo>
                      <a:pt x="470" y="256"/>
                      <a:pt x="469" y="256"/>
                      <a:pt x="468" y="256"/>
                    </a:cubicBezTo>
                    <a:cubicBezTo>
                      <a:pt x="468" y="256"/>
                      <a:pt x="469" y="257"/>
                      <a:pt x="468" y="257"/>
                    </a:cubicBezTo>
                    <a:cubicBezTo>
                      <a:pt x="467" y="255"/>
                      <a:pt x="464" y="258"/>
                      <a:pt x="463" y="259"/>
                    </a:cubicBezTo>
                    <a:cubicBezTo>
                      <a:pt x="465" y="259"/>
                      <a:pt x="466" y="259"/>
                      <a:pt x="466" y="258"/>
                    </a:cubicBezTo>
                    <a:cubicBezTo>
                      <a:pt x="467" y="258"/>
                      <a:pt x="467" y="259"/>
                      <a:pt x="467" y="258"/>
                    </a:cubicBezTo>
                    <a:cubicBezTo>
                      <a:pt x="468" y="258"/>
                      <a:pt x="468" y="257"/>
                      <a:pt x="469" y="257"/>
                    </a:cubicBezTo>
                    <a:cubicBezTo>
                      <a:pt x="469" y="258"/>
                      <a:pt x="468" y="258"/>
                      <a:pt x="468" y="258"/>
                    </a:cubicBezTo>
                    <a:cubicBezTo>
                      <a:pt x="469" y="258"/>
                      <a:pt x="470" y="258"/>
                      <a:pt x="470" y="257"/>
                    </a:cubicBezTo>
                    <a:cubicBezTo>
                      <a:pt x="471" y="258"/>
                      <a:pt x="473" y="257"/>
                      <a:pt x="473" y="257"/>
                    </a:cubicBezTo>
                    <a:cubicBezTo>
                      <a:pt x="473" y="256"/>
                      <a:pt x="472" y="256"/>
                      <a:pt x="473" y="256"/>
                    </a:cubicBezTo>
                    <a:cubicBezTo>
                      <a:pt x="474" y="256"/>
                      <a:pt x="473" y="257"/>
                      <a:pt x="474" y="257"/>
                    </a:cubicBezTo>
                    <a:cubicBezTo>
                      <a:pt x="476" y="257"/>
                      <a:pt x="477" y="256"/>
                      <a:pt x="479" y="256"/>
                    </a:cubicBezTo>
                    <a:cubicBezTo>
                      <a:pt x="479" y="255"/>
                      <a:pt x="478" y="255"/>
                      <a:pt x="479" y="255"/>
                    </a:cubicBezTo>
                    <a:cubicBezTo>
                      <a:pt x="479" y="255"/>
                      <a:pt x="479" y="255"/>
                      <a:pt x="480" y="256"/>
                    </a:cubicBezTo>
                    <a:cubicBezTo>
                      <a:pt x="481" y="255"/>
                      <a:pt x="483" y="256"/>
                      <a:pt x="484" y="254"/>
                    </a:cubicBezTo>
                    <a:cubicBezTo>
                      <a:pt x="487" y="254"/>
                      <a:pt x="490" y="254"/>
                      <a:pt x="493" y="254"/>
                    </a:cubicBezTo>
                    <a:cubicBezTo>
                      <a:pt x="495" y="253"/>
                      <a:pt x="498" y="253"/>
                      <a:pt x="499" y="252"/>
                    </a:cubicBezTo>
                    <a:cubicBezTo>
                      <a:pt x="500" y="252"/>
                      <a:pt x="499" y="251"/>
                      <a:pt x="500" y="252"/>
                    </a:cubicBezTo>
                    <a:cubicBezTo>
                      <a:pt x="502" y="252"/>
                      <a:pt x="508" y="252"/>
                      <a:pt x="510" y="250"/>
                    </a:cubicBezTo>
                    <a:cubicBezTo>
                      <a:pt x="511" y="251"/>
                      <a:pt x="512" y="251"/>
                      <a:pt x="513" y="251"/>
                    </a:cubicBezTo>
                    <a:cubicBezTo>
                      <a:pt x="513" y="251"/>
                      <a:pt x="513" y="252"/>
                      <a:pt x="513" y="251"/>
                    </a:cubicBezTo>
                    <a:cubicBezTo>
                      <a:pt x="517" y="251"/>
                      <a:pt x="521" y="250"/>
                      <a:pt x="524" y="249"/>
                    </a:cubicBezTo>
                    <a:cubicBezTo>
                      <a:pt x="524" y="249"/>
                      <a:pt x="525" y="249"/>
                      <a:pt x="525" y="249"/>
                    </a:cubicBezTo>
                    <a:cubicBezTo>
                      <a:pt x="528" y="249"/>
                      <a:pt x="531" y="248"/>
                      <a:pt x="533" y="247"/>
                    </a:cubicBezTo>
                    <a:cubicBezTo>
                      <a:pt x="536" y="246"/>
                      <a:pt x="541" y="246"/>
                      <a:pt x="542" y="245"/>
                    </a:cubicBezTo>
                    <a:cubicBezTo>
                      <a:pt x="542" y="245"/>
                      <a:pt x="542" y="245"/>
                      <a:pt x="543" y="245"/>
                    </a:cubicBezTo>
                    <a:cubicBezTo>
                      <a:pt x="547" y="244"/>
                      <a:pt x="553" y="244"/>
                      <a:pt x="555" y="242"/>
                    </a:cubicBezTo>
                    <a:cubicBezTo>
                      <a:pt x="563" y="240"/>
                      <a:pt x="572" y="238"/>
                      <a:pt x="579" y="235"/>
                    </a:cubicBezTo>
                    <a:cubicBezTo>
                      <a:pt x="579" y="236"/>
                      <a:pt x="580" y="235"/>
                      <a:pt x="581" y="235"/>
                    </a:cubicBezTo>
                    <a:cubicBezTo>
                      <a:pt x="581" y="235"/>
                      <a:pt x="581" y="235"/>
                      <a:pt x="581" y="234"/>
                    </a:cubicBezTo>
                    <a:cubicBezTo>
                      <a:pt x="583" y="235"/>
                      <a:pt x="583" y="235"/>
                      <a:pt x="585" y="234"/>
                    </a:cubicBezTo>
                    <a:cubicBezTo>
                      <a:pt x="584" y="233"/>
                      <a:pt x="585" y="233"/>
                      <a:pt x="585" y="232"/>
                    </a:cubicBezTo>
                    <a:cubicBezTo>
                      <a:pt x="589" y="232"/>
                      <a:pt x="593" y="230"/>
                      <a:pt x="597" y="230"/>
                    </a:cubicBezTo>
                    <a:cubicBezTo>
                      <a:pt x="597" y="229"/>
                      <a:pt x="596" y="229"/>
                      <a:pt x="597" y="229"/>
                    </a:cubicBezTo>
                    <a:cubicBezTo>
                      <a:pt x="601" y="228"/>
                      <a:pt x="605" y="227"/>
                      <a:pt x="610" y="226"/>
                    </a:cubicBezTo>
                    <a:cubicBezTo>
                      <a:pt x="610" y="225"/>
                      <a:pt x="610" y="225"/>
                      <a:pt x="610" y="225"/>
                    </a:cubicBezTo>
                    <a:cubicBezTo>
                      <a:pt x="616" y="225"/>
                      <a:pt x="621" y="221"/>
                      <a:pt x="627" y="222"/>
                    </a:cubicBezTo>
                    <a:cubicBezTo>
                      <a:pt x="634" y="220"/>
                      <a:pt x="644" y="218"/>
                      <a:pt x="651" y="216"/>
                    </a:cubicBezTo>
                    <a:cubicBezTo>
                      <a:pt x="658" y="214"/>
                      <a:pt x="666" y="213"/>
                      <a:pt x="673" y="211"/>
                    </a:cubicBezTo>
                    <a:cubicBezTo>
                      <a:pt x="679" y="210"/>
                      <a:pt x="687" y="209"/>
                      <a:pt x="694" y="208"/>
                    </a:cubicBezTo>
                    <a:cubicBezTo>
                      <a:pt x="694" y="207"/>
                      <a:pt x="695" y="207"/>
                      <a:pt x="696" y="207"/>
                    </a:cubicBezTo>
                    <a:cubicBezTo>
                      <a:pt x="708" y="204"/>
                      <a:pt x="718" y="202"/>
                      <a:pt x="729" y="199"/>
                    </a:cubicBezTo>
                    <a:cubicBezTo>
                      <a:pt x="730" y="199"/>
                      <a:pt x="731" y="199"/>
                      <a:pt x="732" y="199"/>
                    </a:cubicBezTo>
                    <a:cubicBezTo>
                      <a:pt x="732" y="199"/>
                      <a:pt x="732" y="198"/>
                      <a:pt x="732" y="198"/>
                    </a:cubicBezTo>
                    <a:cubicBezTo>
                      <a:pt x="734" y="198"/>
                      <a:pt x="737" y="197"/>
                      <a:pt x="739" y="197"/>
                    </a:cubicBezTo>
                    <a:cubicBezTo>
                      <a:pt x="749" y="194"/>
                      <a:pt x="757" y="193"/>
                      <a:pt x="768" y="191"/>
                    </a:cubicBezTo>
                    <a:cubicBezTo>
                      <a:pt x="769" y="190"/>
                      <a:pt x="770" y="189"/>
                      <a:pt x="771" y="189"/>
                    </a:cubicBezTo>
                    <a:cubicBezTo>
                      <a:pt x="771" y="189"/>
                      <a:pt x="772" y="190"/>
                      <a:pt x="772" y="190"/>
                    </a:cubicBezTo>
                    <a:cubicBezTo>
                      <a:pt x="774" y="189"/>
                      <a:pt x="774" y="189"/>
                      <a:pt x="776" y="189"/>
                    </a:cubicBezTo>
                    <a:cubicBezTo>
                      <a:pt x="777" y="189"/>
                      <a:pt x="778" y="188"/>
                      <a:pt x="780" y="187"/>
                    </a:cubicBezTo>
                    <a:cubicBezTo>
                      <a:pt x="784" y="187"/>
                      <a:pt x="790" y="185"/>
                      <a:pt x="794" y="185"/>
                    </a:cubicBezTo>
                    <a:cubicBezTo>
                      <a:pt x="795" y="185"/>
                      <a:pt x="800" y="183"/>
                      <a:pt x="801" y="185"/>
                    </a:cubicBezTo>
                    <a:cubicBezTo>
                      <a:pt x="797" y="186"/>
                      <a:pt x="792" y="187"/>
                      <a:pt x="787" y="188"/>
                    </a:cubicBezTo>
                    <a:cubicBezTo>
                      <a:pt x="783" y="189"/>
                      <a:pt x="779" y="189"/>
                      <a:pt x="774" y="191"/>
                    </a:cubicBezTo>
                    <a:cubicBezTo>
                      <a:pt x="774" y="192"/>
                      <a:pt x="774" y="193"/>
                      <a:pt x="773" y="193"/>
                    </a:cubicBezTo>
                    <a:cubicBezTo>
                      <a:pt x="774" y="192"/>
                      <a:pt x="774" y="191"/>
                      <a:pt x="774" y="191"/>
                    </a:cubicBezTo>
                    <a:cubicBezTo>
                      <a:pt x="773" y="192"/>
                      <a:pt x="772" y="191"/>
                      <a:pt x="771" y="191"/>
                    </a:cubicBezTo>
                    <a:cubicBezTo>
                      <a:pt x="771" y="191"/>
                      <a:pt x="771" y="191"/>
                      <a:pt x="771" y="192"/>
                    </a:cubicBezTo>
                    <a:cubicBezTo>
                      <a:pt x="761" y="193"/>
                      <a:pt x="750" y="197"/>
                      <a:pt x="742" y="198"/>
                    </a:cubicBezTo>
                    <a:cubicBezTo>
                      <a:pt x="742" y="199"/>
                      <a:pt x="741" y="198"/>
                      <a:pt x="740" y="198"/>
                    </a:cubicBezTo>
                    <a:cubicBezTo>
                      <a:pt x="735" y="200"/>
                      <a:pt x="730" y="200"/>
                      <a:pt x="725" y="201"/>
                    </a:cubicBezTo>
                    <a:cubicBezTo>
                      <a:pt x="725" y="202"/>
                      <a:pt x="724" y="202"/>
                      <a:pt x="723" y="202"/>
                    </a:cubicBezTo>
                    <a:cubicBezTo>
                      <a:pt x="720" y="203"/>
                      <a:pt x="716" y="203"/>
                      <a:pt x="713" y="204"/>
                    </a:cubicBezTo>
                    <a:cubicBezTo>
                      <a:pt x="709" y="204"/>
                      <a:pt x="706" y="207"/>
                      <a:pt x="703" y="206"/>
                    </a:cubicBezTo>
                    <a:cubicBezTo>
                      <a:pt x="703" y="207"/>
                      <a:pt x="702" y="207"/>
                      <a:pt x="702" y="207"/>
                    </a:cubicBezTo>
                    <a:cubicBezTo>
                      <a:pt x="698" y="208"/>
                      <a:pt x="696" y="208"/>
                      <a:pt x="693" y="209"/>
                    </a:cubicBezTo>
                    <a:cubicBezTo>
                      <a:pt x="686" y="210"/>
                      <a:pt x="680" y="211"/>
                      <a:pt x="674" y="213"/>
                    </a:cubicBezTo>
                    <a:cubicBezTo>
                      <a:pt x="671" y="212"/>
                      <a:pt x="668" y="214"/>
                      <a:pt x="664" y="215"/>
                    </a:cubicBezTo>
                    <a:cubicBezTo>
                      <a:pt x="657" y="216"/>
                      <a:pt x="651" y="218"/>
                      <a:pt x="646" y="219"/>
                    </a:cubicBezTo>
                    <a:cubicBezTo>
                      <a:pt x="645" y="219"/>
                      <a:pt x="644" y="219"/>
                      <a:pt x="643" y="219"/>
                    </a:cubicBezTo>
                    <a:cubicBezTo>
                      <a:pt x="640" y="220"/>
                      <a:pt x="636" y="222"/>
                      <a:pt x="635" y="221"/>
                    </a:cubicBezTo>
                    <a:cubicBezTo>
                      <a:pt x="633" y="222"/>
                      <a:pt x="631" y="221"/>
                      <a:pt x="630" y="223"/>
                    </a:cubicBezTo>
                    <a:cubicBezTo>
                      <a:pt x="622" y="223"/>
                      <a:pt x="615" y="227"/>
                      <a:pt x="608" y="227"/>
                    </a:cubicBezTo>
                    <a:cubicBezTo>
                      <a:pt x="606" y="230"/>
                      <a:pt x="599" y="229"/>
                      <a:pt x="596" y="232"/>
                    </a:cubicBezTo>
                    <a:cubicBezTo>
                      <a:pt x="596" y="232"/>
                      <a:pt x="597" y="231"/>
                      <a:pt x="597" y="232"/>
                    </a:cubicBezTo>
                    <a:cubicBezTo>
                      <a:pt x="596" y="232"/>
                      <a:pt x="596" y="232"/>
                      <a:pt x="597" y="233"/>
                    </a:cubicBezTo>
                    <a:cubicBezTo>
                      <a:pt x="594" y="231"/>
                      <a:pt x="592" y="234"/>
                      <a:pt x="589" y="234"/>
                    </a:cubicBezTo>
                    <a:cubicBezTo>
                      <a:pt x="589" y="235"/>
                      <a:pt x="588" y="236"/>
                      <a:pt x="588" y="237"/>
                    </a:cubicBezTo>
                    <a:cubicBezTo>
                      <a:pt x="591" y="237"/>
                      <a:pt x="592" y="236"/>
                      <a:pt x="596" y="235"/>
                    </a:cubicBezTo>
                    <a:cubicBezTo>
                      <a:pt x="596" y="235"/>
                      <a:pt x="596" y="234"/>
                      <a:pt x="596" y="234"/>
                    </a:cubicBezTo>
                    <a:cubicBezTo>
                      <a:pt x="596" y="234"/>
                      <a:pt x="597" y="235"/>
                      <a:pt x="597" y="235"/>
                    </a:cubicBezTo>
                    <a:cubicBezTo>
                      <a:pt x="596" y="234"/>
                      <a:pt x="598" y="234"/>
                      <a:pt x="598" y="233"/>
                    </a:cubicBezTo>
                    <a:cubicBezTo>
                      <a:pt x="598" y="234"/>
                      <a:pt x="598" y="234"/>
                      <a:pt x="598" y="235"/>
                    </a:cubicBezTo>
                    <a:cubicBezTo>
                      <a:pt x="601" y="234"/>
                      <a:pt x="604" y="234"/>
                      <a:pt x="608" y="232"/>
                    </a:cubicBezTo>
                    <a:cubicBezTo>
                      <a:pt x="608" y="232"/>
                      <a:pt x="607" y="231"/>
                      <a:pt x="608" y="231"/>
                    </a:cubicBezTo>
                    <a:cubicBezTo>
                      <a:pt x="608" y="231"/>
                      <a:pt x="608" y="232"/>
                      <a:pt x="608" y="232"/>
                    </a:cubicBezTo>
                    <a:cubicBezTo>
                      <a:pt x="610" y="232"/>
                      <a:pt x="612" y="232"/>
                      <a:pt x="614" y="231"/>
                    </a:cubicBezTo>
                    <a:cubicBezTo>
                      <a:pt x="622" y="229"/>
                      <a:pt x="632" y="228"/>
                      <a:pt x="642" y="226"/>
                    </a:cubicBezTo>
                    <a:cubicBezTo>
                      <a:pt x="646" y="225"/>
                      <a:pt x="651" y="224"/>
                      <a:pt x="655" y="224"/>
                    </a:cubicBezTo>
                    <a:cubicBezTo>
                      <a:pt x="655" y="225"/>
                      <a:pt x="654" y="225"/>
                      <a:pt x="653" y="225"/>
                    </a:cubicBezTo>
                    <a:cubicBezTo>
                      <a:pt x="653" y="226"/>
                      <a:pt x="653" y="226"/>
                      <a:pt x="653" y="227"/>
                    </a:cubicBezTo>
                    <a:cubicBezTo>
                      <a:pt x="667" y="223"/>
                      <a:pt x="677" y="221"/>
                      <a:pt x="689" y="219"/>
                    </a:cubicBezTo>
                    <a:cubicBezTo>
                      <a:pt x="699" y="218"/>
                      <a:pt x="710" y="215"/>
                      <a:pt x="720" y="213"/>
                    </a:cubicBezTo>
                    <a:cubicBezTo>
                      <a:pt x="721" y="212"/>
                      <a:pt x="722" y="212"/>
                      <a:pt x="724" y="212"/>
                    </a:cubicBezTo>
                    <a:cubicBezTo>
                      <a:pt x="724" y="211"/>
                      <a:pt x="724" y="211"/>
                      <a:pt x="724" y="211"/>
                    </a:cubicBezTo>
                    <a:cubicBezTo>
                      <a:pt x="727" y="209"/>
                      <a:pt x="730" y="209"/>
                      <a:pt x="733" y="209"/>
                    </a:cubicBezTo>
                    <a:cubicBezTo>
                      <a:pt x="744" y="206"/>
                      <a:pt x="757" y="204"/>
                      <a:pt x="770" y="201"/>
                    </a:cubicBezTo>
                    <a:cubicBezTo>
                      <a:pt x="781" y="198"/>
                      <a:pt x="796" y="195"/>
                      <a:pt x="807" y="192"/>
                    </a:cubicBezTo>
                    <a:cubicBezTo>
                      <a:pt x="811" y="192"/>
                      <a:pt x="815" y="192"/>
                      <a:pt x="819" y="192"/>
                    </a:cubicBezTo>
                    <a:cubicBezTo>
                      <a:pt x="822" y="192"/>
                      <a:pt x="826" y="190"/>
                      <a:pt x="828" y="191"/>
                    </a:cubicBezTo>
                    <a:cubicBezTo>
                      <a:pt x="830" y="188"/>
                      <a:pt x="836" y="190"/>
                      <a:pt x="838" y="188"/>
                    </a:cubicBezTo>
                    <a:cubicBezTo>
                      <a:pt x="836" y="183"/>
                      <a:pt x="833" y="178"/>
                      <a:pt x="832" y="172"/>
                    </a:cubicBezTo>
                    <a:cubicBezTo>
                      <a:pt x="832" y="170"/>
                      <a:pt x="831" y="168"/>
                      <a:pt x="830" y="166"/>
                    </a:cubicBezTo>
                    <a:cubicBezTo>
                      <a:pt x="829" y="162"/>
                      <a:pt x="830" y="156"/>
                      <a:pt x="827" y="153"/>
                    </a:cubicBezTo>
                    <a:cubicBezTo>
                      <a:pt x="826" y="153"/>
                      <a:pt x="823" y="154"/>
                      <a:pt x="822" y="154"/>
                    </a:cubicBezTo>
                    <a:cubicBezTo>
                      <a:pt x="821" y="153"/>
                      <a:pt x="821" y="153"/>
                      <a:pt x="821" y="153"/>
                    </a:cubicBezTo>
                    <a:cubicBezTo>
                      <a:pt x="818" y="153"/>
                      <a:pt x="816" y="154"/>
                      <a:pt x="815" y="153"/>
                    </a:cubicBezTo>
                    <a:cubicBezTo>
                      <a:pt x="814" y="153"/>
                      <a:pt x="814" y="154"/>
                      <a:pt x="813" y="154"/>
                    </a:cubicBezTo>
                    <a:cubicBezTo>
                      <a:pt x="813" y="153"/>
                      <a:pt x="814" y="153"/>
                      <a:pt x="814" y="153"/>
                    </a:cubicBezTo>
                    <a:cubicBezTo>
                      <a:pt x="812" y="153"/>
                      <a:pt x="810" y="154"/>
                      <a:pt x="808" y="155"/>
                    </a:cubicBezTo>
                    <a:cubicBezTo>
                      <a:pt x="809" y="155"/>
                      <a:pt x="808" y="156"/>
                      <a:pt x="808" y="155"/>
                    </a:cubicBezTo>
                    <a:cubicBezTo>
                      <a:pt x="805" y="155"/>
                      <a:pt x="803" y="157"/>
                      <a:pt x="800" y="156"/>
                    </a:cubicBezTo>
                    <a:cubicBezTo>
                      <a:pt x="801" y="155"/>
                      <a:pt x="801" y="155"/>
                      <a:pt x="801" y="155"/>
                    </a:cubicBezTo>
                    <a:cubicBezTo>
                      <a:pt x="800" y="156"/>
                      <a:pt x="800" y="154"/>
                      <a:pt x="799" y="155"/>
                    </a:cubicBezTo>
                    <a:cubicBezTo>
                      <a:pt x="799" y="155"/>
                      <a:pt x="800" y="154"/>
                      <a:pt x="800" y="155"/>
                    </a:cubicBezTo>
                    <a:cubicBezTo>
                      <a:pt x="795" y="158"/>
                      <a:pt x="792" y="159"/>
                      <a:pt x="785" y="160"/>
                    </a:cubicBezTo>
                    <a:cubicBezTo>
                      <a:pt x="785" y="160"/>
                      <a:pt x="784" y="159"/>
                      <a:pt x="784" y="158"/>
                    </a:cubicBezTo>
                    <a:cubicBezTo>
                      <a:pt x="785" y="158"/>
                      <a:pt x="785" y="158"/>
                      <a:pt x="785" y="157"/>
                    </a:cubicBezTo>
                    <a:cubicBezTo>
                      <a:pt x="792" y="157"/>
                      <a:pt x="800" y="152"/>
                      <a:pt x="807" y="153"/>
                    </a:cubicBezTo>
                    <a:cubicBezTo>
                      <a:pt x="811" y="151"/>
                      <a:pt x="814" y="150"/>
                      <a:pt x="818" y="149"/>
                    </a:cubicBezTo>
                    <a:cubicBezTo>
                      <a:pt x="822" y="148"/>
                      <a:pt x="828" y="148"/>
                      <a:pt x="829" y="146"/>
                    </a:cubicBezTo>
                    <a:cubicBezTo>
                      <a:pt x="829" y="144"/>
                      <a:pt x="827" y="139"/>
                      <a:pt x="826" y="138"/>
                    </a:cubicBezTo>
                    <a:cubicBezTo>
                      <a:pt x="827" y="137"/>
                      <a:pt x="825" y="134"/>
                      <a:pt x="825" y="134"/>
                    </a:cubicBezTo>
                    <a:cubicBezTo>
                      <a:pt x="825" y="132"/>
                      <a:pt x="824" y="130"/>
                      <a:pt x="824" y="128"/>
                    </a:cubicBezTo>
                    <a:cubicBezTo>
                      <a:pt x="818" y="128"/>
                      <a:pt x="814" y="129"/>
                      <a:pt x="808" y="129"/>
                    </a:cubicBezTo>
                    <a:cubicBezTo>
                      <a:pt x="808" y="128"/>
                      <a:pt x="809" y="128"/>
                      <a:pt x="808" y="128"/>
                    </a:cubicBezTo>
                    <a:cubicBezTo>
                      <a:pt x="785" y="131"/>
                      <a:pt x="761" y="137"/>
                      <a:pt x="739" y="142"/>
                    </a:cubicBezTo>
                    <a:cubicBezTo>
                      <a:pt x="739" y="141"/>
                      <a:pt x="738" y="141"/>
                      <a:pt x="738" y="140"/>
                    </a:cubicBezTo>
                    <a:cubicBezTo>
                      <a:pt x="741" y="139"/>
                      <a:pt x="745" y="138"/>
                      <a:pt x="749" y="138"/>
                    </a:cubicBezTo>
                    <a:cubicBezTo>
                      <a:pt x="758" y="136"/>
                      <a:pt x="767" y="134"/>
                      <a:pt x="777" y="132"/>
                    </a:cubicBezTo>
                    <a:cubicBezTo>
                      <a:pt x="786" y="129"/>
                      <a:pt x="796" y="129"/>
                      <a:pt x="806" y="125"/>
                    </a:cubicBezTo>
                    <a:cubicBezTo>
                      <a:pt x="808" y="126"/>
                      <a:pt x="813" y="125"/>
                      <a:pt x="815" y="124"/>
                    </a:cubicBezTo>
                    <a:cubicBezTo>
                      <a:pt x="816" y="124"/>
                      <a:pt x="817" y="125"/>
                      <a:pt x="818" y="125"/>
                    </a:cubicBezTo>
                    <a:cubicBezTo>
                      <a:pt x="819" y="125"/>
                      <a:pt x="818" y="124"/>
                      <a:pt x="818" y="124"/>
                    </a:cubicBezTo>
                    <a:cubicBezTo>
                      <a:pt x="822" y="123"/>
                      <a:pt x="827" y="123"/>
                      <a:pt x="828" y="119"/>
                    </a:cubicBezTo>
                    <a:cubicBezTo>
                      <a:pt x="827" y="116"/>
                      <a:pt x="827" y="111"/>
                      <a:pt x="826" y="107"/>
                    </a:cubicBezTo>
                    <a:cubicBezTo>
                      <a:pt x="826" y="107"/>
                      <a:pt x="827" y="107"/>
                      <a:pt x="827" y="107"/>
                    </a:cubicBezTo>
                    <a:cubicBezTo>
                      <a:pt x="826" y="107"/>
                      <a:pt x="826" y="107"/>
                      <a:pt x="826" y="106"/>
                    </a:cubicBezTo>
                    <a:cubicBezTo>
                      <a:pt x="821" y="107"/>
                      <a:pt x="818" y="108"/>
                      <a:pt x="814" y="108"/>
                    </a:cubicBezTo>
                    <a:cubicBezTo>
                      <a:pt x="814" y="109"/>
                      <a:pt x="814" y="109"/>
                      <a:pt x="814" y="109"/>
                    </a:cubicBezTo>
                    <a:cubicBezTo>
                      <a:pt x="813" y="107"/>
                      <a:pt x="807" y="110"/>
                      <a:pt x="808" y="105"/>
                    </a:cubicBezTo>
                    <a:cubicBezTo>
                      <a:pt x="814" y="102"/>
                      <a:pt x="818" y="101"/>
                      <a:pt x="826" y="100"/>
                    </a:cubicBezTo>
                    <a:cubicBezTo>
                      <a:pt x="829" y="96"/>
                      <a:pt x="829" y="89"/>
                      <a:pt x="829" y="85"/>
                    </a:cubicBezTo>
                    <a:cubicBezTo>
                      <a:pt x="828" y="85"/>
                      <a:pt x="828" y="86"/>
                      <a:pt x="827" y="85"/>
                    </a:cubicBezTo>
                    <a:cubicBezTo>
                      <a:pt x="828" y="83"/>
                      <a:pt x="829" y="83"/>
                      <a:pt x="829" y="81"/>
                    </a:cubicBezTo>
                    <a:cubicBezTo>
                      <a:pt x="827" y="82"/>
                      <a:pt x="824" y="82"/>
                      <a:pt x="823" y="82"/>
                    </a:cubicBezTo>
                    <a:cubicBezTo>
                      <a:pt x="820" y="83"/>
                      <a:pt x="817" y="83"/>
                      <a:pt x="815" y="83"/>
                    </a:cubicBezTo>
                    <a:cubicBezTo>
                      <a:pt x="814" y="83"/>
                      <a:pt x="814" y="84"/>
                      <a:pt x="813" y="84"/>
                    </a:cubicBezTo>
                    <a:cubicBezTo>
                      <a:pt x="812" y="84"/>
                      <a:pt x="811" y="83"/>
                      <a:pt x="811" y="84"/>
                    </a:cubicBezTo>
                    <a:cubicBezTo>
                      <a:pt x="810" y="84"/>
                      <a:pt x="810" y="84"/>
                      <a:pt x="810" y="84"/>
                    </a:cubicBezTo>
                    <a:cubicBezTo>
                      <a:pt x="808" y="85"/>
                      <a:pt x="806" y="84"/>
                      <a:pt x="804" y="85"/>
                    </a:cubicBezTo>
                    <a:cubicBezTo>
                      <a:pt x="803" y="85"/>
                      <a:pt x="802" y="86"/>
                      <a:pt x="802" y="86"/>
                    </a:cubicBezTo>
                    <a:cubicBezTo>
                      <a:pt x="801" y="86"/>
                      <a:pt x="800" y="85"/>
                      <a:pt x="800" y="85"/>
                    </a:cubicBezTo>
                    <a:cubicBezTo>
                      <a:pt x="798" y="85"/>
                      <a:pt x="793" y="88"/>
                      <a:pt x="793" y="86"/>
                    </a:cubicBezTo>
                    <a:cubicBezTo>
                      <a:pt x="792" y="87"/>
                      <a:pt x="792" y="87"/>
                      <a:pt x="791" y="86"/>
                    </a:cubicBezTo>
                    <a:cubicBezTo>
                      <a:pt x="789" y="88"/>
                      <a:pt x="787" y="88"/>
                      <a:pt x="785" y="89"/>
                    </a:cubicBezTo>
                    <a:cubicBezTo>
                      <a:pt x="781" y="90"/>
                      <a:pt x="775" y="90"/>
                      <a:pt x="772" y="91"/>
                    </a:cubicBezTo>
                    <a:cubicBezTo>
                      <a:pt x="767" y="92"/>
                      <a:pt x="761" y="93"/>
                      <a:pt x="757" y="93"/>
                    </a:cubicBezTo>
                    <a:cubicBezTo>
                      <a:pt x="757" y="93"/>
                      <a:pt x="757" y="93"/>
                      <a:pt x="756" y="92"/>
                    </a:cubicBezTo>
                    <a:cubicBezTo>
                      <a:pt x="754" y="93"/>
                      <a:pt x="750" y="94"/>
                      <a:pt x="750" y="92"/>
                    </a:cubicBezTo>
                    <a:cubicBezTo>
                      <a:pt x="754" y="89"/>
                      <a:pt x="758" y="90"/>
                      <a:pt x="761" y="89"/>
                    </a:cubicBezTo>
                    <a:cubicBezTo>
                      <a:pt x="761" y="89"/>
                      <a:pt x="761" y="89"/>
                      <a:pt x="762" y="90"/>
                    </a:cubicBezTo>
                    <a:cubicBezTo>
                      <a:pt x="762" y="89"/>
                      <a:pt x="763" y="90"/>
                      <a:pt x="763" y="89"/>
                    </a:cubicBezTo>
                    <a:cubicBezTo>
                      <a:pt x="763" y="89"/>
                      <a:pt x="763" y="89"/>
                      <a:pt x="763" y="89"/>
                    </a:cubicBezTo>
                    <a:cubicBezTo>
                      <a:pt x="765" y="89"/>
                      <a:pt x="767" y="88"/>
                      <a:pt x="769" y="88"/>
                    </a:cubicBezTo>
                    <a:cubicBezTo>
                      <a:pt x="769" y="87"/>
                      <a:pt x="769" y="87"/>
                      <a:pt x="770" y="86"/>
                    </a:cubicBezTo>
                    <a:cubicBezTo>
                      <a:pt x="775" y="86"/>
                      <a:pt x="779" y="86"/>
                      <a:pt x="783" y="84"/>
                    </a:cubicBezTo>
                    <a:cubicBezTo>
                      <a:pt x="784" y="85"/>
                      <a:pt x="788" y="85"/>
                      <a:pt x="788" y="84"/>
                    </a:cubicBezTo>
                    <a:cubicBezTo>
                      <a:pt x="788" y="84"/>
                      <a:pt x="789" y="85"/>
                      <a:pt x="789" y="85"/>
                    </a:cubicBezTo>
                    <a:cubicBezTo>
                      <a:pt x="798" y="82"/>
                      <a:pt x="807" y="81"/>
                      <a:pt x="815" y="79"/>
                    </a:cubicBezTo>
                    <a:cubicBezTo>
                      <a:pt x="816" y="79"/>
                      <a:pt x="816" y="80"/>
                      <a:pt x="817" y="80"/>
                    </a:cubicBezTo>
                    <a:cubicBezTo>
                      <a:pt x="816" y="79"/>
                      <a:pt x="818" y="80"/>
                      <a:pt x="818" y="79"/>
                    </a:cubicBezTo>
                    <a:cubicBezTo>
                      <a:pt x="818" y="79"/>
                      <a:pt x="818" y="79"/>
                      <a:pt x="818" y="78"/>
                    </a:cubicBezTo>
                    <a:cubicBezTo>
                      <a:pt x="829" y="77"/>
                      <a:pt x="836" y="76"/>
                      <a:pt x="847" y="75"/>
                    </a:cubicBezTo>
                    <a:cubicBezTo>
                      <a:pt x="847" y="74"/>
                      <a:pt x="848" y="74"/>
                      <a:pt x="848" y="74"/>
                    </a:cubicBezTo>
                    <a:cubicBezTo>
                      <a:pt x="851" y="73"/>
                      <a:pt x="853" y="72"/>
                      <a:pt x="855" y="72"/>
                    </a:cubicBezTo>
                    <a:cubicBezTo>
                      <a:pt x="855" y="73"/>
                      <a:pt x="855" y="73"/>
                      <a:pt x="856" y="74"/>
                    </a:cubicBezTo>
                    <a:cubicBezTo>
                      <a:pt x="856" y="73"/>
                      <a:pt x="857" y="74"/>
                      <a:pt x="858" y="73"/>
                    </a:cubicBezTo>
                    <a:cubicBezTo>
                      <a:pt x="857" y="71"/>
                      <a:pt x="858" y="70"/>
                      <a:pt x="857" y="68"/>
                    </a:cubicBezTo>
                    <a:cubicBezTo>
                      <a:pt x="850" y="68"/>
                      <a:pt x="843" y="69"/>
                      <a:pt x="836" y="69"/>
                    </a:cubicBezTo>
                    <a:cubicBezTo>
                      <a:pt x="835" y="70"/>
                      <a:pt x="837" y="70"/>
                      <a:pt x="836" y="71"/>
                    </a:cubicBezTo>
                    <a:cubicBezTo>
                      <a:pt x="833" y="73"/>
                      <a:pt x="829" y="71"/>
                      <a:pt x="826" y="71"/>
                    </a:cubicBezTo>
                    <a:cubicBezTo>
                      <a:pt x="821" y="70"/>
                      <a:pt x="818" y="70"/>
                      <a:pt x="813" y="71"/>
                    </a:cubicBezTo>
                    <a:cubicBezTo>
                      <a:pt x="810" y="72"/>
                      <a:pt x="807" y="71"/>
                      <a:pt x="804" y="71"/>
                    </a:cubicBezTo>
                    <a:cubicBezTo>
                      <a:pt x="800" y="72"/>
                      <a:pt x="797" y="74"/>
                      <a:pt x="793" y="74"/>
                    </a:cubicBezTo>
                    <a:cubicBezTo>
                      <a:pt x="788" y="74"/>
                      <a:pt x="784" y="75"/>
                      <a:pt x="780" y="75"/>
                    </a:cubicBezTo>
                    <a:cubicBezTo>
                      <a:pt x="774" y="76"/>
                      <a:pt x="767" y="78"/>
                      <a:pt x="761" y="78"/>
                    </a:cubicBezTo>
                    <a:cubicBezTo>
                      <a:pt x="759" y="78"/>
                      <a:pt x="756" y="80"/>
                      <a:pt x="754" y="81"/>
                    </a:cubicBezTo>
                    <a:cubicBezTo>
                      <a:pt x="753" y="81"/>
                      <a:pt x="752" y="80"/>
                      <a:pt x="750" y="80"/>
                    </a:cubicBezTo>
                    <a:cubicBezTo>
                      <a:pt x="744" y="81"/>
                      <a:pt x="737" y="83"/>
                      <a:pt x="730" y="84"/>
                    </a:cubicBezTo>
                    <a:cubicBezTo>
                      <a:pt x="726" y="85"/>
                      <a:pt x="723" y="86"/>
                      <a:pt x="720" y="86"/>
                    </a:cubicBezTo>
                    <a:cubicBezTo>
                      <a:pt x="719" y="86"/>
                      <a:pt x="719" y="87"/>
                      <a:pt x="719" y="87"/>
                    </a:cubicBezTo>
                    <a:cubicBezTo>
                      <a:pt x="709" y="87"/>
                      <a:pt x="701" y="92"/>
                      <a:pt x="693" y="92"/>
                    </a:cubicBezTo>
                    <a:cubicBezTo>
                      <a:pt x="689" y="94"/>
                      <a:pt x="685" y="94"/>
                      <a:pt x="681" y="95"/>
                    </a:cubicBezTo>
                    <a:cubicBezTo>
                      <a:pt x="667" y="97"/>
                      <a:pt x="656" y="103"/>
                      <a:pt x="641" y="103"/>
                    </a:cubicBezTo>
                    <a:cubicBezTo>
                      <a:pt x="640" y="103"/>
                      <a:pt x="640" y="104"/>
                      <a:pt x="640" y="104"/>
                    </a:cubicBezTo>
                    <a:cubicBezTo>
                      <a:pt x="639" y="104"/>
                      <a:pt x="639" y="104"/>
                      <a:pt x="638" y="104"/>
                    </a:cubicBezTo>
                    <a:cubicBezTo>
                      <a:pt x="635" y="106"/>
                      <a:pt x="629" y="104"/>
                      <a:pt x="627" y="107"/>
                    </a:cubicBezTo>
                    <a:cubicBezTo>
                      <a:pt x="625" y="107"/>
                      <a:pt x="623" y="107"/>
                      <a:pt x="623" y="106"/>
                    </a:cubicBezTo>
                    <a:cubicBezTo>
                      <a:pt x="622" y="105"/>
                      <a:pt x="621" y="106"/>
                      <a:pt x="620" y="105"/>
                    </a:cubicBezTo>
                    <a:cubicBezTo>
                      <a:pt x="617" y="107"/>
                      <a:pt x="614" y="107"/>
                      <a:pt x="612" y="108"/>
                    </a:cubicBezTo>
                    <a:cubicBezTo>
                      <a:pt x="602" y="109"/>
                      <a:pt x="591" y="114"/>
                      <a:pt x="583" y="114"/>
                    </a:cubicBezTo>
                    <a:cubicBezTo>
                      <a:pt x="583" y="115"/>
                      <a:pt x="581" y="115"/>
                      <a:pt x="580" y="115"/>
                    </a:cubicBezTo>
                    <a:cubicBezTo>
                      <a:pt x="572" y="118"/>
                      <a:pt x="562" y="119"/>
                      <a:pt x="555" y="122"/>
                    </a:cubicBezTo>
                    <a:cubicBezTo>
                      <a:pt x="553" y="123"/>
                      <a:pt x="550" y="122"/>
                      <a:pt x="548" y="123"/>
                    </a:cubicBezTo>
                    <a:cubicBezTo>
                      <a:pt x="542" y="125"/>
                      <a:pt x="535" y="127"/>
                      <a:pt x="528" y="128"/>
                    </a:cubicBezTo>
                    <a:cubicBezTo>
                      <a:pt x="525" y="130"/>
                      <a:pt x="520" y="131"/>
                      <a:pt x="515" y="131"/>
                    </a:cubicBezTo>
                    <a:cubicBezTo>
                      <a:pt x="510" y="134"/>
                      <a:pt x="503" y="135"/>
                      <a:pt x="497" y="136"/>
                    </a:cubicBezTo>
                    <a:cubicBezTo>
                      <a:pt x="497" y="137"/>
                      <a:pt x="495" y="136"/>
                      <a:pt x="494" y="137"/>
                    </a:cubicBezTo>
                    <a:cubicBezTo>
                      <a:pt x="494" y="137"/>
                      <a:pt x="494" y="137"/>
                      <a:pt x="494" y="137"/>
                    </a:cubicBezTo>
                    <a:cubicBezTo>
                      <a:pt x="489" y="139"/>
                      <a:pt x="483" y="140"/>
                      <a:pt x="477" y="140"/>
                    </a:cubicBezTo>
                    <a:cubicBezTo>
                      <a:pt x="476" y="141"/>
                      <a:pt x="475" y="141"/>
                      <a:pt x="474" y="141"/>
                    </a:cubicBezTo>
                    <a:cubicBezTo>
                      <a:pt x="473" y="141"/>
                      <a:pt x="471" y="141"/>
                      <a:pt x="470" y="141"/>
                    </a:cubicBezTo>
                    <a:cubicBezTo>
                      <a:pt x="469" y="141"/>
                      <a:pt x="468" y="142"/>
                      <a:pt x="466" y="143"/>
                    </a:cubicBezTo>
                    <a:cubicBezTo>
                      <a:pt x="464" y="143"/>
                      <a:pt x="461" y="143"/>
                      <a:pt x="459" y="144"/>
                    </a:cubicBezTo>
                    <a:cubicBezTo>
                      <a:pt x="456" y="144"/>
                      <a:pt x="454" y="144"/>
                      <a:pt x="453" y="147"/>
                    </a:cubicBezTo>
                    <a:cubicBezTo>
                      <a:pt x="453" y="147"/>
                      <a:pt x="453" y="148"/>
                      <a:pt x="452" y="147"/>
                    </a:cubicBezTo>
                    <a:cubicBezTo>
                      <a:pt x="450" y="150"/>
                      <a:pt x="450" y="157"/>
                      <a:pt x="445" y="157"/>
                    </a:cubicBezTo>
                    <a:cubicBezTo>
                      <a:pt x="444" y="156"/>
                      <a:pt x="442" y="154"/>
                      <a:pt x="441" y="154"/>
                    </a:cubicBezTo>
                    <a:cubicBezTo>
                      <a:pt x="442" y="154"/>
                      <a:pt x="442" y="156"/>
                      <a:pt x="441" y="155"/>
                    </a:cubicBezTo>
                    <a:close/>
                    <a:moveTo>
                      <a:pt x="463" y="168"/>
                    </a:moveTo>
                    <a:cubicBezTo>
                      <a:pt x="462" y="169"/>
                      <a:pt x="460" y="168"/>
                      <a:pt x="459" y="170"/>
                    </a:cubicBezTo>
                    <a:cubicBezTo>
                      <a:pt x="461" y="170"/>
                      <a:pt x="462" y="170"/>
                      <a:pt x="463" y="170"/>
                    </a:cubicBezTo>
                    <a:cubicBezTo>
                      <a:pt x="462" y="169"/>
                      <a:pt x="464" y="169"/>
                      <a:pt x="463" y="168"/>
                    </a:cubicBezTo>
                    <a:close/>
                    <a:moveTo>
                      <a:pt x="32" y="141"/>
                    </a:moveTo>
                    <a:cubicBezTo>
                      <a:pt x="31" y="141"/>
                      <a:pt x="31" y="141"/>
                      <a:pt x="31" y="140"/>
                    </a:cubicBezTo>
                    <a:cubicBezTo>
                      <a:pt x="30" y="143"/>
                      <a:pt x="31" y="142"/>
                      <a:pt x="32" y="143"/>
                    </a:cubicBezTo>
                    <a:cubicBezTo>
                      <a:pt x="32" y="144"/>
                      <a:pt x="30" y="142"/>
                      <a:pt x="30" y="143"/>
                    </a:cubicBezTo>
                    <a:cubicBezTo>
                      <a:pt x="31" y="145"/>
                      <a:pt x="31" y="148"/>
                      <a:pt x="33" y="151"/>
                    </a:cubicBezTo>
                    <a:cubicBezTo>
                      <a:pt x="33" y="150"/>
                      <a:pt x="32" y="149"/>
                      <a:pt x="33" y="149"/>
                    </a:cubicBezTo>
                    <a:cubicBezTo>
                      <a:pt x="34" y="150"/>
                      <a:pt x="32" y="151"/>
                      <a:pt x="33" y="152"/>
                    </a:cubicBezTo>
                    <a:cubicBezTo>
                      <a:pt x="35" y="154"/>
                      <a:pt x="34" y="158"/>
                      <a:pt x="36" y="162"/>
                    </a:cubicBezTo>
                    <a:cubicBezTo>
                      <a:pt x="39" y="161"/>
                      <a:pt x="35" y="156"/>
                      <a:pt x="38" y="154"/>
                    </a:cubicBezTo>
                    <a:cubicBezTo>
                      <a:pt x="37" y="158"/>
                      <a:pt x="42" y="164"/>
                      <a:pt x="41" y="169"/>
                    </a:cubicBezTo>
                    <a:cubicBezTo>
                      <a:pt x="42" y="169"/>
                      <a:pt x="42" y="169"/>
                      <a:pt x="42" y="170"/>
                    </a:cubicBezTo>
                    <a:cubicBezTo>
                      <a:pt x="44" y="178"/>
                      <a:pt x="45" y="185"/>
                      <a:pt x="48" y="192"/>
                    </a:cubicBezTo>
                    <a:cubicBezTo>
                      <a:pt x="49" y="192"/>
                      <a:pt x="51" y="193"/>
                      <a:pt x="52" y="192"/>
                    </a:cubicBezTo>
                    <a:cubicBezTo>
                      <a:pt x="52" y="192"/>
                      <a:pt x="52" y="193"/>
                      <a:pt x="52" y="193"/>
                    </a:cubicBezTo>
                    <a:cubicBezTo>
                      <a:pt x="52" y="188"/>
                      <a:pt x="49" y="187"/>
                      <a:pt x="49" y="182"/>
                    </a:cubicBezTo>
                    <a:cubicBezTo>
                      <a:pt x="49" y="182"/>
                      <a:pt x="48" y="182"/>
                      <a:pt x="48" y="181"/>
                    </a:cubicBezTo>
                    <a:cubicBezTo>
                      <a:pt x="48" y="178"/>
                      <a:pt x="45" y="175"/>
                      <a:pt x="44" y="172"/>
                    </a:cubicBezTo>
                    <a:cubicBezTo>
                      <a:pt x="44" y="172"/>
                      <a:pt x="44" y="172"/>
                      <a:pt x="44" y="172"/>
                    </a:cubicBezTo>
                    <a:cubicBezTo>
                      <a:pt x="43" y="167"/>
                      <a:pt x="39" y="160"/>
                      <a:pt x="39" y="155"/>
                    </a:cubicBezTo>
                    <a:cubicBezTo>
                      <a:pt x="39" y="156"/>
                      <a:pt x="42" y="155"/>
                      <a:pt x="42" y="154"/>
                    </a:cubicBezTo>
                    <a:cubicBezTo>
                      <a:pt x="40" y="153"/>
                      <a:pt x="42" y="154"/>
                      <a:pt x="41" y="154"/>
                    </a:cubicBezTo>
                    <a:cubicBezTo>
                      <a:pt x="40" y="154"/>
                      <a:pt x="41" y="152"/>
                      <a:pt x="40" y="152"/>
                    </a:cubicBezTo>
                    <a:cubicBezTo>
                      <a:pt x="41" y="152"/>
                      <a:pt x="41" y="153"/>
                      <a:pt x="41" y="153"/>
                    </a:cubicBezTo>
                    <a:cubicBezTo>
                      <a:pt x="41" y="151"/>
                      <a:pt x="41" y="150"/>
                      <a:pt x="42" y="149"/>
                    </a:cubicBezTo>
                    <a:cubicBezTo>
                      <a:pt x="42" y="152"/>
                      <a:pt x="44" y="155"/>
                      <a:pt x="44" y="159"/>
                    </a:cubicBezTo>
                    <a:cubicBezTo>
                      <a:pt x="44" y="159"/>
                      <a:pt x="45" y="159"/>
                      <a:pt x="45" y="160"/>
                    </a:cubicBezTo>
                    <a:cubicBezTo>
                      <a:pt x="46" y="161"/>
                      <a:pt x="45" y="162"/>
                      <a:pt x="45" y="164"/>
                    </a:cubicBezTo>
                    <a:cubicBezTo>
                      <a:pt x="46" y="165"/>
                      <a:pt x="47" y="168"/>
                      <a:pt x="47" y="168"/>
                    </a:cubicBezTo>
                    <a:cubicBezTo>
                      <a:pt x="47" y="168"/>
                      <a:pt x="47" y="168"/>
                      <a:pt x="48" y="168"/>
                    </a:cubicBezTo>
                    <a:cubicBezTo>
                      <a:pt x="48" y="169"/>
                      <a:pt x="47" y="169"/>
                      <a:pt x="47" y="170"/>
                    </a:cubicBezTo>
                    <a:cubicBezTo>
                      <a:pt x="49" y="171"/>
                      <a:pt x="48" y="174"/>
                      <a:pt x="50" y="175"/>
                    </a:cubicBezTo>
                    <a:cubicBezTo>
                      <a:pt x="49" y="173"/>
                      <a:pt x="49" y="170"/>
                      <a:pt x="48" y="170"/>
                    </a:cubicBezTo>
                    <a:cubicBezTo>
                      <a:pt x="49" y="168"/>
                      <a:pt x="47" y="163"/>
                      <a:pt x="46" y="158"/>
                    </a:cubicBezTo>
                    <a:cubicBezTo>
                      <a:pt x="43" y="159"/>
                      <a:pt x="45" y="154"/>
                      <a:pt x="45" y="153"/>
                    </a:cubicBezTo>
                    <a:cubicBezTo>
                      <a:pt x="45" y="153"/>
                      <a:pt x="44" y="154"/>
                      <a:pt x="44" y="153"/>
                    </a:cubicBezTo>
                    <a:cubicBezTo>
                      <a:pt x="44" y="150"/>
                      <a:pt x="43" y="149"/>
                      <a:pt x="42" y="146"/>
                    </a:cubicBezTo>
                    <a:cubicBezTo>
                      <a:pt x="43" y="146"/>
                      <a:pt x="43" y="147"/>
                      <a:pt x="43" y="146"/>
                    </a:cubicBezTo>
                    <a:cubicBezTo>
                      <a:pt x="42" y="144"/>
                      <a:pt x="41" y="142"/>
                      <a:pt x="42" y="140"/>
                    </a:cubicBezTo>
                    <a:cubicBezTo>
                      <a:pt x="39" y="140"/>
                      <a:pt x="39" y="139"/>
                      <a:pt x="39" y="138"/>
                    </a:cubicBezTo>
                    <a:cubicBezTo>
                      <a:pt x="40" y="137"/>
                      <a:pt x="39" y="136"/>
                      <a:pt x="39" y="135"/>
                    </a:cubicBezTo>
                    <a:cubicBezTo>
                      <a:pt x="40" y="135"/>
                      <a:pt x="40" y="135"/>
                      <a:pt x="40" y="135"/>
                    </a:cubicBezTo>
                    <a:cubicBezTo>
                      <a:pt x="40" y="134"/>
                      <a:pt x="40" y="133"/>
                      <a:pt x="41" y="134"/>
                    </a:cubicBezTo>
                    <a:cubicBezTo>
                      <a:pt x="40" y="133"/>
                      <a:pt x="41" y="131"/>
                      <a:pt x="41" y="130"/>
                    </a:cubicBezTo>
                    <a:cubicBezTo>
                      <a:pt x="40" y="128"/>
                      <a:pt x="40" y="127"/>
                      <a:pt x="40" y="124"/>
                    </a:cubicBezTo>
                    <a:cubicBezTo>
                      <a:pt x="40" y="124"/>
                      <a:pt x="41" y="124"/>
                      <a:pt x="41" y="123"/>
                    </a:cubicBezTo>
                    <a:cubicBezTo>
                      <a:pt x="39" y="119"/>
                      <a:pt x="39" y="109"/>
                      <a:pt x="42" y="107"/>
                    </a:cubicBezTo>
                    <a:cubicBezTo>
                      <a:pt x="42" y="108"/>
                      <a:pt x="42" y="112"/>
                      <a:pt x="41" y="115"/>
                    </a:cubicBezTo>
                    <a:cubicBezTo>
                      <a:pt x="42" y="117"/>
                      <a:pt x="41" y="120"/>
                      <a:pt x="41" y="122"/>
                    </a:cubicBezTo>
                    <a:cubicBezTo>
                      <a:pt x="42" y="123"/>
                      <a:pt x="42" y="123"/>
                      <a:pt x="42" y="124"/>
                    </a:cubicBezTo>
                    <a:cubicBezTo>
                      <a:pt x="42" y="126"/>
                      <a:pt x="42" y="129"/>
                      <a:pt x="42" y="133"/>
                    </a:cubicBezTo>
                    <a:cubicBezTo>
                      <a:pt x="44" y="131"/>
                      <a:pt x="43" y="128"/>
                      <a:pt x="43" y="125"/>
                    </a:cubicBezTo>
                    <a:cubicBezTo>
                      <a:pt x="44" y="119"/>
                      <a:pt x="45" y="114"/>
                      <a:pt x="45" y="108"/>
                    </a:cubicBezTo>
                    <a:cubicBezTo>
                      <a:pt x="46" y="107"/>
                      <a:pt x="45" y="105"/>
                      <a:pt x="45" y="104"/>
                    </a:cubicBezTo>
                    <a:cubicBezTo>
                      <a:pt x="46" y="100"/>
                      <a:pt x="48" y="97"/>
                      <a:pt x="49" y="93"/>
                    </a:cubicBezTo>
                    <a:cubicBezTo>
                      <a:pt x="50" y="91"/>
                      <a:pt x="50" y="89"/>
                      <a:pt x="50" y="87"/>
                    </a:cubicBezTo>
                    <a:cubicBezTo>
                      <a:pt x="50" y="87"/>
                      <a:pt x="51" y="87"/>
                      <a:pt x="51" y="87"/>
                    </a:cubicBezTo>
                    <a:cubicBezTo>
                      <a:pt x="52" y="85"/>
                      <a:pt x="52" y="84"/>
                      <a:pt x="53" y="83"/>
                    </a:cubicBezTo>
                    <a:cubicBezTo>
                      <a:pt x="54" y="80"/>
                      <a:pt x="56" y="73"/>
                      <a:pt x="58" y="75"/>
                    </a:cubicBezTo>
                    <a:cubicBezTo>
                      <a:pt x="59" y="77"/>
                      <a:pt x="58" y="78"/>
                      <a:pt x="57" y="80"/>
                    </a:cubicBezTo>
                    <a:cubicBezTo>
                      <a:pt x="52" y="84"/>
                      <a:pt x="52" y="93"/>
                      <a:pt x="49" y="98"/>
                    </a:cubicBezTo>
                    <a:cubicBezTo>
                      <a:pt x="49" y="100"/>
                      <a:pt x="49" y="100"/>
                      <a:pt x="48" y="101"/>
                    </a:cubicBezTo>
                    <a:cubicBezTo>
                      <a:pt x="48" y="104"/>
                      <a:pt x="48" y="107"/>
                      <a:pt x="48" y="108"/>
                    </a:cubicBezTo>
                    <a:cubicBezTo>
                      <a:pt x="48" y="109"/>
                      <a:pt x="47" y="109"/>
                      <a:pt x="47" y="110"/>
                    </a:cubicBezTo>
                    <a:cubicBezTo>
                      <a:pt x="46" y="112"/>
                      <a:pt x="47" y="115"/>
                      <a:pt x="46" y="117"/>
                    </a:cubicBezTo>
                    <a:cubicBezTo>
                      <a:pt x="46" y="119"/>
                      <a:pt x="45" y="120"/>
                      <a:pt x="45" y="122"/>
                    </a:cubicBezTo>
                    <a:cubicBezTo>
                      <a:pt x="45" y="123"/>
                      <a:pt x="46" y="123"/>
                      <a:pt x="45" y="124"/>
                    </a:cubicBezTo>
                    <a:cubicBezTo>
                      <a:pt x="45" y="127"/>
                      <a:pt x="44" y="131"/>
                      <a:pt x="44" y="134"/>
                    </a:cubicBezTo>
                    <a:cubicBezTo>
                      <a:pt x="45" y="136"/>
                      <a:pt x="45" y="138"/>
                      <a:pt x="45" y="140"/>
                    </a:cubicBezTo>
                    <a:cubicBezTo>
                      <a:pt x="46" y="142"/>
                      <a:pt x="45" y="143"/>
                      <a:pt x="46" y="145"/>
                    </a:cubicBezTo>
                    <a:cubicBezTo>
                      <a:pt x="46" y="146"/>
                      <a:pt x="46" y="147"/>
                      <a:pt x="46" y="148"/>
                    </a:cubicBezTo>
                    <a:cubicBezTo>
                      <a:pt x="46" y="149"/>
                      <a:pt x="47" y="150"/>
                      <a:pt x="47" y="151"/>
                    </a:cubicBezTo>
                    <a:cubicBezTo>
                      <a:pt x="47" y="159"/>
                      <a:pt x="52" y="168"/>
                      <a:pt x="52" y="176"/>
                    </a:cubicBezTo>
                    <a:cubicBezTo>
                      <a:pt x="53" y="176"/>
                      <a:pt x="53" y="177"/>
                      <a:pt x="54" y="178"/>
                    </a:cubicBezTo>
                    <a:cubicBezTo>
                      <a:pt x="54" y="181"/>
                      <a:pt x="55" y="182"/>
                      <a:pt x="55" y="185"/>
                    </a:cubicBezTo>
                    <a:cubicBezTo>
                      <a:pt x="56" y="188"/>
                      <a:pt x="59" y="191"/>
                      <a:pt x="60" y="194"/>
                    </a:cubicBezTo>
                    <a:cubicBezTo>
                      <a:pt x="62" y="195"/>
                      <a:pt x="66" y="196"/>
                      <a:pt x="68" y="196"/>
                    </a:cubicBezTo>
                    <a:cubicBezTo>
                      <a:pt x="66" y="192"/>
                      <a:pt x="64" y="185"/>
                      <a:pt x="62" y="180"/>
                    </a:cubicBezTo>
                    <a:cubicBezTo>
                      <a:pt x="61" y="177"/>
                      <a:pt x="60" y="173"/>
                      <a:pt x="63" y="173"/>
                    </a:cubicBezTo>
                    <a:cubicBezTo>
                      <a:pt x="62" y="177"/>
                      <a:pt x="65" y="181"/>
                      <a:pt x="65" y="185"/>
                    </a:cubicBezTo>
                    <a:cubicBezTo>
                      <a:pt x="67" y="187"/>
                      <a:pt x="67" y="190"/>
                      <a:pt x="68" y="192"/>
                    </a:cubicBezTo>
                    <a:cubicBezTo>
                      <a:pt x="69" y="194"/>
                      <a:pt x="69" y="197"/>
                      <a:pt x="72" y="197"/>
                    </a:cubicBezTo>
                    <a:cubicBezTo>
                      <a:pt x="71" y="195"/>
                      <a:pt x="70" y="191"/>
                      <a:pt x="69" y="188"/>
                    </a:cubicBezTo>
                    <a:cubicBezTo>
                      <a:pt x="69" y="187"/>
                      <a:pt x="69" y="185"/>
                      <a:pt x="68" y="184"/>
                    </a:cubicBezTo>
                    <a:cubicBezTo>
                      <a:pt x="67" y="180"/>
                      <a:pt x="62" y="175"/>
                      <a:pt x="66" y="172"/>
                    </a:cubicBezTo>
                    <a:cubicBezTo>
                      <a:pt x="66" y="176"/>
                      <a:pt x="68" y="178"/>
                      <a:pt x="69" y="181"/>
                    </a:cubicBezTo>
                    <a:cubicBezTo>
                      <a:pt x="71" y="187"/>
                      <a:pt x="71" y="192"/>
                      <a:pt x="73" y="197"/>
                    </a:cubicBezTo>
                    <a:cubicBezTo>
                      <a:pt x="74" y="198"/>
                      <a:pt x="75" y="198"/>
                      <a:pt x="77" y="198"/>
                    </a:cubicBezTo>
                    <a:cubicBezTo>
                      <a:pt x="75" y="192"/>
                      <a:pt x="71" y="184"/>
                      <a:pt x="70" y="177"/>
                    </a:cubicBezTo>
                    <a:cubicBezTo>
                      <a:pt x="70" y="176"/>
                      <a:pt x="70" y="174"/>
                      <a:pt x="71" y="173"/>
                    </a:cubicBezTo>
                    <a:cubicBezTo>
                      <a:pt x="72" y="174"/>
                      <a:pt x="72" y="178"/>
                      <a:pt x="72" y="178"/>
                    </a:cubicBezTo>
                    <a:cubicBezTo>
                      <a:pt x="74" y="184"/>
                      <a:pt x="76" y="192"/>
                      <a:pt x="79" y="199"/>
                    </a:cubicBezTo>
                    <a:cubicBezTo>
                      <a:pt x="80" y="199"/>
                      <a:pt x="80" y="199"/>
                      <a:pt x="82" y="199"/>
                    </a:cubicBezTo>
                    <a:cubicBezTo>
                      <a:pt x="81" y="195"/>
                      <a:pt x="79" y="192"/>
                      <a:pt x="79" y="188"/>
                    </a:cubicBezTo>
                    <a:cubicBezTo>
                      <a:pt x="77" y="184"/>
                      <a:pt x="76" y="179"/>
                      <a:pt x="76" y="176"/>
                    </a:cubicBezTo>
                    <a:cubicBezTo>
                      <a:pt x="76" y="175"/>
                      <a:pt x="75" y="173"/>
                      <a:pt x="77" y="173"/>
                    </a:cubicBezTo>
                    <a:cubicBezTo>
                      <a:pt x="78" y="183"/>
                      <a:pt x="81" y="191"/>
                      <a:pt x="84" y="200"/>
                    </a:cubicBezTo>
                    <a:cubicBezTo>
                      <a:pt x="87" y="200"/>
                      <a:pt x="91" y="202"/>
                      <a:pt x="94" y="201"/>
                    </a:cubicBezTo>
                    <a:cubicBezTo>
                      <a:pt x="92" y="194"/>
                      <a:pt x="89" y="185"/>
                      <a:pt x="88" y="176"/>
                    </a:cubicBezTo>
                    <a:cubicBezTo>
                      <a:pt x="88" y="176"/>
                      <a:pt x="88" y="175"/>
                      <a:pt x="89" y="175"/>
                    </a:cubicBezTo>
                    <a:cubicBezTo>
                      <a:pt x="90" y="183"/>
                      <a:pt x="93" y="190"/>
                      <a:pt x="94" y="199"/>
                    </a:cubicBezTo>
                    <a:cubicBezTo>
                      <a:pt x="96" y="199"/>
                      <a:pt x="97" y="200"/>
                      <a:pt x="96" y="202"/>
                    </a:cubicBezTo>
                    <a:cubicBezTo>
                      <a:pt x="97" y="202"/>
                      <a:pt x="98" y="204"/>
                      <a:pt x="99" y="203"/>
                    </a:cubicBezTo>
                    <a:cubicBezTo>
                      <a:pt x="98" y="197"/>
                      <a:pt x="94" y="190"/>
                      <a:pt x="93" y="184"/>
                    </a:cubicBezTo>
                    <a:cubicBezTo>
                      <a:pt x="93" y="182"/>
                      <a:pt x="92" y="178"/>
                      <a:pt x="95" y="178"/>
                    </a:cubicBezTo>
                    <a:cubicBezTo>
                      <a:pt x="94" y="185"/>
                      <a:pt x="96" y="190"/>
                      <a:pt x="98" y="195"/>
                    </a:cubicBezTo>
                    <a:cubicBezTo>
                      <a:pt x="99" y="199"/>
                      <a:pt x="100" y="202"/>
                      <a:pt x="103" y="204"/>
                    </a:cubicBezTo>
                    <a:cubicBezTo>
                      <a:pt x="102" y="204"/>
                      <a:pt x="102" y="204"/>
                      <a:pt x="102" y="205"/>
                    </a:cubicBezTo>
                    <a:cubicBezTo>
                      <a:pt x="104" y="205"/>
                      <a:pt x="105" y="206"/>
                      <a:pt x="106" y="206"/>
                    </a:cubicBezTo>
                    <a:cubicBezTo>
                      <a:pt x="104" y="205"/>
                      <a:pt x="104" y="203"/>
                      <a:pt x="104" y="202"/>
                    </a:cubicBezTo>
                    <a:cubicBezTo>
                      <a:pt x="103" y="198"/>
                      <a:pt x="101" y="194"/>
                      <a:pt x="100" y="189"/>
                    </a:cubicBezTo>
                    <a:cubicBezTo>
                      <a:pt x="99" y="185"/>
                      <a:pt x="97" y="181"/>
                      <a:pt x="99" y="180"/>
                    </a:cubicBezTo>
                    <a:cubicBezTo>
                      <a:pt x="101" y="185"/>
                      <a:pt x="101" y="191"/>
                      <a:pt x="103" y="196"/>
                    </a:cubicBezTo>
                    <a:cubicBezTo>
                      <a:pt x="104" y="197"/>
                      <a:pt x="104" y="204"/>
                      <a:pt x="107" y="205"/>
                    </a:cubicBezTo>
                    <a:cubicBezTo>
                      <a:pt x="108" y="206"/>
                      <a:pt x="106" y="206"/>
                      <a:pt x="106" y="206"/>
                    </a:cubicBezTo>
                    <a:cubicBezTo>
                      <a:pt x="107" y="206"/>
                      <a:pt x="109" y="207"/>
                      <a:pt x="109" y="207"/>
                    </a:cubicBezTo>
                    <a:cubicBezTo>
                      <a:pt x="108" y="205"/>
                      <a:pt x="108" y="203"/>
                      <a:pt x="107" y="201"/>
                    </a:cubicBezTo>
                    <a:cubicBezTo>
                      <a:pt x="106" y="196"/>
                      <a:pt x="102" y="189"/>
                      <a:pt x="102" y="183"/>
                    </a:cubicBezTo>
                    <a:cubicBezTo>
                      <a:pt x="105" y="191"/>
                      <a:pt x="107" y="198"/>
                      <a:pt x="111" y="207"/>
                    </a:cubicBezTo>
                    <a:cubicBezTo>
                      <a:pt x="112" y="207"/>
                      <a:pt x="113" y="207"/>
                      <a:pt x="114" y="208"/>
                    </a:cubicBezTo>
                    <a:cubicBezTo>
                      <a:pt x="113" y="207"/>
                      <a:pt x="114" y="206"/>
                      <a:pt x="114" y="205"/>
                    </a:cubicBezTo>
                    <a:cubicBezTo>
                      <a:pt x="114" y="204"/>
                      <a:pt x="113" y="205"/>
                      <a:pt x="113" y="204"/>
                    </a:cubicBezTo>
                    <a:cubicBezTo>
                      <a:pt x="112" y="201"/>
                      <a:pt x="110" y="198"/>
                      <a:pt x="108" y="193"/>
                    </a:cubicBezTo>
                    <a:cubicBezTo>
                      <a:pt x="107" y="189"/>
                      <a:pt x="106" y="183"/>
                      <a:pt x="108" y="181"/>
                    </a:cubicBezTo>
                    <a:cubicBezTo>
                      <a:pt x="108" y="192"/>
                      <a:pt x="113" y="199"/>
                      <a:pt x="115" y="208"/>
                    </a:cubicBezTo>
                    <a:cubicBezTo>
                      <a:pt x="116" y="208"/>
                      <a:pt x="117" y="209"/>
                      <a:pt x="119" y="209"/>
                    </a:cubicBezTo>
                    <a:cubicBezTo>
                      <a:pt x="119" y="205"/>
                      <a:pt x="117" y="203"/>
                      <a:pt x="117" y="199"/>
                    </a:cubicBezTo>
                    <a:cubicBezTo>
                      <a:pt x="115" y="195"/>
                      <a:pt x="114" y="190"/>
                      <a:pt x="113" y="185"/>
                    </a:cubicBezTo>
                    <a:cubicBezTo>
                      <a:pt x="112" y="182"/>
                      <a:pt x="112" y="180"/>
                      <a:pt x="113" y="179"/>
                    </a:cubicBezTo>
                    <a:cubicBezTo>
                      <a:pt x="114" y="189"/>
                      <a:pt x="118" y="198"/>
                      <a:pt x="120" y="207"/>
                    </a:cubicBezTo>
                    <a:cubicBezTo>
                      <a:pt x="121" y="207"/>
                      <a:pt x="121" y="208"/>
                      <a:pt x="122" y="210"/>
                    </a:cubicBezTo>
                    <a:cubicBezTo>
                      <a:pt x="122" y="210"/>
                      <a:pt x="123" y="210"/>
                      <a:pt x="124" y="210"/>
                    </a:cubicBezTo>
                    <a:cubicBezTo>
                      <a:pt x="123" y="209"/>
                      <a:pt x="123" y="208"/>
                      <a:pt x="122" y="206"/>
                    </a:cubicBezTo>
                    <a:cubicBezTo>
                      <a:pt x="122" y="205"/>
                      <a:pt x="121" y="205"/>
                      <a:pt x="121" y="203"/>
                    </a:cubicBezTo>
                    <a:cubicBezTo>
                      <a:pt x="119" y="199"/>
                      <a:pt x="119" y="194"/>
                      <a:pt x="117" y="189"/>
                    </a:cubicBezTo>
                    <a:cubicBezTo>
                      <a:pt x="117" y="187"/>
                      <a:pt x="115" y="185"/>
                      <a:pt x="118" y="184"/>
                    </a:cubicBezTo>
                    <a:cubicBezTo>
                      <a:pt x="119" y="189"/>
                      <a:pt x="121" y="200"/>
                      <a:pt x="123" y="206"/>
                    </a:cubicBezTo>
                    <a:cubicBezTo>
                      <a:pt x="124" y="209"/>
                      <a:pt x="126" y="212"/>
                      <a:pt x="129" y="211"/>
                    </a:cubicBezTo>
                    <a:cubicBezTo>
                      <a:pt x="129" y="204"/>
                      <a:pt x="124" y="195"/>
                      <a:pt x="123" y="188"/>
                    </a:cubicBezTo>
                    <a:cubicBezTo>
                      <a:pt x="123" y="187"/>
                      <a:pt x="123" y="184"/>
                      <a:pt x="125" y="184"/>
                    </a:cubicBezTo>
                    <a:cubicBezTo>
                      <a:pt x="125" y="193"/>
                      <a:pt x="129" y="201"/>
                      <a:pt x="131" y="212"/>
                    </a:cubicBezTo>
                    <a:cubicBezTo>
                      <a:pt x="132" y="211"/>
                      <a:pt x="133" y="212"/>
                      <a:pt x="134" y="212"/>
                    </a:cubicBezTo>
                    <a:cubicBezTo>
                      <a:pt x="134" y="206"/>
                      <a:pt x="131" y="200"/>
                      <a:pt x="131" y="195"/>
                    </a:cubicBezTo>
                    <a:cubicBezTo>
                      <a:pt x="129" y="195"/>
                      <a:pt x="130" y="193"/>
                      <a:pt x="130" y="191"/>
                    </a:cubicBezTo>
                    <a:cubicBezTo>
                      <a:pt x="129" y="188"/>
                      <a:pt x="127" y="184"/>
                      <a:pt x="129" y="182"/>
                    </a:cubicBezTo>
                    <a:cubicBezTo>
                      <a:pt x="130" y="188"/>
                      <a:pt x="132" y="195"/>
                      <a:pt x="133" y="201"/>
                    </a:cubicBezTo>
                    <a:cubicBezTo>
                      <a:pt x="134" y="204"/>
                      <a:pt x="135" y="209"/>
                      <a:pt x="136" y="212"/>
                    </a:cubicBezTo>
                    <a:cubicBezTo>
                      <a:pt x="137" y="212"/>
                      <a:pt x="139" y="213"/>
                      <a:pt x="140" y="213"/>
                    </a:cubicBezTo>
                    <a:cubicBezTo>
                      <a:pt x="140" y="210"/>
                      <a:pt x="137" y="207"/>
                      <a:pt x="138" y="205"/>
                    </a:cubicBezTo>
                    <a:cubicBezTo>
                      <a:pt x="138" y="205"/>
                      <a:pt x="137" y="205"/>
                      <a:pt x="137" y="204"/>
                    </a:cubicBezTo>
                    <a:cubicBezTo>
                      <a:pt x="136" y="199"/>
                      <a:pt x="133" y="194"/>
                      <a:pt x="132" y="189"/>
                    </a:cubicBezTo>
                    <a:cubicBezTo>
                      <a:pt x="132" y="187"/>
                      <a:pt x="132" y="186"/>
                      <a:pt x="133" y="185"/>
                    </a:cubicBezTo>
                    <a:cubicBezTo>
                      <a:pt x="135" y="196"/>
                      <a:pt x="139" y="204"/>
                      <a:pt x="142" y="214"/>
                    </a:cubicBezTo>
                    <a:cubicBezTo>
                      <a:pt x="143" y="214"/>
                      <a:pt x="144" y="214"/>
                      <a:pt x="145" y="214"/>
                    </a:cubicBezTo>
                    <a:cubicBezTo>
                      <a:pt x="143" y="207"/>
                      <a:pt x="140" y="198"/>
                      <a:pt x="139" y="189"/>
                    </a:cubicBezTo>
                    <a:cubicBezTo>
                      <a:pt x="139" y="187"/>
                      <a:pt x="139" y="185"/>
                      <a:pt x="140" y="184"/>
                    </a:cubicBezTo>
                    <a:cubicBezTo>
                      <a:pt x="141" y="189"/>
                      <a:pt x="141" y="193"/>
                      <a:pt x="142" y="197"/>
                    </a:cubicBezTo>
                    <a:cubicBezTo>
                      <a:pt x="142" y="201"/>
                      <a:pt x="144" y="204"/>
                      <a:pt x="145" y="208"/>
                    </a:cubicBezTo>
                    <a:cubicBezTo>
                      <a:pt x="146" y="211"/>
                      <a:pt x="146" y="214"/>
                      <a:pt x="150" y="214"/>
                    </a:cubicBezTo>
                    <a:cubicBezTo>
                      <a:pt x="149" y="213"/>
                      <a:pt x="149" y="211"/>
                      <a:pt x="148" y="209"/>
                    </a:cubicBezTo>
                    <a:cubicBezTo>
                      <a:pt x="148" y="208"/>
                      <a:pt x="147" y="206"/>
                      <a:pt x="148" y="205"/>
                    </a:cubicBezTo>
                    <a:cubicBezTo>
                      <a:pt x="150" y="209"/>
                      <a:pt x="149" y="216"/>
                      <a:pt x="154" y="216"/>
                    </a:cubicBezTo>
                    <a:cubicBezTo>
                      <a:pt x="152" y="208"/>
                      <a:pt x="150" y="199"/>
                      <a:pt x="148" y="191"/>
                    </a:cubicBezTo>
                    <a:cubicBezTo>
                      <a:pt x="149" y="191"/>
                      <a:pt x="148" y="190"/>
                      <a:pt x="149" y="190"/>
                    </a:cubicBezTo>
                    <a:cubicBezTo>
                      <a:pt x="151" y="193"/>
                      <a:pt x="152" y="198"/>
                      <a:pt x="152" y="201"/>
                    </a:cubicBezTo>
                    <a:cubicBezTo>
                      <a:pt x="154" y="206"/>
                      <a:pt x="154" y="212"/>
                      <a:pt x="156" y="217"/>
                    </a:cubicBezTo>
                    <a:cubicBezTo>
                      <a:pt x="157" y="217"/>
                      <a:pt x="158" y="217"/>
                      <a:pt x="159" y="217"/>
                    </a:cubicBezTo>
                    <a:cubicBezTo>
                      <a:pt x="158" y="209"/>
                      <a:pt x="155" y="203"/>
                      <a:pt x="154" y="195"/>
                    </a:cubicBezTo>
                    <a:cubicBezTo>
                      <a:pt x="155" y="195"/>
                      <a:pt x="155" y="196"/>
                      <a:pt x="155" y="195"/>
                    </a:cubicBezTo>
                    <a:cubicBezTo>
                      <a:pt x="156" y="194"/>
                      <a:pt x="154" y="196"/>
                      <a:pt x="154" y="195"/>
                    </a:cubicBezTo>
                    <a:cubicBezTo>
                      <a:pt x="154" y="194"/>
                      <a:pt x="155" y="192"/>
                      <a:pt x="156" y="192"/>
                    </a:cubicBezTo>
                    <a:cubicBezTo>
                      <a:pt x="156" y="201"/>
                      <a:pt x="159" y="209"/>
                      <a:pt x="161" y="218"/>
                    </a:cubicBezTo>
                    <a:cubicBezTo>
                      <a:pt x="162" y="218"/>
                      <a:pt x="164" y="219"/>
                      <a:pt x="165" y="218"/>
                    </a:cubicBezTo>
                    <a:cubicBezTo>
                      <a:pt x="163" y="210"/>
                      <a:pt x="160" y="202"/>
                      <a:pt x="159" y="195"/>
                    </a:cubicBezTo>
                    <a:cubicBezTo>
                      <a:pt x="160" y="194"/>
                      <a:pt x="160" y="193"/>
                      <a:pt x="161" y="193"/>
                    </a:cubicBezTo>
                    <a:cubicBezTo>
                      <a:pt x="161" y="202"/>
                      <a:pt x="164" y="210"/>
                      <a:pt x="167" y="219"/>
                    </a:cubicBezTo>
                    <a:cubicBezTo>
                      <a:pt x="168" y="219"/>
                      <a:pt x="169" y="220"/>
                      <a:pt x="170" y="220"/>
                    </a:cubicBezTo>
                    <a:cubicBezTo>
                      <a:pt x="169" y="217"/>
                      <a:pt x="169" y="214"/>
                      <a:pt x="168" y="211"/>
                    </a:cubicBezTo>
                    <a:cubicBezTo>
                      <a:pt x="167" y="207"/>
                      <a:pt x="165" y="201"/>
                      <a:pt x="165" y="196"/>
                    </a:cubicBezTo>
                    <a:cubicBezTo>
                      <a:pt x="165" y="195"/>
                      <a:pt x="165" y="193"/>
                      <a:pt x="167" y="193"/>
                    </a:cubicBezTo>
                    <a:cubicBezTo>
                      <a:pt x="166" y="203"/>
                      <a:pt x="169" y="211"/>
                      <a:pt x="172" y="220"/>
                    </a:cubicBezTo>
                    <a:cubicBezTo>
                      <a:pt x="174" y="221"/>
                      <a:pt x="176" y="221"/>
                      <a:pt x="178" y="222"/>
                    </a:cubicBezTo>
                    <a:cubicBezTo>
                      <a:pt x="177" y="218"/>
                      <a:pt x="175" y="214"/>
                      <a:pt x="173" y="209"/>
                    </a:cubicBezTo>
                    <a:cubicBezTo>
                      <a:pt x="172" y="205"/>
                      <a:pt x="171" y="199"/>
                      <a:pt x="171" y="196"/>
                    </a:cubicBezTo>
                    <a:cubicBezTo>
                      <a:pt x="171" y="195"/>
                      <a:pt x="171" y="193"/>
                      <a:pt x="173" y="193"/>
                    </a:cubicBezTo>
                    <a:cubicBezTo>
                      <a:pt x="172" y="203"/>
                      <a:pt x="177" y="214"/>
                      <a:pt x="179" y="222"/>
                    </a:cubicBezTo>
                    <a:cubicBezTo>
                      <a:pt x="182" y="223"/>
                      <a:pt x="183" y="224"/>
                      <a:pt x="185" y="224"/>
                    </a:cubicBezTo>
                    <a:cubicBezTo>
                      <a:pt x="183" y="220"/>
                      <a:pt x="182" y="214"/>
                      <a:pt x="181" y="208"/>
                    </a:cubicBezTo>
                    <a:cubicBezTo>
                      <a:pt x="180" y="204"/>
                      <a:pt x="177" y="200"/>
                      <a:pt x="177" y="196"/>
                    </a:cubicBezTo>
                    <a:cubicBezTo>
                      <a:pt x="177" y="195"/>
                      <a:pt x="177" y="194"/>
                      <a:pt x="178" y="193"/>
                    </a:cubicBezTo>
                    <a:cubicBezTo>
                      <a:pt x="181" y="204"/>
                      <a:pt x="183" y="216"/>
                      <a:pt x="187" y="225"/>
                    </a:cubicBezTo>
                    <a:cubicBezTo>
                      <a:pt x="190" y="226"/>
                      <a:pt x="192" y="226"/>
                      <a:pt x="195" y="227"/>
                    </a:cubicBezTo>
                    <a:cubicBezTo>
                      <a:pt x="195" y="219"/>
                      <a:pt x="192" y="212"/>
                      <a:pt x="191" y="205"/>
                    </a:cubicBezTo>
                    <a:cubicBezTo>
                      <a:pt x="192" y="204"/>
                      <a:pt x="190" y="204"/>
                      <a:pt x="192" y="203"/>
                    </a:cubicBezTo>
                    <a:cubicBezTo>
                      <a:pt x="194" y="211"/>
                      <a:pt x="196" y="217"/>
                      <a:pt x="196" y="227"/>
                    </a:cubicBezTo>
                    <a:cubicBezTo>
                      <a:pt x="197" y="227"/>
                      <a:pt x="199" y="228"/>
                      <a:pt x="200" y="227"/>
                    </a:cubicBezTo>
                    <a:cubicBezTo>
                      <a:pt x="198" y="221"/>
                      <a:pt x="196" y="212"/>
                      <a:pt x="195" y="204"/>
                    </a:cubicBezTo>
                    <a:cubicBezTo>
                      <a:pt x="196" y="204"/>
                      <a:pt x="195" y="203"/>
                      <a:pt x="196" y="203"/>
                    </a:cubicBezTo>
                    <a:cubicBezTo>
                      <a:pt x="198" y="212"/>
                      <a:pt x="200" y="221"/>
                      <a:pt x="202" y="228"/>
                    </a:cubicBezTo>
                    <a:cubicBezTo>
                      <a:pt x="204" y="228"/>
                      <a:pt x="206" y="230"/>
                      <a:pt x="207" y="229"/>
                    </a:cubicBezTo>
                    <a:cubicBezTo>
                      <a:pt x="205" y="226"/>
                      <a:pt x="203" y="222"/>
                      <a:pt x="202" y="217"/>
                    </a:cubicBezTo>
                    <a:cubicBezTo>
                      <a:pt x="201" y="214"/>
                      <a:pt x="200" y="208"/>
                      <a:pt x="200" y="206"/>
                    </a:cubicBezTo>
                    <a:cubicBezTo>
                      <a:pt x="200" y="205"/>
                      <a:pt x="201" y="203"/>
                      <a:pt x="202" y="203"/>
                    </a:cubicBezTo>
                    <a:cubicBezTo>
                      <a:pt x="201" y="215"/>
                      <a:pt x="205" y="222"/>
                      <a:pt x="208" y="230"/>
                    </a:cubicBezTo>
                    <a:cubicBezTo>
                      <a:pt x="210" y="231"/>
                      <a:pt x="211" y="230"/>
                      <a:pt x="212" y="231"/>
                    </a:cubicBezTo>
                    <a:cubicBezTo>
                      <a:pt x="209" y="225"/>
                      <a:pt x="208" y="215"/>
                      <a:pt x="207" y="207"/>
                    </a:cubicBezTo>
                    <a:cubicBezTo>
                      <a:pt x="208" y="207"/>
                      <a:pt x="208" y="206"/>
                      <a:pt x="209" y="205"/>
                    </a:cubicBezTo>
                    <a:cubicBezTo>
                      <a:pt x="209" y="213"/>
                      <a:pt x="210" y="224"/>
                      <a:pt x="214" y="231"/>
                    </a:cubicBezTo>
                    <a:cubicBezTo>
                      <a:pt x="215" y="232"/>
                      <a:pt x="216" y="232"/>
                      <a:pt x="218" y="232"/>
                    </a:cubicBezTo>
                    <a:cubicBezTo>
                      <a:pt x="217" y="228"/>
                      <a:pt x="215" y="227"/>
                      <a:pt x="215" y="223"/>
                    </a:cubicBezTo>
                    <a:cubicBezTo>
                      <a:pt x="214" y="220"/>
                      <a:pt x="213" y="218"/>
                      <a:pt x="213" y="214"/>
                    </a:cubicBezTo>
                    <a:cubicBezTo>
                      <a:pt x="212" y="211"/>
                      <a:pt x="211" y="208"/>
                      <a:pt x="213" y="206"/>
                    </a:cubicBezTo>
                    <a:cubicBezTo>
                      <a:pt x="214" y="217"/>
                      <a:pt x="217" y="224"/>
                      <a:pt x="219" y="232"/>
                    </a:cubicBezTo>
                    <a:cubicBezTo>
                      <a:pt x="222" y="233"/>
                      <a:pt x="223" y="233"/>
                      <a:pt x="225" y="234"/>
                    </a:cubicBezTo>
                    <a:cubicBezTo>
                      <a:pt x="223" y="228"/>
                      <a:pt x="219" y="220"/>
                      <a:pt x="218" y="213"/>
                    </a:cubicBezTo>
                    <a:cubicBezTo>
                      <a:pt x="218" y="210"/>
                      <a:pt x="217" y="205"/>
                      <a:pt x="219" y="204"/>
                    </a:cubicBezTo>
                    <a:cubicBezTo>
                      <a:pt x="219" y="216"/>
                      <a:pt x="223" y="227"/>
                      <a:pt x="227" y="235"/>
                    </a:cubicBezTo>
                    <a:cubicBezTo>
                      <a:pt x="228" y="234"/>
                      <a:pt x="229" y="235"/>
                      <a:pt x="230" y="235"/>
                    </a:cubicBezTo>
                    <a:cubicBezTo>
                      <a:pt x="227" y="225"/>
                      <a:pt x="224" y="216"/>
                      <a:pt x="223" y="204"/>
                    </a:cubicBezTo>
                    <a:cubicBezTo>
                      <a:pt x="224" y="204"/>
                      <a:pt x="223" y="202"/>
                      <a:pt x="224" y="202"/>
                    </a:cubicBezTo>
                    <a:cubicBezTo>
                      <a:pt x="225" y="214"/>
                      <a:pt x="228" y="226"/>
                      <a:pt x="232" y="235"/>
                    </a:cubicBezTo>
                    <a:cubicBezTo>
                      <a:pt x="233" y="235"/>
                      <a:pt x="235" y="237"/>
                      <a:pt x="236" y="236"/>
                    </a:cubicBezTo>
                    <a:cubicBezTo>
                      <a:pt x="234" y="228"/>
                      <a:pt x="229" y="218"/>
                      <a:pt x="230" y="208"/>
                    </a:cubicBezTo>
                    <a:cubicBezTo>
                      <a:pt x="230" y="207"/>
                      <a:pt x="230" y="205"/>
                      <a:pt x="231" y="205"/>
                    </a:cubicBezTo>
                    <a:cubicBezTo>
                      <a:pt x="231" y="207"/>
                      <a:pt x="231" y="210"/>
                      <a:pt x="231" y="212"/>
                    </a:cubicBezTo>
                    <a:cubicBezTo>
                      <a:pt x="232" y="221"/>
                      <a:pt x="235" y="229"/>
                      <a:pt x="238" y="237"/>
                    </a:cubicBezTo>
                    <a:cubicBezTo>
                      <a:pt x="239" y="237"/>
                      <a:pt x="241" y="238"/>
                      <a:pt x="242" y="238"/>
                    </a:cubicBezTo>
                    <a:cubicBezTo>
                      <a:pt x="240" y="233"/>
                      <a:pt x="239" y="228"/>
                      <a:pt x="238" y="223"/>
                    </a:cubicBezTo>
                    <a:cubicBezTo>
                      <a:pt x="237" y="218"/>
                      <a:pt x="234" y="210"/>
                      <a:pt x="237" y="208"/>
                    </a:cubicBezTo>
                    <a:cubicBezTo>
                      <a:pt x="238" y="219"/>
                      <a:pt x="240" y="228"/>
                      <a:pt x="244" y="238"/>
                    </a:cubicBezTo>
                    <a:cubicBezTo>
                      <a:pt x="246" y="239"/>
                      <a:pt x="248" y="240"/>
                      <a:pt x="250" y="239"/>
                    </a:cubicBezTo>
                    <a:cubicBezTo>
                      <a:pt x="248" y="232"/>
                      <a:pt x="244" y="224"/>
                      <a:pt x="243" y="217"/>
                    </a:cubicBezTo>
                    <a:cubicBezTo>
                      <a:pt x="243" y="215"/>
                      <a:pt x="243" y="212"/>
                      <a:pt x="243" y="210"/>
                    </a:cubicBezTo>
                    <a:cubicBezTo>
                      <a:pt x="243" y="209"/>
                      <a:pt x="243" y="207"/>
                      <a:pt x="245" y="207"/>
                    </a:cubicBezTo>
                    <a:cubicBezTo>
                      <a:pt x="244" y="220"/>
                      <a:pt x="249" y="228"/>
                      <a:pt x="251" y="239"/>
                    </a:cubicBezTo>
                    <a:cubicBezTo>
                      <a:pt x="253" y="239"/>
                      <a:pt x="253" y="242"/>
                      <a:pt x="255" y="241"/>
                    </a:cubicBezTo>
                    <a:cubicBezTo>
                      <a:pt x="251" y="232"/>
                      <a:pt x="249" y="219"/>
                      <a:pt x="250" y="208"/>
                    </a:cubicBezTo>
                    <a:cubicBezTo>
                      <a:pt x="252" y="209"/>
                      <a:pt x="250" y="210"/>
                      <a:pt x="250" y="212"/>
                    </a:cubicBezTo>
                    <a:cubicBezTo>
                      <a:pt x="250" y="213"/>
                      <a:pt x="251" y="214"/>
                      <a:pt x="251" y="215"/>
                    </a:cubicBezTo>
                    <a:cubicBezTo>
                      <a:pt x="252" y="221"/>
                      <a:pt x="252" y="228"/>
                      <a:pt x="254" y="234"/>
                    </a:cubicBezTo>
                    <a:cubicBezTo>
                      <a:pt x="255" y="238"/>
                      <a:pt x="259" y="241"/>
                      <a:pt x="257" y="243"/>
                    </a:cubicBezTo>
                    <a:cubicBezTo>
                      <a:pt x="257" y="244"/>
                      <a:pt x="255" y="244"/>
                      <a:pt x="256" y="244"/>
                    </a:cubicBezTo>
                    <a:cubicBezTo>
                      <a:pt x="258" y="245"/>
                      <a:pt x="259" y="245"/>
                      <a:pt x="262" y="244"/>
                    </a:cubicBezTo>
                    <a:cubicBezTo>
                      <a:pt x="259" y="237"/>
                      <a:pt x="254" y="226"/>
                      <a:pt x="254" y="218"/>
                    </a:cubicBezTo>
                    <a:cubicBezTo>
                      <a:pt x="253" y="216"/>
                      <a:pt x="254" y="214"/>
                      <a:pt x="255" y="213"/>
                    </a:cubicBezTo>
                    <a:cubicBezTo>
                      <a:pt x="255" y="225"/>
                      <a:pt x="260" y="236"/>
                      <a:pt x="264" y="245"/>
                    </a:cubicBezTo>
                    <a:cubicBezTo>
                      <a:pt x="268" y="246"/>
                      <a:pt x="273" y="247"/>
                      <a:pt x="277" y="249"/>
                    </a:cubicBezTo>
                    <a:cubicBezTo>
                      <a:pt x="274" y="240"/>
                      <a:pt x="272" y="233"/>
                      <a:pt x="270" y="224"/>
                    </a:cubicBezTo>
                    <a:cubicBezTo>
                      <a:pt x="270" y="224"/>
                      <a:pt x="270" y="225"/>
                      <a:pt x="268" y="224"/>
                    </a:cubicBezTo>
                    <a:cubicBezTo>
                      <a:pt x="267" y="212"/>
                      <a:pt x="265" y="199"/>
                      <a:pt x="265" y="186"/>
                    </a:cubicBezTo>
                    <a:cubicBezTo>
                      <a:pt x="265" y="184"/>
                      <a:pt x="264" y="182"/>
                      <a:pt x="264" y="180"/>
                    </a:cubicBezTo>
                    <a:cubicBezTo>
                      <a:pt x="264" y="177"/>
                      <a:pt x="266" y="175"/>
                      <a:pt x="266" y="172"/>
                    </a:cubicBezTo>
                    <a:cubicBezTo>
                      <a:pt x="267" y="166"/>
                      <a:pt x="267" y="160"/>
                      <a:pt x="269" y="155"/>
                    </a:cubicBezTo>
                    <a:cubicBezTo>
                      <a:pt x="267" y="153"/>
                      <a:pt x="270" y="151"/>
                      <a:pt x="269" y="150"/>
                    </a:cubicBezTo>
                    <a:cubicBezTo>
                      <a:pt x="269" y="149"/>
                      <a:pt x="269" y="149"/>
                      <a:pt x="269" y="148"/>
                    </a:cubicBezTo>
                    <a:cubicBezTo>
                      <a:pt x="269" y="144"/>
                      <a:pt x="271" y="140"/>
                      <a:pt x="272" y="135"/>
                    </a:cubicBezTo>
                    <a:cubicBezTo>
                      <a:pt x="273" y="130"/>
                      <a:pt x="273" y="125"/>
                      <a:pt x="277" y="124"/>
                    </a:cubicBezTo>
                    <a:cubicBezTo>
                      <a:pt x="275" y="128"/>
                      <a:pt x="273" y="132"/>
                      <a:pt x="273" y="136"/>
                    </a:cubicBezTo>
                    <a:cubicBezTo>
                      <a:pt x="273" y="137"/>
                      <a:pt x="274" y="138"/>
                      <a:pt x="273" y="139"/>
                    </a:cubicBezTo>
                    <a:cubicBezTo>
                      <a:pt x="273" y="141"/>
                      <a:pt x="272" y="143"/>
                      <a:pt x="273" y="145"/>
                    </a:cubicBezTo>
                    <a:cubicBezTo>
                      <a:pt x="273" y="145"/>
                      <a:pt x="272" y="145"/>
                      <a:pt x="272" y="146"/>
                    </a:cubicBezTo>
                    <a:cubicBezTo>
                      <a:pt x="273" y="147"/>
                      <a:pt x="271" y="152"/>
                      <a:pt x="272" y="153"/>
                    </a:cubicBezTo>
                    <a:cubicBezTo>
                      <a:pt x="274" y="147"/>
                      <a:pt x="275" y="144"/>
                      <a:pt x="276" y="137"/>
                    </a:cubicBezTo>
                    <a:cubicBezTo>
                      <a:pt x="277" y="135"/>
                      <a:pt x="277" y="132"/>
                      <a:pt x="278" y="129"/>
                    </a:cubicBezTo>
                    <a:cubicBezTo>
                      <a:pt x="279" y="129"/>
                      <a:pt x="279" y="127"/>
                      <a:pt x="280" y="128"/>
                    </a:cubicBezTo>
                    <a:cubicBezTo>
                      <a:pt x="279" y="133"/>
                      <a:pt x="278" y="138"/>
                      <a:pt x="277" y="142"/>
                    </a:cubicBezTo>
                    <a:cubicBezTo>
                      <a:pt x="276" y="144"/>
                      <a:pt x="277" y="145"/>
                      <a:pt x="276" y="146"/>
                    </a:cubicBezTo>
                    <a:cubicBezTo>
                      <a:pt x="276" y="149"/>
                      <a:pt x="273" y="152"/>
                      <a:pt x="275" y="155"/>
                    </a:cubicBezTo>
                    <a:cubicBezTo>
                      <a:pt x="276" y="152"/>
                      <a:pt x="277" y="148"/>
                      <a:pt x="277" y="145"/>
                    </a:cubicBezTo>
                    <a:cubicBezTo>
                      <a:pt x="278" y="142"/>
                      <a:pt x="277" y="138"/>
                      <a:pt x="280" y="136"/>
                    </a:cubicBezTo>
                    <a:cubicBezTo>
                      <a:pt x="280" y="141"/>
                      <a:pt x="278" y="146"/>
                      <a:pt x="278" y="149"/>
                    </a:cubicBezTo>
                    <a:cubicBezTo>
                      <a:pt x="279" y="146"/>
                      <a:pt x="281" y="143"/>
                      <a:pt x="281" y="139"/>
                    </a:cubicBezTo>
                    <a:cubicBezTo>
                      <a:pt x="284" y="133"/>
                      <a:pt x="286" y="127"/>
                      <a:pt x="289" y="122"/>
                    </a:cubicBezTo>
                    <a:cubicBezTo>
                      <a:pt x="285" y="120"/>
                      <a:pt x="280" y="119"/>
                      <a:pt x="275" y="118"/>
                    </a:cubicBezTo>
                    <a:cubicBezTo>
                      <a:pt x="275" y="118"/>
                      <a:pt x="276" y="119"/>
                      <a:pt x="276" y="120"/>
                    </a:cubicBezTo>
                    <a:cubicBezTo>
                      <a:pt x="274" y="121"/>
                      <a:pt x="272" y="123"/>
                      <a:pt x="271" y="125"/>
                    </a:cubicBezTo>
                    <a:cubicBezTo>
                      <a:pt x="271" y="127"/>
                      <a:pt x="270" y="130"/>
                      <a:pt x="270" y="132"/>
                    </a:cubicBezTo>
                    <a:cubicBezTo>
                      <a:pt x="269" y="133"/>
                      <a:pt x="267" y="135"/>
                      <a:pt x="267" y="137"/>
                    </a:cubicBezTo>
                    <a:cubicBezTo>
                      <a:pt x="266" y="137"/>
                      <a:pt x="267" y="138"/>
                      <a:pt x="267" y="139"/>
                    </a:cubicBezTo>
                    <a:cubicBezTo>
                      <a:pt x="267" y="142"/>
                      <a:pt x="264" y="147"/>
                      <a:pt x="264" y="149"/>
                    </a:cubicBezTo>
                    <a:cubicBezTo>
                      <a:pt x="265" y="153"/>
                      <a:pt x="262" y="158"/>
                      <a:pt x="262" y="163"/>
                    </a:cubicBezTo>
                    <a:cubicBezTo>
                      <a:pt x="261" y="163"/>
                      <a:pt x="262" y="163"/>
                      <a:pt x="262" y="164"/>
                    </a:cubicBezTo>
                    <a:cubicBezTo>
                      <a:pt x="262" y="165"/>
                      <a:pt x="261" y="167"/>
                      <a:pt x="261" y="168"/>
                    </a:cubicBezTo>
                    <a:cubicBezTo>
                      <a:pt x="260" y="174"/>
                      <a:pt x="260" y="183"/>
                      <a:pt x="261" y="190"/>
                    </a:cubicBezTo>
                    <a:cubicBezTo>
                      <a:pt x="260" y="191"/>
                      <a:pt x="260" y="191"/>
                      <a:pt x="260" y="191"/>
                    </a:cubicBezTo>
                    <a:cubicBezTo>
                      <a:pt x="261" y="196"/>
                      <a:pt x="259" y="201"/>
                      <a:pt x="261" y="206"/>
                    </a:cubicBezTo>
                    <a:cubicBezTo>
                      <a:pt x="261" y="207"/>
                      <a:pt x="261" y="207"/>
                      <a:pt x="261" y="207"/>
                    </a:cubicBezTo>
                    <a:cubicBezTo>
                      <a:pt x="261" y="208"/>
                      <a:pt x="261" y="210"/>
                      <a:pt x="262" y="211"/>
                    </a:cubicBezTo>
                    <a:cubicBezTo>
                      <a:pt x="262" y="203"/>
                      <a:pt x="261" y="195"/>
                      <a:pt x="261" y="188"/>
                    </a:cubicBezTo>
                    <a:cubicBezTo>
                      <a:pt x="260" y="187"/>
                      <a:pt x="261" y="185"/>
                      <a:pt x="262" y="184"/>
                    </a:cubicBezTo>
                    <a:cubicBezTo>
                      <a:pt x="260" y="181"/>
                      <a:pt x="261" y="179"/>
                      <a:pt x="261" y="176"/>
                    </a:cubicBezTo>
                    <a:cubicBezTo>
                      <a:pt x="262" y="176"/>
                      <a:pt x="262" y="175"/>
                      <a:pt x="263" y="175"/>
                    </a:cubicBezTo>
                    <a:cubicBezTo>
                      <a:pt x="263" y="169"/>
                      <a:pt x="265" y="160"/>
                      <a:pt x="264" y="153"/>
                    </a:cubicBezTo>
                    <a:cubicBezTo>
                      <a:pt x="265" y="153"/>
                      <a:pt x="265" y="153"/>
                      <a:pt x="265" y="153"/>
                    </a:cubicBezTo>
                    <a:cubicBezTo>
                      <a:pt x="265" y="151"/>
                      <a:pt x="265" y="149"/>
                      <a:pt x="266" y="146"/>
                    </a:cubicBezTo>
                    <a:cubicBezTo>
                      <a:pt x="267" y="145"/>
                      <a:pt x="266" y="143"/>
                      <a:pt x="268" y="143"/>
                    </a:cubicBezTo>
                    <a:cubicBezTo>
                      <a:pt x="269" y="145"/>
                      <a:pt x="267" y="148"/>
                      <a:pt x="267" y="149"/>
                    </a:cubicBezTo>
                    <a:cubicBezTo>
                      <a:pt x="266" y="149"/>
                      <a:pt x="267" y="150"/>
                      <a:pt x="267" y="150"/>
                    </a:cubicBezTo>
                    <a:cubicBezTo>
                      <a:pt x="267" y="151"/>
                      <a:pt x="266" y="151"/>
                      <a:pt x="266" y="152"/>
                    </a:cubicBezTo>
                    <a:cubicBezTo>
                      <a:pt x="266" y="157"/>
                      <a:pt x="266" y="162"/>
                      <a:pt x="265" y="167"/>
                    </a:cubicBezTo>
                    <a:cubicBezTo>
                      <a:pt x="265" y="172"/>
                      <a:pt x="264" y="176"/>
                      <a:pt x="263" y="180"/>
                    </a:cubicBezTo>
                    <a:cubicBezTo>
                      <a:pt x="263" y="180"/>
                      <a:pt x="264" y="180"/>
                      <a:pt x="264" y="181"/>
                    </a:cubicBezTo>
                    <a:cubicBezTo>
                      <a:pt x="262" y="185"/>
                      <a:pt x="263" y="192"/>
                      <a:pt x="263" y="196"/>
                    </a:cubicBezTo>
                    <a:cubicBezTo>
                      <a:pt x="265" y="201"/>
                      <a:pt x="264" y="209"/>
                      <a:pt x="267" y="214"/>
                    </a:cubicBezTo>
                    <a:cubicBezTo>
                      <a:pt x="266" y="215"/>
                      <a:pt x="265" y="213"/>
                      <a:pt x="265" y="215"/>
                    </a:cubicBezTo>
                    <a:cubicBezTo>
                      <a:pt x="266" y="224"/>
                      <a:pt x="268" y="232"/>
                      <a:pt x="271" y="241"/>
                    </a:cubicBezTo>
                    <a:cubicBezTo>
                      <a:pt x="272" y="241"/>
                      <a:pt x="273" y="242"/>
                      <a:pt x="273" y="242"/>
                    </a:cubicBezTo>
                    <a:cubicBezTo>
                      <a:pt x="274" y="242"/>
                      <a:pt x="273" y="244"/>
                      <a:pt x="273" y="244"/>
                    </a:cubicBezTo>
                    <a:cubicBezTo>
                      <a:pt x="272" y="244"/>
                      <a:pt x="272" y="244"/>
                      <a:pt x="271" y="244"/>
                    </a:cubicBezTo>
                    <a:cubicBezTo>
                      <a:pt x="271" y="240"/>
                      <a:pt x="268" y="239"/>
                      <a:pt x="269" y="235"/>
                    </a:cubicBezTo>
                    <a:cubicBezTo>
                      <a:pt x="268" y="235"/>
                      <a:pt x="268" y="235"/>
                      <a:pt x="268" y="234"/>
                    </a:cubicBezTo>
                    <a:cubicBezTo>
                      <a:pt x="267" y="232"/>
                      <a:pt x="266" y="230"/>
                      <a:pt x="265" y="229"/>
                    </a:cubicBezTo>
                    <a:cubicBezTo>
                      <a:pt x="266" y="230"/>
                      <a:pt x="265" y="230"/>
                      <a:pt x="264" y="230"/>
                    </a:cubicBezTo>
                    <a:cubicBezTo>
                      <a:pt x="265" y="231"/>
                      <a:pt x="265" y="233"/>
                      <a:pt x="265" y="235"/>
                    </a:cubicBezTo>
                    <a:cubicBezTo>
                      <a:pt x="265" y="236"/>
                      <a:pt x="266" y="237"/>
                      <a:pt x="267" y="238"/>
                    </a:cubicBezTo>
                    <a:cubicBezTo>
                      <a:pt x="268" y="240"/>
                      <a:pt x="268" y="243"/>
                      <a:pt x="269" y="244"/>
                    </a:cubicBezTo>
                    <a:cubicBezTo>
                      <a:pt x="266" y="245"/>
                      <a:pt x="266" y="240"/>
                      <a:pt x="264" y="239"/>
                    </a:cubicBezTo>
                    <a:cubicBezTo>
                      <a:pt x="262" y="236"/>
                      <a:pt x="262" y="232"/>
                      <a:pt x="261" y="229"/>
                    </a:cubicBezTo>
                    <a:cubicBezTo>
                      <a:pt x="262" y="228"/>
                      <a:pt x="262" y="228"/>
                      <a:pt x="262" y="227"/>
                    </a:cubicBezTo>
                    <a:cubicBezTo>
                      <a:pt x="259" y="214"/>
                      <a:pt x="257" y="202"/>
                      <a:pt x="258" y="191"/>
                    </a:cubicBezTo>
                    <a:cubicBezTo>
                      <a:pt x="258" y="188"/>
                      <a:pt x="259" y="186"/>
                      <a:pt x="257" y="184"/>
                    </a:cubicBezTo>
                    <a:cubicBezTo>
                      <a:pt x="258" y="176"/>
                      <a:pt x="258" y="169"/>
                      <a:pt x="260" y="161"/>
                    </a:cubicBezTo>
                    <a:cubicBezTo>
                      <a:pt x="260" y="157"/>
                      <a:pt x="262" y="154"/>
                      <a:pt x="262" y="151"/>
                    </a:cubicBezTo>
                    <a:cubicBezTo>
                      <a:pt x="262" y="150"/>
                      <a:pt x="262" y="149"/>
                      <a:pt x="262" y="148"/>
                    </a:cubicBezTo>
                    <a:cubicBezTo>
                      <a:pt x="262" y="145"/>
                      <a:pt x="264" y="142"/>
                      <a:pt x="265" y="139"/>
                    </a:cubicBezTo>
                    <a:cubicBezTo>
                      <a:pt x="265" y="137"/>
                      <a:pt x="265" y="135"/>
                      <a:pt x="265" y="134"/>
                    </a:cubicBezTo>
                    <a:cubicBezTo>
                      <a:pt x="266" y="132"/>
                      <a:pt x="268" y="129"/>
                      <a:pt x="269" y="127"/>
                    </a:cubicBezTo>
                    <a:cubicBezTo>
                      <a:pt x="270" y="123"/>
                      <a:pt x="272" y="120"/>
                      <a:pt x="273" y="117"/>
                    </a:cubicBezTo>
                    <a:cubicBezTo>
                      <a:pt x="261" y="116"/>
                      <a:pt x="253" y="113"/>
                      <a:pt x="241" y="110"/>
                    </a:cubicBezTo>
                    <a:cubicBezTo>
                      <a:pt x="240" y="110"/>
                      <a:pt x="238" y="110"/>
                      <a:pt x="236" y="110"/>
                    </a:cubicBezTo>
                    <a:cubicBezTo>
                      <a:pt x="234" y="110"/>
                      <a:pt x="232" y="108"/>
                      <a:pt x="230" y="108"/>
                    </a:cubicBezTo>
                    <a:cubicBezTo>
                      <a:pt x="224" y="106"/>
                      <a:pt x="219" y="106"/>
                      <a:pt x="213" y="104"/>
                    </a:cubicBezTo>
                    <a:cubicBezTo>
                      <a:pt x="205" y="102"/>
                      <a:pt x="200" y="101"/>
                      <a:pt x="193" y="100"/>
                    </a:cubicBezTo>
                    <a:cubicBezTo>
                      <a:pt x="191" y="100"/>
                      <a:pt x="190" y="100"/>
                      <a:pt x="189" y="99"/>
                    </a:cubicBezTo>
                    <a:cubicBezTo>
                      <a:pt x="188" y="100"/>
                      <a:pt x="184" y="100"/>
                      <a:pt x="184" y="98"/>
                    </a:cubicBezTo>
                    <a:cubicBezTo>
                      <a:pt x="183" y="97"/>
                      <a:pt x="185" y="97"/>
                      <a:pt x="184" y="97"/>
                    </a:cubicBezTo>
                    <a:cubicBezTo>
                      <a:pt x="168" y="94"/>
                      <a:pt x="157" y="91"/>
                      <a:pt x="142" y="88"/>
                    </a:cubicBezTo>
                    <a:cubicBezTo>
                      <a:pt x="141" y="88"/>
                      <a:pt x="141" y="89"/>
                      <a:pt x="141" y="89"/>
                    </a:cubicBezTo>
                    <a:cubicBezTo>
                      <a:pt x="135" y="86"/>
                      <a:pt x="125" y="88"/>
                      <a:pt x="120" y="85"/>
                    </a:cubicBezTo>
                    <a:cubicBezTo>
                      <a:pt x="105" y="83"/>
                      <a:pt x="93" y="81"/>
                      <a:pt x="79" y="78"/>
                    </a:cubicBezTo>
                    <a:cubicBezTo>
                      <a:pt x="79" y="79"/>
                      <a:pt x="79" y="78"/>
                      <a:pt x="79" y="78"/>
                    </a:cubicBezTo>
                    <a:cubicBezTo>
                      <a:pt x="66" y="76"/>
                      <a:pt x="52" y="71"/>
                      <a:pt x="42" y="70"/>
                    </a:cubicBezTo>
                    <a:cubicBezTo>
                      <a:pt x="39" y="74"/>
                      <a:pt x="36" y="79"/>
                      <a:pt x="36" y="85"/>
                    </a:cubicBezTo>
                    <a:cubicBezTo>
                      <a:pt x="34" y="86"/>
                      <a:pt x="35" y="87"/>
                      <a:pt x="35" y="89"/>
                    </a:cubicBezTo>
                    <a:cubicBezTo>
                      <a:pt x="35" y="90"/>
                      <a:pt x="34" y="90"/>
                      <a:pt x="34" y="91"/>
                    </a:cubicBezTo>
                    <a:cubicBezTo>
                      <a:pt x="33" y="93"/>
                      <a:pt x="34" y="96"/>
                      <a:pt x="34" y="98"/>
                    </a:cubicBezTo>
                    <a:cubicBezTo>
                      <a:pt x="34" y="98"/>
                      <a:pt x="33" y="99"/>
                      <a:pt x="33" y="99"/>
                    </a:cubicBezTo>
                    <a:cubicBezTo>
                      <a:pt x="33" y="102"/>
                      <a:pt x="33" y="106"/>
                      <a:pt x="32" y="110"/>
                    </a:cubicBezTo>
                    <a:cubicBezTo>
                      <a:pt x="32" y="110"/>
                      <a:pt x="31" y="111"/>
                      <a:pt x="31" y="111"/>
                    </a:cubicBezTo>
                    <a:cubicBezTo>
                      <a:pt x="31" y="113"/>
                      <a:pt x="31" y="116"/>
                      <a:pt x="31" y="118"/>
                    </a:cubicBezTo>
                    <a:cubicBezTo>
                      <a:pt x="31" y="122"/>
                      <a:pt x="30" y="126"/>
                      <a:pt x="30" y="129"/>
                    </a:cubicBezTo>
                    <a:cubicBezTo>
                      <a:pt x="31" y="130"/>
                      <a:pt x="31" y="130"/>
                      <a:pt x="31" y="130"/>
                    </a:cubicBezTo>
                    <a:cubicBezTo>
                      <a:pt x="31" y="132"/>
                      <a:pt x="31" y="134"/>
                      <a:pt x="31" y="135"/>
                    </a:cubicBezTo>
                    <a:cubicBezTo>
                      <a:pt x="31" y="135"/>
                      <a:pt x="31" y="135"/>
                      <a:pt x="30" y="135"/>
                    </a:cubicBezTo>
                    <a:cubicBezTo>
                      <a:pt x="32" y="136"/>
                      <a:pt x="31" y="139"/>
                      <a:pt x="32" y="141"/>
                    </a:cubicBezTo>
                    <a:close/>
                    <a:moveTo>
                      <a:pt x="812" y="106"/>
                    </a:moveTo>
                    <a:cubicBezTo>
                      <a:pt x="814" y="106"/>
                      <a:pt x="816" y="105"/>
                      <a:pt x="819" y="106"/>
                    </a:cubicBezTo>
                    <a:cubicBezTo>
                      <a:pt x="821" y="104"/>
                      <a:pt x="825" y="105"/>
                      <a:pt x="827" y="103"/>
                    </a:cubicBezTo>
                    <a:cubicBezTo>
                      <a:pt x="822" y="103"/>
                      <a:pt x="815" y="103"/>
                      <a:pt x="812" y="106"/>
                    </a:cubicBezTo>
                    <a:close/>
                    <a:moveTo>
                      <a:pt x="234" y="107"/>
                    </a:moveTo>
                    <a:cubicBezTo>
                      <a:pt x="234" y="106"/>
                      <a:pt x="229" y="105"/>
                      <a:pt x="228" y="106"/>
                    </a:cubicBezTo>
                    <a:cubicBezTo>
                      <a:pt x="230" y="106"/>
                      <a:pt x="233" y="106"/>
                      <a:pt x="234" y="107"/>
                    </a:cubicBezTo>
                    <a:close/>
                    <a:moveTo>
                      <a:pt x="402" y="109"/>
                    </a:moveTo>
                    <a:cubicBezTo>
                      <a:pt x="402" y="110"/>
                      <a:pt x="402" y="111"/>
                      <a:pt x="401" y="110"/>
                    </a:cubicBezTo>
                    <a:cubicBezTo>
                      <a:pt x="398" y="110"/>
                      <a:pt x="398" y="111"/>
                      <a:pt x="396" y="111"/>
                    </a:cubicBezTo>
                    <a:cubicBezTo>
                      <a:pt x="392" y="113"/>
                      <a:pt x="386" y="113"/>
                      <a:pt x="382" y="115"/>
                    </a:cubicBezTo>
                    <a:cubicBezTo>
                      <a:pt x="380" y="115"/>
                      <a:pt x="378" y="115"/>
                      <a:pt x="376" y="116"/>
                    </a:cubicBezTo>
                    <a:cubicBezTo>
                      <a:pt x="375" y="117"/>
                      <a:pt x="375" y="116"/>
                      <a:pt x="374" y="116"/>
                    </a:cubicBezTo>
                    <a:cubicBezTo>
                      <a:pt x="374" y="117"/>
                      <a:pt x="374" y="117"/>
                      <a:pt x="373" y="117"/>
                    </a:cubicBezTo>
                    <a:cubicBezTo>
                      <a:pt x="365" y="120"/>
                      <a:pt x="356" y="122"/>
                      <a:pt x="348" y="125"/>
                    </a:cubicBezTo>
                    <a:cubicBezTo>
                      <a:pt x="354" y="125"/>
                      <a:pt x="359" y="123"/>
                      <a:pt x="365" y="121"/>
                    </a:cubicBezTo>
                    <a:cubicBezTo>
                      <a:pt x="370" y="120"/>
                      <a:pt x="374" y="118"/>
                      <a:pt x="379" y="117"/>
                    </a:cubicBezTo>
                    <a:cubicBezTo>
                      <a:pt x="390" y="114"/>
                      <a:pt x="400" y="112"/>
                      <a:pt x="410" y="108"/>
                    </a:cubicBezTo>
                    <a:cubicBezTo>
                      <a:pt x="407" y="108"/>
                      <a:pt x="405" y="110"/>
                      <a:pt x="402" y="109"/>
                    </a:cubicBezTo>
                    <a:close/>
                    <a:moveTo>
                      <a:pt x="257" y="112"/>
                    </a:moveTo>
                    <a:cubicBezTo>
                      <a:pt x="262" y="113"/>
                      <a:pt x="267" y="114"/>
                      <a:pt x="270" y="115"/>
                    </a:cubicBezTo>
                    <a:cubicBezTo>
                      <a:pt x="271" y="114"/>
                      <a:pt x="274" y="117"/>
                      <a:pt x="274" y="115"/>
                    </a:cubicBezTo>
                    <a:cubicBezTo>
                      <a:pt x="270" y="113"/>
                      <a:pt x="262" y="112"/>
                      <a:pt x="257" y="112"/>
                    </a:cubicBezTo>
                    <a:cubicBezTo>
                      <a:pt x="257" y="111"/>
                      <a:pt x="257" y="110"/>
                      <a:pt x="256" y="110"/>
                    </a:cubicBezTo>
                    <a:cubicBezTo>
                      <a:pt x="252" y="110"/>
                      <a:pt x="250" y="109"/>
                      <a:pt x="246" y="109"/>
                    </a:cubicBezTo>
                    <a:cubicBezTo>
                      <a:pt x="248" y="111"/>
                      <a:pt x="253" y="111"/>
                      <a:pt x="257" y="112"/>
                    </a:cubicBezTo>
                    <a:close/>
                    <a:moveTo>
                      <a:pt x="285" y="118"/>
                    </a:moveTo>
                    <a:cubicBezTo>
                      <a:pt x="283" y="118"/>
                      <a:pt x="282" y="116"/>
                      <a:pt x="281" y="117"/>
                    </a:cubicBezTo>
                    <a:cubicBezTo>
                      <a:pt x="282" y="117"/>
                      <a:pt x="284" y="119"/>
                      <a:pt x="285" y="118"/>
                    </a:cubicBezTo>
                    <a:close/>
                    <a:moveTo>
                      <a:pt x="285" y="118"/>
                    </a:moveTo>
                    <a:cubicBezTo>
                      <a:pt x="287" y="118"/>
                      <a:pt x="289" y="119"/>
                      <a:pt x="291" y="120"/>
                    </a:cubicBezTo>
                    <a:cubicBezTo>
                      <a:pt x="290" y="119"/>
                      <a:pt x="287" y="117"/>
                      <a:pt x="285" y="118"/>
                    </a:cubicBezTo>
                    <a:close/>
                    <a:moveTo>
                      <a:pt x="293" y="120"/>
                    </a:moveTo>
                    <a:cubicBezTo>
                      <a:pt x="294" y="119"/>
                      <a:pt x="292" y="119"/>
                      <a:pt x="292" y="120"/>
                    </a:cubicBezTo>
                    <a:cubicBezTo>
                      <a:pt x="292" y="120"/>
                      <a:pt x="293" y="120"/>
                      <a:pt x="293" y="120"/>
                    </a:cubicBezTo>
                    <a:close/>
                    <a:moveTo>
                      <a:pt x="292" y="122"/>
                    </a:moveTo>
                    <a:cubicBezTo>
                      <a:pt x="291" y="126"/>
                      <a:pt x="289" y="128"/>
                      <a:pt x="287" y="130"/>
                    </a:cubicBezTo>
                    <a:cubicBezTo>
                      <a:pt x="284" y="138"/>
                      <a:pt x="281" y="146"/>
                      <a:pt x="280" y="153"/>
                    </a:cubicBezTo>
                    <a:cubicBezTo>
                      <a:pt x="280" y="153"/>
                      <a:pt x="281" y="153"/>
                      <a:pt x="281" y="154"/>
                    </a:cubicBezTo>
                    <a:cubicBezTo>
                      <a:pt x="280" y="154"/>
                      <a:pt x="280" y="153"/>
                      <a:pt x="280" y="154"/>
                    </a:cubicBezTo>
                    <a:cubicBezTo>
                      <a:pt x="277" y="159"/>
                      <a:pt x="279" y="166"/>
                      <a:pt x="278" y="172"/>
                    </a:cubicBezTo>
                    <a:cubicBezTo>
                      <a:pt x="278" y="172"/>
                      <a:pt x="277" y="173"/>
                      <a:pt x="277" y="173"/>
                    </a:cubicBezTo>
                    <a:cubicBezTo>
                      <a:pt x="277" y="174"/>
                      <a:pt x="278" y="176"/>
                      <a:pt x="278" y="178"/>
                    </a:cubicBezTo>
                    <a:cubicBezTo>
                      <a:pt x="278" y="180"/>
                      <a:pt x="276" y="182"/>
                      <a:pt x="278" y="183"/>
                    </a:cubicBezTo>
                    <a:cubicBezTo>
                      <a:pt x="277" y="183"/>
                      <a:pt x="277" y="183"/>
                      <a:pt x="277" y="184"/>
                    </a:cubicBezTo>
                    <a:cubicBezTo>
                      <a:pt x="277" y="188"/>
                      <a:pt x="277" y="194"/>
                      <a:pt x="276" y="199"/>
                    </a:cubicBezTo>
                    <a:cubicBezTo>
                      <a:pt x="277" y="199"/>
                      <a:pt x="277" y="199"/>
                      <a:pt x="277" y="200"/>
                    </a:cubicBezTo>
                    <a:cubicBezTo>
                      <a:pt x="276" y="204"/>
                      <a:pt x="277" y="207"/>
                      <a:pt x="277" y="209"/>
                    </a:cubicBezTo>
                    <a:cubicBezTo>
                      <a:pt x="277" y="210"/>
                      <a:pt x="277" y="211"/>
                      <a:pt x="277" y="211"/>
                    </a:cubicBezTo>
                    <a:cubicBezTo>
                      <a:pt x="277" y="213"/>
                      <a:pt x="278" y="214"/>
                      <a:pt x="278" y="216"/>
                    </a:cubicBezTo>
                    <a:cubicBezTo>
                      <a:pt x="278" y="217"/>
                      <a:pt x="278" y="217"/>
                      <a:pt x="278" y="218"/>
                    </a:cubicBezTo>
                    <a:cubicBezTo>
                      <a:pt x="279" y="220"/>
                      <a:pt x="279" y="222"/>
                      <a:pt x="280" y="224"/>
                    </a:cubicBezTo>
                    <a:cubicBezTo>
                      <a:pt x="281" y="225"/>
                      <a:pt x="281" y="224"/>
                      <a:pt x="281" y="224"/>
                    </a:cubicBezTo>
                    <a:cubicBezTo>
                      <a:pt x="281" y="225"/>
                      <a:pt x="280" y="225"/>
                      <a:pt x="280" y="226"/>
                    </a:cubicBezTo>
                    <a:cubicBezTo>
                      <a:pt x="281" y="230"/>
                      <a:pt x="284" y="233"/>
                      <a:pt x="285" y="237"/>
                    </a:cubicBezTo>
                    <a:cubicBezTo>
                      <a:pt x="285" y="240"/>
                      <a:pt x="286" y="241"/>
                      <a:pt x="286" y="243"/>
                    </a:cubicBezTo>
                    <a:cubicBezTo>
                      <a:pt x="287" y="244"/>
                      <a:pt x="286" y="246"/>
                      <a:pt x="287" y="247"/>
                    </a:cubicBezTo>
                    <a:cubicBezTo>
                      <a:pt x="288" y="248"/>
                      <a:pt x="290" y="248"/>
                      <a:pt x="289" y="249"/>
                    </a:cubicBezTo>
                    <a:cubicBezTo>
                      <a:pt x="287" y="252"/>
                      <a:pt x="283" y="248"/>
                      <a:pt x="285" y="246"/>
                    </a:cubicBezTo>
                    <a:cubicBezTo>
                      <a:pt x="284" y="244"/>
                      <a:pt x="283" y="242"/>
                      <a:pt x="283" y="240"/>
                    </a:cubicBezTo>
                    <a:cubicBezTo>
                      <a:pt x="282" y="240"/>
                      <a:pt x="283" y="241"/>
                      <a:pt x="282" y="241"/>
                    </a:cubicBezTo>
                    <a:cubicBezTo>
                      <a:pt x="278" y="232"/>
                      <a:pt x="276" y="221"/>
                      <a:pt x="274" y="212"/>
                    </a:cubicBezTo>
                    <a:cubicBezTo>
                      <a:pt x="274" y="213"/>
                      <a:pt x="274" y="213"/>
                      <a:pt x="274" y="214"/>
                    </a:cubicBezTo>
                    <a:cubicBezTo>
                      <a:pt x="273" y="214"/>
                      <a:pt x="273" y="213"/>
                      <a:pt x="273" y="214"/>
                    </a:cubicBezTo>
                    <a:cubicBezTo>
                      <a:pt x="275" y="224"/>
                      <a:pt x="279" y="237"/>
                      <a:pt x="281" y="247"/>
                    </a:cubicBezTo>
                    <a:cubicBezTo>
                      <a:pt x="282" y="247"/>
                      <a:pt x="282" y="247"/>
                      <a:pt x="283" y="248"/>
                    </a:cubicBezTo>
                    <a:cubicBezTo>
                      <a:pt x="283" y="249"/>
                      <a:pt x="283" y="249"/>
                      <a:pt x="283" y="250"/>
                    </a:cubicBezTo>
                    <a:cubicBezTo>
                      <a:pt x="286" y="250"/>
                      <a:pt x="288" y="251"/>
                      <a:pt x="291" y="252"/>
                    </a:cubicBezTo>
                    <a:cubicBezTo>
                      <a:pt x="289" y="248"/>
                      <a:pt x="288" y="243"/>
                      <a:pt x="287" y="238"/>
                    </a:cubicBezTo>
                    <a:cubicBezTo>
                      <a:pt x="286" y="234"/>
                      <a:pt x="283" y="229"/>
                      <a:pt x="285" y="225"/>
                    </a:cubicBezTo>
                    <a:cubicBezTo>
                      <a:pt x="286" y="227"/>
                      <a:pt x="286" y="229"/>
                      <a:pt x="287" y="231"/>
                    </a:cubicBezTo>
                    <a:cubicBezTo>
                      <a:pt x="288" y="231"/>
                      <a:pt x="288" y="230"/>
                      <a:pt x="289" y="230"/>
                    </a:cubicBezTo>
                    <a:cubicBezTo>
                      <a:pt x="290" y="231"/>
                      <a:pt x="290" y="234"/>
                      <a:pt x="291" y="236"/>
                    </a:cubicBezTo>
                    <a:cubicBezTo>
                      <a:pt x="293" y="241"/>
                      <a:pt x="293" y="248"/>
                      <a:pt x="295" y="253"/>
                    </a:cubicBezTo>
                    <a:cubicBezTo>
                      <a:pt x="296" y="253"/>
                      <a:pt x="297" y="254"/>
                      <a:pt x="298" y="254"/>
                    </a:cubicBezTo>
                    <a:cubicBezTo>
                      <a:pt x="296" y="246"/>
                      <a:pt x="294" y="239"/>
                      <a:pt x="293" y="232"/>
                    </a:cubicBezTo>
                    <a:cubicBezTo>
                      <a:pt x="293" y="231"/>
                      <a:pt x="292" y="229"/>
                      <a:pt x="291" y="228"/>
                    </a:cubicBezTo>
                    <a:cubicBezTo>
                      <a:pt x="293" y="228"/>
                      <a:pt x="291" y="226"/>
                      <a:pt x="291" y="226"/>
                    </a:cubicBezTo>
                    <a:cubicBezTo>
                      <a:pt x="292" y="225"/>
                      <a:pt x="292" y="223"/>
                      <a:pt x="293" y="223"/>
                    </a:cubicBezTo>
                    <a:cubicBezTo>
                      <a:pt x="294" y="234"/>
                      <a:pt x="297" y="244"/>
                      <a:pt x="300" y="254"/>
                    </a:cubicBezTo>
                    <a:cubicBezTo>
                      <a:pt x="301" y="255"/>
                      <a:pt x="302" y="255"/>
                      <a:pt x="303" y="255"/>
                    </a:cubicBezTo>
                    <a:cubicBezTo>
                      <a:pt x="301" y="244"/>
                      <a:pt x="297" y="235"/>
                      <a:pt x="296" y="224"/>
                    </a:cubicBezTo>
                    <a:cubicBezTo>
                      <a:pt x="297" y="224"/>
                      <a:pt x="297" y="223"/>
                      <a:pt x="299" y="223"/>
                    </a:cubicBezTo>
                    <a:cubicBezTo>
                      <a:pt x="299" y="235"/>
                      <a:pt x="302" y="244"/>
                      <a:pt x="305" y="256"/>
                    </a:cubicBezTo>
                    <a:cubicBezTo>
                      <a:pt x="306" y="256"/>
                      <a:pt x="308" y="257"/>
                      <a:pt x="309" y="257"/>
                    </a:cubicBezTo>
                    <a:cubicBezTo>
                      <a:pt x="307" y="248"/>
                      <a:pt x="302" y="240"/>
                      <a:pt x="302" y="229"/>
                    </a:cubicBezTo>
                    <a:cubicBezTo>
                      <a:pt x="303" y="228"/>
                      <a:pt x="303" y="227"/>
                      <a:pt x="304" y="227"/>
                    </a:cubicBezTo>
                    <a:cubicBezTo>
                      <a:pt x="302" y="238"/>
                      <a:pt x="309" y="248"/>
                      <a:pt x="311" y="258"/>
                    </a:cubicBezTo>
                    <a:cubicBezTo>
                      <a:pt x="313" y="260"/>
                      <a:pt x="315" y="257"/>
                      <a:pt x="317" y="259"/>
                    </a:cubicBezTo>
                    <a:cubicBezTo>
                      <a:pt x="316" y="250"/>
                      <a:pt x="309" y="240"/>
                      <a:pt x="308" y="231"/>
                    </a:cubicBezTo>
                    <a:cubicBezTo>
                      <a:pt x="308" y="228"/>
                      <a:pt x="308" y="227"/>
                      <a:pt x="310" y="226"/>
                    </a:cubicBezTo>
                    <a:cubicBezTo>
                      <a:pt x="310" y="238"/>
                      <a:pt x="317" y="247"/>
                      <a:pt x="319" y="260"/>
                    </a:cubicBezTo>
                    <a:cubicBezTo>
                      <a:pt x="320" y="260"/>
                      <a:pt x="321" y="261"/>
                      <a:pt x="322" y="260"/>
                    </a:cubicBezTo>
                    <a:cubicBezTo>
                      <a:pt x="318" y="253"/>
                      <a:pt x="316" y="243"/>
                      <a:pt x="316" y="233"/>
                    </a:cubicBezTo>
                    <a:cubicBezTo>
                      <a:pt x="315" y="231"/>
                      <a:pt x="313" y="226"/>
                      <a:pt x="317" y="226"/>
                    </a:cubicBezTo>
                    <a:cubicBezTo>
                      <a:pt x="317" y="239"/>
                      <a:pt x="318" y="251"/>
                      <a:pt x="324" y="261"/>
                    </a:cubicBezTo>
                    <a:cubicBezTo>
                      <a:pt x="325" y="262"/>
                      <a:pt x="326" y="262"/>
                      <a:pt x="327" y="262"/>
                    </a:cubicBezTo>
                    <a:cubicBezTo>
                      <a:pt x="325" y="253"/>
                      <a:pt x="322" y="242"/>
                      <a:pt x="320" y="233"/>
                    </a:cubicBezTo>
                    <a:cubicBezTo>
                      <a:pt x="319" y="230"/>
                      <a:pt x="318" y="227"/>
                      <a:pt x="320" y="226"/>
                    </a:cubicBezTo>
                    <a:cubicBezTo>
                      <a:pt x="321" y="226"/>
                      <a:pt x="321" y="229"/>
                      <a:pt x="320" y="230"/>
                    </a:cubicBezTo>
                    <a:cubicBezTo>
                      <a:pt x="321" y="230"/>
                      <a:pt x="321" y="231"/>
                      <a:pt x="322" y="231"/>
                    </a:cubicBezTo>
                    <a:cubicBezTo>
                      <a:pt x="323" y="242"/>
                      <a:pt x="327" y="252"/>
                      <a:pt x="330" y="263"/>
                    </a:cubicBezTo>
                    <a:cubicBezTo>
                      <a:pt x="330" y="263"/>
                      <a:pt x="331" y="263"/>
                      <a:pt x="332" y="263"/>
                    </a:cubicBezTo>
                    <a:cubicBezTo>
                      <a:pt x="330" y="257"/>
                      <a:pt x="329" y="248"/>
                      <a:pt x="326" y="240"/>
                    </a:cubicBezTo>
                    <a:cubicBezTo>
                      <a:pt x="325" y="237"/>
                      <a:pt x="322" y="230"/>
                      <a:pt x="325" y="228"/>
                    </a:cubicBezTo>
                    <a:cubicBezTo>
                      <a:pt x="326" y="239"/>
                      <a:pt x="331" y="248"/>
                      <a:pt x="332" y="259"/>
                    </a:cubicBezTo>
                    <a:cubicBezTo>
                      <a:pt x="333" y="261"/>
                      <a:pt x="333" y="263"/>
                      <a:pt x="334" y="264"/>
                    </a:cubicBezTo>
                    <a:cubicBezTo>
                      <a:pt x="336" y="264"/>
                      <a:pt x="337" y="265"/>
                      <a:pt x="339" y="265"/>
                    </a:cubicBezTo>
                    <a:cubicBezTo>
                      <a:pt x="337" y="261"/>
                      <a:pt x="336" y="256"/>
                      <a:pt x="335" y="251"/>
                    </a:cubicBezTo>
                    <a:cubicBezTo>
                      <a:pt x="334" y="248"/>
                      <a:pt x="334" y="246"/>
                      <a:pt x="334" y="243"/>
                    </a:cubicBezTo>
                    <a:cubicBezTo>
                      <a:pt x="333" y="239"/>
                      <a:pt x="331" y="232"/>
                      <a:pt x="333" y="228"/>
                    </a:cubicBezTo>
                    <a:cubicBezTo>
                      <a:pt x="330" y="202"/>
                      <a:pt x="333" y="178"/>
                      <a:pt x="336" y="155"/>
                    </a:cubicBezTo>
                    <a:cubicBezTo>
                      <a:pt x="336" y="154"/>
                      <a:pt x="337" y="153"/>
                      <a:pt x="337" y="153"/>
                    </a:cubicBezTo>
                    <a:cubicBezTo>
                      <a:pt x="336" y="144"/>
                      <a:pt x="342" y="137"/>
                      <a:pt x="344" y="130"/>
                    </a:cubicBezTo>
                    <a:cubicBezTo>
                      <a:pt x="338" y="128"/>
                      <a:pt x="330" y="128"/>
                      <a:pt x="323" y="126"/>
                    </a:cubicBezTo>
                    <a:cubicBezTo>
                      <a:pt x="322" y="127"/>
                      <a:pt x="321" y="127"/>
                      <a:pt x="320" y="128"/>
                    </a:cubicBezTo>
                    <a:cubicBezTo>
                      <a:pt x="320" y="127"/>
                      <a:pt x="319" y="126"/>
                      <a:pt x="319" y="125"/>
                    </a:cubicBezTo>
                    <a:cubicBezTo>
                      <a:pt x="309" y="125"/>
                      <a:pt x="301" y="122"/>
                      <a:pt x="292" y="122"/>
                    </a:cubicBezTo>
                    <a:close/>
                    <a:moveTo>
                      <a:pt x="392" y="136"/>
                    </a:moveTo>
                    <a:cubicBezTo>
                      <a:pt x="390" y="135"/>
                      <a:pt x="389" y="134"/>
                      <a:pt x="387" y="134"/>
                    </a:cubicBezTo>
                    <a:cubicBezTo>
                      <a:pt x="384" y="133"/>
                      <a:pt x="381" y="132"/>
                      <a:pt x="378" y="132"/>
                    </a:cubicBezTo>
                    <a:cubicBezTo>
                      <a:pt x="371" y="130"/>
                      <a:pt x="365" y="130"/>
                      <a:pt x="357" y="129"/>
                    </a:cubicBezTo>
                    <a:cubicBezTo>
                      <a:pt x="357" y="129"/>
                      <a:pt x="357" y="129"/>
                      <a:pt x="357" y="129"/>
                    </a:cubicBezTo>
                    <a:cubicBezTo>
                      <a:pt x="370" y="131"/>
                      <a:pt x="382" y="135"/>
                      <a:pt x="395" y="137"/>
                    </a:cubicBezTo>
                    <a:cubicBezTo>
                      <a:pt x="395" y="135"/>
                      <a:pt x="393" y="136"/>
                      <a:pt x="392" y="136"/>
                    </a:cubicBezTo>
                    <a:close/>
                    <a:moveTo>
                      <a:pt x="342" y="139"/>
                    </a:moveTo>
                    <a:cubicBezTo>
                      <a:pt x="343" y="141"/>
                      <a:pt x="341" y="143"/>
                      <a:pt x="341" y="144"/>
                    </a:cubicBezTo>
                    <a:cubicBezTo>
                      <a:pt x="339" y="149"/>
                      <a:pt x="339" y="156"/>
                      <a:pt x="338" y="160"/>
                    </a:cubicBezTo>
                    <a:cubicBezTo>
                      <a:pt x="338" y="162"/>
                      <a:pt x="337" y="164"/>
                      <a:pt x="336" y="165"/>
                    </a:cubicBezTo>
                    <a:cubicBezTo>
                      <a:pt x="336" y="168"/>
                      <a:pt x="337" y="170"/>
                      <a:pt x="336" y="172"/>
                    </a:cubicBezTo>
                    <a:cubicBezTo>
                      <a:pt x="335" y="182"/>
                      <a:pt x="333" y="195"/>
                      <a:pt x="335" y="205"/>
                    </a:cubicBezTo>
                    <a:cubicBezTo>
                      <a:pt x="334" y="206"/>
                      <a:pt x="334" y="209"/>
                      <a:pt x="335" y="210"/>
                    </a:cubicBezTo>
                    <a:cubicBezTo>
                      <a:pt x="335" y="206"/>
                      <a:pt x="336" y="199"/>
                      <a:pt x="337" y="194"/>
                    </a:cubicBezTo>
                    <a:cubicBezTo>
                      <a:pt x="337" y="193"/>
                      <a:pt x="336" y="194"/>
                      <a:pt x="336" y="193"/>
                    </a:cubicBezTo>
                    <a:cubicBezTo>
                      <a:pt x="337" y="183"/>
                      <a:pt x="339" y="174"/>
                      <a:pt x="340" y="163"/>
                    </a:cubicBezTo>
                    <a:cubicBezTo>
                      <a:pt x="340" y="158"/>
                      <a:pt x="340" y="154"/>
                      <a:pt x="341" y="150"/>
                    </a:cubicBezTo>
                    <a:cubicBezTo>
                      <a:pt x="342" y="150"/>
                      <a:pt x="342" y="150"/>
                      <a:pt x="342" y="150"/>
                    </a:cubicBezTo>
                    <a:cubicBezTo>
                      <a:pt x="343" y="146"/>
                      <a:pt x="342" y="140"/>
                      <a:pt x="346" y="138"/>
                    </a:cubicBezTo>
                    <a:cubicBezTo>
                      <a:pt x="345" y="142"/>
                      <a:pt x="344" y="145"/>
                      <a:pt x="344" y="148"/>
                    </a:cubicBezTo>
                    <a:cubicBezTo>
                      <a:pt x="346" y="148"/>
                      <a:pt x="344" y="145"/>
                      <a:pt x="347" y="145"/>
                    </a:cubicBezTo>
                    <a:cubicBezTo>
                      <a:pt x="346" y="146"/>
                      <a:pt x="346" y="150"/>
                      <a:pt x="345" y="152"/>
                    </a:cubicBezTo>
                    <a:cubicBezTo>
                      <a:pt x="345" y="152"/>
                      <a:pt x="344" y="152"/>
                      <a:pt x="344" y="152"/>
                    </a:cubicBezTo>
                    <a:cubicBezTo>
                      <a:pt x="344" y="152"/>
                      <a:pt x="345" y="154"/>
                      <a:pt x="345" y="154"/>
                    </a:cubicBezTo>
                    <a:cubicBezTo>
                      <a:pt x="344" y="155"/>
                      <a:pt x="344" y="154"/>
                      <a:pt x="345" y="155"/>
                    </a:cubicBezTo>
                    <a:cubicBezTo>
                      <a:pt x="345" y="156"/>
                      <a:pt x="344" y="156"/>
                      <a:pt x="344" y="157"/>
                    </a:cubicBezTo>
                    <a:cubicBezTo>
                      <a:pt x="343" y="162"/>
                      <a:pt x="342" y="167"/>
                      <a:pt x="342" y="171"/>
                    </a:cubicBezTo>
                    <a:cubicBezTo>
                      <a:pt x="342" y="170"/>
                      <a:pt x="342" y="171"/>
                      <a:pt x="343" y="171"/>
                    </a:cubicBezTo>
                    <a:cubicBezTo>
                      <a:pt x="342" y="177"/>
                      <a:pt x="342" y="178"/>
                      <a:pt x="342" y="184"/>
                    </a:cubicBezTo>
                    <a:cubicBezTo>
                      <a:pt x="342" y="184"/>
                      <a:pt x="342" y="184"/>
                      <a:pt x="341" y="184"/>
                    </a:cubicBezTo>
                    <a:cubicBezTo>
                      <a:pt x="342" y="184"/>
                      <a:pt x="342" y="184"/>
                      <a:pt x="342" y="185"/>
                    </a:cubicBezTo>
                    <a:cubicBezTo>
                      <a:pt x="342" y="191"/>
                      <a:pt x="341" y="198"/>
                      <a:pt x="341" y="205"/>
                    </a:cubicBezTo>
                    <a:cubicBezTo>
                      <a:pt x="342" y="204"/>
                      <a:pt x="341" y="203"/>
                      <a:pt x="343" y="203"/>
                    </a:cubicBezTo>
                    <a:cubicBezTo>
                      <a:pt x="342" y="205"/>
                      <a:pt x="344" y="208"/>
                      <a:pt x="342" y="209"/>
                    </a:cubicBezTo>
                    <a:cubicBezTo>
                      <a:pt x="344" y="211"/>
                      <a:pt x="343" y="215"/>
                      <a:pt x="344" y="217"/>
                    </a:cubicBezTo>
                    <a:cubicBezTo>
                      <a:pt x="344" y="216"/>
                      <a:pt x="345" y="216"/>
                      <a:pt x="345" y="215"/>
                    </a:cubicBezTo>
                    <a:cubicBezTo>
                      <a:pt x="345" y="215"/>
                      <a:pt x="344" y="215"/>
                      <a:pt x="344" y="214"/>
                    </a:cubicBezTo>
                    <a:cubicBezTo>
                      <a:pt x="344" y="206"/>
                      <a:pt x="343" y="198"/>
                      <a:pt x="343" y="192"/>
                    </a:cubicBezTo>
                    <a:cubicBezTo>
                      <a:pt x="342" y="190"/>
                      <a:pt x="343" y="189"/>
                      <a:pt x="343" y="187"/>
                    </a:cubicBezTo>
                    <a:cubicBezTo>
                      <a:pt x="343" y="183"/>
                      <a:pt x="343" y="179"/>
                      <a:pt x="343" y="176"/>
                    </a:cubicBezTo>
                    <a:cubicBezTo>
                      <a:pt x="344" y="173"/>
                      <a:pt x="345" y="171"/>
                      <a:pt x="344" y="169"/>
                    </a:cubicBezTo>
                    <a:cubicBezTo>
                      <a:pt x="345" y="167"/>
                      <a:pt x="344" y="163"/>
                      <a:pt x="347" y="162"/>
                    </a:cubicBezTo>
                    <a:cubicBezTo>
                      <a:pt x="346" y="167"/>
                      <a:pt x="344" y="168"/>
                      <a:pt x="347" y="171"/>
                    </a:cubicBezTo>
                    <a:cubicBezTo>
                      <a:pt x="347" y="169"/>
                      <a:pt x="348" y="165"/>
                      <a:pt x="348" y="161"/>
                    </a:cubicBezTo>
                    <a:cubicBezTo>
                      <a:pt x="348" y="160"/>
                      <a:pt x="349" y="158"/>
                      <a:pt x="350" y="158"/>
                    </a:cubicBezTo>
                    <a:cubicBezTo>
                      <a:pt x="349" y="160"/>
                      <a:pt x="350" y="162"/>
                      <a:pt x="349" y="162"/>
                    </a:cubicBezTo>
                    <a:cubicBezTo>
                      <a:pt x="349" y="164"/>
                      <a:pt x="349" y="165"/>
                      <a:pt x="348" y="166"/>
                    </a:cubicBezTo>
                    <a:cubicBezTo>
                      <a:pt x="349" y="169"/>
                      <a:pt x="348" y="175"/>
                      <a:pt x="348" y="179"/>
                    </a:cubicBezTo>
                    <a:cubicBezTo>
                      <a:pt x="348" y="179"/>
                      <a:pt x="348" y="178"/>
                      <a:pt x="349" y="177"/>
                    </a:cubicBezTo>
                    <a:cubicBezTo>
                      <a:pt x="349" y="178"/>
                      <a:pt x="349" y="179"/>
                      <a:pt x="348" y="180"/>
                    </a:cubicBezTo>
                    <a:cubicBezTo>
                      <a:pt x="349" y="180"/>
                      <a:pt x="350" y="182"/>
                      <a:pt x="348" y="181"/>
                    </a:cubicBezTo>
                    <a:cubicBezTo>
                      <a:pt x="348" y="182"/>
                      <a:pt x="349" y="182"/>
                      <a:pt x="349" y="183"/>
                    </a:cubicBezTo>
                    <a:cubicBezTo>
                      <a:pt x="349" y="183"/>
                      <a:pt x="348" y="183"/>
                      <a:pt x="348" y="183"/>
                    </a:cubicBezTo>
                    <a:cubicBezTo>
                      <a:pt x="349" y="183"/>
                      <a:pt x="349" y="187"/>
                      <a:pt x="348" y="186"/>
                    </a:cubicBezTo>
                    <a:cubicBezTo>
                      <a:pt x="347" y="186"/>
                      <a:pt x="348" y="186"/>
                      <a:pt x="349" y="187"/>
                    </a:cubicBezTo>
                    <a:cubicBezTo>
                      <a:pt x="349" y="188"/>
                      <a:pt x="349" y="189"/>
                      <a:pt x="348" y="190"/>
                    </a:cubicBezTo>
                    <a:cubicBezTo>
                      <a:pt x="350" y="201"/>
                      <a:pt x="346" y="213"/>
                      <a:pt x="348" y="224"/>
                    </a:cubicBezTo>
                    <a:cubicBezTo>
                      <a:pt x="350" y="224"/>
                      <a:pt x="350" y="219"/>
                      <a:pt x="350" y="215"/>
                    </a:cubicBezTo>
                    <a:cubicBezTo>
                      <a:pt x="350" y="208"/>
                      <a:pt x="349" y="194"/>
                      <a:pt x="349" y="187"/>
                    </a:cubicBezTo>
                    <a:cubicBezTo>
                      <a:pt x="350" y="181"/>
                      <a:pt x="351" y="173"/>
                      <a:pt x="350" y="168"/>
                    </a:cubicBezTo>
                    <a:cubicBezTo>
                      <a:pt x="350" y="168"/>
                      <a:pt x="350" y="168"/>
                      <a:pt x="351" y="168"/>
                    </a:cubicBezTo>
                    <a:cubicBezTo>
                      <a:pt x="351" y="159"/>
                      <a:pt x="353" y="154"/>
                      <a:pt x="354" y="147"/>
                    </a:cubicBezTo>
                    <a:cubicBezTo>
                      <a:pt x="355" y="147"/>
                      <a:pt x="355" y="146"/>
                      <a:pt x="356" y="145"/>
                    </a:cubicBezTo>
                    <a:cubicBezTo>
                      <a:pt x="356" y="145"/>
                      <a:pt x="356" y="145"/>
                      <a:pt x="357" y="145"/>
                    </a:cubicBezTo>
                    <a:cubicBezTo>
                      <a:pt x="357" y="141"/>
                      <a:pt x="360" y="137"/>
                      <a:pt x="362" y="134"/>
                    </a:cubicBezTo>
                    <a:cubicBezTo>
                      <a:pt x="356" y="133"/>
                      <a:pt x="352" y="132"/>
                      <a:pt x="347" y="131"/>
                    </a:cubicBezTo>
                    <a:cubicBezTo>
                      <a:pt x="346" y="134"/>
                      <a:pt x="345" y="137"/>
                      <a:pt x="342" y="139"/>
                    </a:cubicBezTo>
                    <a:close/>
                    <a:moveTo>
                      <a:pt x="42" y="134"/>
                    </a:moveTo>
                    <a:cubicBezTo>
                      <a:pt x="43" y="135"/>
                      <a:pt x="43" y="133"/>
                      <a:pt x="42" y="133"/>
                    </a:cubicBezTo>
                    <a:cubicBezTo>
                      <a:pt x="42" y="134"/>
                      <a:pt x="42" y="134"/>
                      <a:pt x="42" y="134"/>
                    </a:cubicBezTo>
                    <a:close/>
                    <a:moveTo>
                      <a:pt x="520" y="135"/>
                    </a:moveTo>
                    <a:cubicBezTo>
                      <a:pt x="520" y="136"/>
                      <a:pt x="518" y="136"/>
                      <a:pt x="518" y="136"/>
                    </a:cubicBezTo>
                    <a:cubicBezTo>
                      <a:pt x="517" y="137"/>
                      <a:pt x="514" y="137"/>
                      <a:pt x="513" y="137"/>
                    </a:cubicBezTo>
                    <a:cubicBezTo>
                      <a:pt x="513" y="137"/>
                      <a:pt x="513" y="138"/>
                      <a:pt x="512" y="138"/>
                    </a:cubicBezTo>
                    <a:cubicBezTo>
                      <a:pt x="511" y="138"/>
                      <a:pt x="511" y="138"/>
                      <a:pt x="510" y="139"/>
                    </a:cubicBezTo>
                    <a:cubicBezTo>
                      <a:pt x="507" y="138"/>
                      <a:pt x="506" y="140"/>
                      <a:pt x="504" y="140"/>
                    </a:cubicBezTo>
                    <a:cubicBezTo>
                      <a:pt x="502" y="142"/>
                      <a:pt x="499" y="141"/>
                      <a:pt x="499" y="143"/>
                    </a:cubicBezTo>
                    <a:cubicBezTo>
                      <a:pt x="507" y="140"/>
                      <a:pt x="517" y="140"/>
                      <a:pt x="525" y="137"/>
                    </a:cubicBezTo>
                    <a:cubicBezTo>
                      <a:pt x="524" y="137"/>
                      <a:pt x="523" y="138"/>
                      <a:pt x="522" y="137"/>
                    </a:cubicBezTo>
                    <a:cubicBezTo>
                      <a:pt x="522" y="136"/>
                      <a:pt x="521" y="136"/>
                      <a:pt x="521" y="136"/>
                    </a:cubicBezTo>
                    <a:cubicBezTo>
                      <a:pt x="523" y="135"/>
                      <a:pt x="524" y="134"/>
                      <a:pt x="525" y="134"/>
                    </a:cubicBezTo>
                    <a:cubicBezTo>
                      <a:pt x="523" y="133"/>
                      <a:pt x="522" y="136"/>
                      <a:pt x="520" y="135"/>
                    </a:cubicBezTo>
                    <a:close/>
                    <a:moveTo>
                      <a:pt x="416" y="259"/>
                    </a:moveTo>
                    <a:cubicBezTo>
                      <a:pt x="415" y="248"/>
                      <a:pt x="410" y="234"/>
                      <a:pt x="411" y="223"/>
                    </a:cubicBezTo>
                    <a:cubicBezTo>
                      <a:pt x="411" y="222"/>
                      <a:pt x="411" y="220"/>
                      <a:pt x="413" y="219"/>
                    </a:cubicBezTo>
                    <a:cubicBezTo>
                      <a:pt x="413" y="223"/>
                      <a:pt x="413" y="226"/>
                      <a:pt x="412" y="230"/>
                    </a:cubicBezTo>
                    <a:cubicBezTo>
                      <a:pt x="413" y="230"/>
                      <a:pt x="413" y="231"/>
                      <a:pt x="413" y="231"/>
                    </a:cubicBezTo>
                    <a:cubicBezTo>
                      <a:pt x="414" y="242"/>
                      <a:pt x="416" y="251"/>
                      <a:pt x="418" y="260"/>
                    </a:cubicBezTo>
                    <a:cubicBezTo>
                      <a:pt x="418" y="260"/>
                      <a:pt x="417" y="260"/>
                      <a:pt x="417" y="260"/>
                    </a:cubicBezTo>
                    <a:cubicBezTo>
                      <a:pt x="418" y="261"/>
                      <a:pt x="418" y="262"/>
                      <a:pt x="418" y="263"/>
                    </a:cubicBezTo>
                    <a:cubicBezTo>
                      <a:pt x="418" y="266"/>
                      <a:pt x="420" y="268"/>
                      <a:pt x="420" y="270"/>
                    </a:cubicBezTo>
                    <a:cubicBezTo>
                      <a:pt x="424" y="275"/>
                      <a:pt x="425" y="284"/>
                      <a:pt x="428" y="288"/>
                    </a:cubicBezTo>
                    <a:cubicBezTo>
                      <a:pt x="428" y="289"/>
                      <a:pt x="428" y="289"/>
                      <a:pt x="428" y="289"/>
                    </a:cubicBezTo>
                    <a:cubicBezTo>
                      <a:pt x="430" y="289"/>
                      <a:pt x="430" y="290"/>
                      <a:pt x="432" y="290"/>
                    </a:cubicBezTo>
                    <a:cubicBezTo>
                      <a:pt x="431" y="288"/>
                      <a:pt x="431" y="287"/>
                      <a:pt x="430" y="286"/>
                    </a:cubicBezTo>
                    <a:cubicBezTo>
                      <a:pt x="430" y="283"/>
                      <a:pt x="428" y="281"/>
                      <a:pt x="427" y="278"/>
                    </a:cubicBezTo>
                    <a:cubicBezTo>
                      <a:pt x="425" y="273"/>
                      <a:pt x="423" y="267"/>
                      <a:pt x="420" y="262"/>
                    </a:cubicBezTo>
                    <a:cubicBezTo>
                      <a:pt x="421" y="258"/>
                      <a:pt x="417" y="250"/>
                      <a:pt x="418" y="246"/>
                    </a:cubicBezTo>
                    <a:cubicBezTo>
                      <a:pt x="419" y="246"/>
                      <a:pt x="419" y="248"/>
                      <a:pt x="420" y="247"/>
                    </a:cubicBezTo>
                    <a:cubicBezTo>
                      <a:pt x="419" y="241"/>
                      <a:pt x="418" y="234"/>
                      <a:pt x="417" y="228"/>
                    </a:cubicBezTo>
                    <a:cubicBezTo>
                      <a:pt x="417" y="227"/>
                      <a:pt x="417" y="226"/>
                      <a:pt x="417" y="224"/>
                    </a:cubicBezTo>
                    <a:cubicBezTo>
                      <a:pt x="417" y="222"/>
                      <a:pt x="415" y="220"/>
                      <a:pt x="417" y="219"/>
                    </a:cubicBezTo>
                    <a:cubicBezTo>
                      <a:pt x="418" y="220"/>
                      <a:pt x="417" y="223"/>
                      <a:pt x="418" y="225"/>
                    </a:cubicBezTo>
                    <a:cubicBezTo>
                      <a:pt x="419" y="221"/>
                      <a:pt x="416" y="215"/>
                      <a:pt x="420" y="213"/>
                    </a:cubicBezTo>
                    <a:cubicBezTo>
                      <a:pt x="420" y="210"/>
                      <a:pt x="421" y="206"/>
                      <a:pt x="421" y="203"/>
                    </a:cubicBezTo>
                    <a:cubicBezTo>
                      <a:pt x="421" y="202"/>
                      <a:pt x="421" y="200"/>
                      <a:pt x="421" y="199"/>
                    </a:cubicBezTo>
                    <a:cubicBezTo>
                      <a:pt x="421" y="195"/>
                      <a:pt x="422" y="192"/>
                      <a:pt x="423" y="188"/>
                    </a:cubicBezTo>
                    <a:cubicBezTo>
                      <a:pt x="423" y="186"/>
                      <a:pt x="423" y="185"/>
                      <a:pt x="424" y="184"/>
                    </a:cubicBezTo>
                    <a:cubicBezTo>
                      <a:pt x="424" y="183"/>
                      <a:pt x="423" y="183"/>
                      <a:pt x="423" y="182"/>
                    </a:cubicBezTo>
                    <a:cubicBezTo>
                      <a:pt x="423" y="180"/>
                      <a:pt x="425" y="178"/>
                      <a:pt x="425" y="176"/>
                    </a:cubicBezTo>
                    <a:cubicBezTo>
                      <a:pt x="425" y="175"/>
                      <a:pt x="424" y="175"/>
                      <a:pt x="424" y="175"/>
                    </a:cubicBezTo>
                    <a:cubicBezTo>
                      <a:pt x="425" y="175"/>
                      <a:pt x="426" y="172"/>
                      <a:pt x="425" y="170"/>
                    </a:cubicBezTo>
                    <a:cubicBezTo>
                      <a:pt x="427" y="163"/>
                      <a:pt x="429" y="158"/>
                      <a:pt x="431" y="152"/>
                    </a:cubicBezTo>
                    <a:cubicBezTo>
                      <a:pt x="432" y="152"/>
                      <a:pt x="433" y="151"/>
                      <a:pt x="433" y="150"/>
                    </a:cubicBezTo>
                    <a:cubicBezTo>
                      <a:pt x="432" y="150"/>
                      <a:pt x="431" y="149"/>
                      <a:pt x="430" y="149"/>
                    </a:cubicBezTo>
                    <a:cubicBezTo>
                      <a:pt x="430" y="149"/>
                      <a:pt x="430" y="148"/>
                      <a:pt x="429" y="148"/>
                    </a:cubicBezTo>
                    <a:cubicBezTo>
                      <a:pt x="424" y="147"/>
                      <a:pt x="419" y="147"/>
                      <a:pt x="413" y="146"/>
                    </a:cubicBezTo>
                    <a:cubicBezTo>
                      <a:pt x="412" y="145"/>
                      <a:pt x="410" y="144"/>
                      <a:pt x="408" y="144"/>
                    </a:cubicBezTo>
                    <a:cubicBezTo>
                      <a:pt x="407" y="143"/>
                      <a:pt x="405" y="143"/>
                      <a:pt x="403" y="143"/>
                    </a:cubicBezTo>
                    <a:cubicBezTo>
                      <a:pt x="399" y="141"/>
                      <a:pt x="395" y="140"/>
                      <a:pt x="390" y="140"/>
                    </a:cubicBezTo>
                    <a:cubicBezTo>
                      <a:pt x="388" y="140"/>
                      <a:pt x="387" y="140"/>
                      <a:pt x="385" y="139"/>
                    </a:cubicBezTo>
                    <a:cubicBezTo>
                      <a:pt x="378" y="137"/>
                      <a:pt x="372" y="136"/>
                      <a:pt x="366" y="134"/>
                    </a:cubicBezTo>
                    <a:cubicBezTo>
                      <a:pt x="365" y="136"/>
                      <a:pt x="364" y="138"/>
                      <a:pt x="362" y="138"/>
                    </a:cubicBezTo>
                    <a:cubicBezTo>
                      <a:pt x="361" y="139"/>
                      <a:pt x="361" y="141"/>
                      <a:pt x="359" y="142"/>
                    </a:cubicBezTo>
                    <a:cubicBezTo>
                      <a:pt x="359" y="147"/>
                      <a:pt x="354" y="152"/>
                      <a:pt x="355" y="159"/>
                    </a:cubicBezTo>
                    <a:cubicBezTo>
                      <a:pt x="354" y="159"/>
                      <a:pt x="354" y="162"/>
                      <a:pt x="354" y="163"/>
                    </a:cubicBezTo>
                    <a:cubicBezTo>
                      <a:pt x="353" y="162"/>
                      <a:pt x="354" y="164"/>
                      <a:pt x="353" y="164"/>
                    </a:cubicBezTo>
                    <a:cubicBezTo>
                      <a:pt x="354" y="165"/>
                      <a:pt x="353" y="165"/>
                      <a:pt x="353" y="166"/>
                    </a:cubicBezTo>
                    <a:cubicBezTo>
                      <a:pt x="353" y="169"/>
                      <a:pt x="353" y="173"/>
                      <a:pt x="353" y="176"/>
                    </a:cubicBezTo>
                    <a:cubicBezTo>
                      <a:pt x="353" y="180"/>
                      <a:pt x="352" y="184"/>
                      <a:pt x="351" y="189"/>
                    </a:cubicBezTo>
                    <a:cubicBezTo>
                      <a:pt x="351" y="194"/>
                      <a:pt x="353" y="199"/>
                      <a:pt x="351" y="204"/>
                    </a:cubicBezTo>
                    <a:cubicBezTo>
                      <a:pt x="352" y="204"/>
                      <a:pt x="352" y="204"/>
                      <a:pt x="352" y="205"/>
                    </a:cubicBezTo>
                    <a:cubicBezTo>
                      <a:pt x="352" y="207"/>
                      <a:pt x="352" y="212"/>
                      <a:pt x="353" y="216"/>
                    </a:cubicBezTo>
                    <a:cubicBezTo>
                      <a:pt x="351" y="221"/>
                      <a:pt x="352" y="226"/>
                      <a:pt x="353" y="228"/>
                    </a:cubicBezTo>
                    <a:cubicBezTo>
                      <a:pt x="353" y="230"/>
                      <a:pt x="353" y="232"/>
                      <a:pt x="353" y="233"/>
                    </a:cubicBezTo>
                    <a:cubicBezTo>
                      <a:pt x="353" y="234"/>
                      <a:pt x="354" y="235"/>
                      <a:pt x="355" y="236"/>
                    </a:cubicBezTo>
                    <a:cubicBezTo>
                      <a:pt x="355" y="239"/>
                      <a:pt x="354" y="241"/>
                      <a:pt x="354" y="243"/>
                    </a:cubicBezTo>
                    <a:cubicBezTo>
                      <a:pt x="355" y="244"/>
                      <a:pt x="355" y="245"/>
                      <a:pt x="356" y="245"/>
                    </a:cubicBezTo>
                    <a:cubicBezTo>
                      <a:pt x="356" y="247"/>
                      <a:pt x="356" y="251"/>
                      <a:pt x="357" y="253"/>
                    </a:cubicBezTo>
                    <a:cubicBezTo>
                      <a:pt x="358" y="254"/>
                      <a:pt x="358" y="254"/>
                      <a:pt x="359" y="255"/>
                    </a:cubicBezTo>
                    <a:cubicBezTo>
                      <a:pt x="360" y="256"/>
                      <a:pt x="360" y="259"/>
                      <a:pt x="361" y="261"/>
                    </a:cubicBezTo>
                    <a:cubicBezTo>
                      <a:pt x="361" y="261"/>
                      <a:pt x="361" y="261"/>
                      <a:pt x="361" y="261"/>
                    </a:cubicBezTo>
                    <a:cubicBezTo>
                      <a:pt x="361" y="261"/>
                      <a:pt x="361" y="261"/>
                      <a:pt x="362" y="262"/>
                    </a:cubicBezTo>
                    <a:cubicBezTo>
                      <a:pt x="362" y="262"/>
                      <a:pt x="361" y="262"/>
                      <a:pt x="361" y="262"/>
                    </a:cubicBezTo>
                    <a:cubicBezTo>
                      <a:pt x="361" y="262"/>
                      <a:pt x="362" y="263"/>
                      <a:pt x="362" y="263"/>
                    </a:cubicBezTo>
                    <a:cubicBezTo>
                      <a:pt x="362" y="264"/>
                      <a:pt x="362" y="264"/>
                      <a:pt x="362" y="265"/>
                    </a:cubicBezTo>
                    <a:cubicBezTo>
                      <a:pt x="363" y="265"/>
                      <a:pt x="363" y="265"/>
                      <a:pt x="363" y="265"/>
                    </a:cubicBezTo>
                    <a:cubicBezTo>
                      <a:pt x="363" y="265"/>
                      <a:pt x="363" y="268"/>
                      <a:pt x="365" y="267"/>
                    </a:cubicBezTo>
                    <a:cubicBezTo>
                      <a:pt x="363" y="263"/>
                      <a:pt x="362" y="259"/>
                      <a:pt x="361" y="253"/>
                    </a:cubicBezTo>
                    <a:cubicBezTo>
                      <a:pt x="360" y="249"/>
                      <a:pt x="356" y="243"/>
                      <a:pt x="359" y="241"/>
                    </a:cubicBezTo>
                    <a:cubicBezTo>
                      <a:pt x="362" y="253"/>
                      <a:pt x="365" y="265"/>
                      <a:pt x="370" y="274"/>
                    </a:cubicBezTo>
                    <a:cubicBezTo>
                      <a:pt x="371" y="274"/>
                      <a:pt x="372" y="274"/>
                      <a:pt x="373" y="274"/>
                    </a:cubicBezTo>
                    <a:cubicBezTo>
                      <a:pt x="371" y="264"/>
                      <a:pt x="365" y="256"/>
                      <a:pt x="365" y="244"/>
                    </a:cubicBezTo>
                    <a:cubicBezTo>
                      <a:pt x="366" y="244"/>
                      <a:pt x="367" y="244"/>
                      <a:pt x="367" y="245"/>
                    </a:cubicBezTo>
                    <a:cubicBezTo>
                      <a:pt x="367" y="246"/>
                      <a:pt x="367" y="247"/>
                      <a:pt x="366" y="248"/>
                    </a:cubicBezTo>
                    <a:cubicBezTo>
                      <a:pt x="368" y="257"/>
                      <a:pt x="372" y="266"/>
                      <a:pt x="375" y="275"/>
                    </a:cubicBezTo>
                    <a:cubicBezTo>
                      <a:pt x="377" y="275"/>
                      <a:pt x="377" y="275"/>
                      <a:pt x="378" y="275"/>
                    </a:cubicBezTo>
                    <a:cubicBezTo>
                      <a:pt x="374" y="267"/>
                      <a:pt x="372" y="256"/>
                      <a:pt x="370" y="247"/>
                    </a:cubicBezTo>
                    <a:cubicBezTo>
                      <a:pt x="370" y="245"/>
                      <a:pt x="370" y="244"/>
                      <a:pt x="371" y="243"/>
                    </a:cubicBezTo>
                    <a:cubicBezTo>
                      <a:pt x="372" y="244"/>
                      <a:pt x="372" y="245"/>
                      <a:pt x="372" y="247"/>
                    </a:cubicBezTo>
                    <a:cubicBezTo>
                      <a:pt x="374" y="256"/>
                      <a:pt x="374" y="266"/>
                      <a:pt x="379" y="273"/>
                    </a:cubicBezTo>
                    <a:cubicBezTo>
                      <a:pt x="379" y="275"/>
                      <a:pt x="381" y="275"/>
                      <a:pt x="380" y="276"/>
                    </a:cubicBezTo>
                    <a:cubicBezTo>
                      <a:pt x="382" y="276"/>
                      <a:pt x="384" y="278"/>
                      <a:pt x="385" y="277"/>
                    </a:cubicBezTo>
                    <a:cubicBezTo>
                      <a:pt x="383" y="271"/>
                      <a:pt x="380" y="261"/>
                      <a:pt x="378" y="254"/>
                    </a:cubicBezTo>
                    <a:cubicBezTo>
                      <a:pt x="377" y="251"/>
                      <a:pt x="375" y="246"/>
                      <a:pt x="378" y="244"/>
                    </a:cubicBezTo>
                    <a:cubicBezTo>
                      <a:pt x="378" y="247"/>
                      <a:pt x="378" y="249"/>
                      <a:pt x="379" y="251"/>
                    </a:cubicBezTo>
                    <a:cubicBezTo>
                      <a:pt x="380" y="256"/>
                      <a:pt x="381" y="261"/>
                      <a:pt x="383" y="265"/>
                    </a:cubicBezTo>
                    <a:cubicBezTo>
                      <a:pt x="383" y="266"/>
                      <a:pt x="384" y="268"/>
                      <a:pt x="383" y="269"/>
                    </a:cubicBezTo>
                    <a:cubicBezTo>
                      <a:pt x="386" y="271"/>
                      <a:pt x="386" y="276"/>
                      <a:pt x="387" y="278"/>
                    </a:cubicBezTo>
                    <a:cubicBezTo>
                      <a:pt x="390" y="279"/>
                      <a:pt x="391" y="279"/>
                      <a:pt x="393" y="280"/>
                    </a:cubicBezTo>
                    <a:cubicBezTo>
                      <a:pt x="390" y="269"/>
                      <a:pt x="385" y="258"/>
                      <a:pt x="383" y="246"/>
                    </a:cubicBezTo>
                    <a:cubicBezTo>
                      <a:pt x="383" y="244"/>
                      <a:pt x="381" y="241"/>
                      <a:pt x="384" y="240"/>
                    </a:cubicBezTo>
                    <a:cubicBezTo>
                      <a:pt x="383" y="243"/>
                      <a:pt x="386" y="248"/>
                      <a:pt x="385" y="251"/>
                    </a:cubicBezTo>
                    <a:cubicBezTo>
                      <a:pt x="387" y="254"/>
                      <a:pt x="388" y="259"/>
                      <a:pt x="389" y="263"/>
                    </a:cubicBezTo>
                    <a:cubicBezTo>
                      <a:pt x="391" y="269"/>
                      <a:pt x="393" y="275"/>
                      <a:pt x="395" y="279"/>
                    </a:cubicBezTo>
                    <a:cubicBezTo>
                      <a:pt x="396" y="280"/>
                      <a:pt x="398" y="280"/>
                      <a:pt x="398" y="280"/>
                    </a:cubicBezTo>
                    <a:cubicBezTo>
                      <a:pt x="396" y="268"/>
                      <a:pt x="392" y="258"/>
                      <a:pt x="389" y="247"/>
                    </a:cubicBezTo>
                    <a:cubicBezTo>
                      <a:pt x="389" y="246"/>
                      <a:pt x="390" y="245"/>
                      <a:pt x="390" y="245"/>
                    </a:cubicBezTo>
                    <a:cubicBezTo>
                      <a:pt x="391" y="250"/>
                      <a:pt x="394" y="254"/>
                      <a:pt x="394" y="258"/>
                    </a:cubicBezTo>
                    <a:cubicBezTo>
                      <a:pt x="397" y="265"/>
                      <a:pt x="398" y="275"/>
                      <a:pt x="401" y="281"/>
                    </a:cubicBezTo>
                    <a:cubicBezTo>
                      <a:pt x="403" y="281"/>
                      <a:pt x="404" y="282"/>
                      <a:pt x="405" y="282"/>
                    </a:cubicBezTo>
                    <a:cubicBezTo>
                      <a:pt x="403" y="269"/>
                      <a:pt x="398" y="260"/>
                      <a:pt x="395" y="249"/>
                    </a:cubicBezTo>
                    <a:cubicBezTo>
                      <a:pt x="396" y="247"/>
                      <a:pt x="396" y="244"/>
                      <a:pt x="395" y="241"/>
                    </a:cubicBezTo>
                    <a:cubicBezTo>
                      <a:pt x="395" y="238"/>
                      <a:pt x="392" y="230"/>
                      <a:pt x="395" y="229"/>
                    </a:cubicBezTo>
                    <a:cubicBezTo>
                      <a:pt x="396" y="237"/>
                      <a:pt x="396" y="246"/>
                      <a:pt x="399" y="255"/>
                    </a:cubicBezTo>
                    <a:cubicBezTo>
                      <a:pt x="399" y="255"/>
                      <a:pt x="399" y="255"/>
                      <a:pt x="399" y="256"/>
                    </a:cubicBezTo>
                    <a:cubicBezTo>
                      <a:pt x="402" y="265"/>
                      <a:pt x="406" y="275"/>
                      <a:pt x="407" y="283"/>
                    </a:cubicBezTo>
                    <a:cubicBezTo>
                      <a:pt x="409" y="284"/>
                      <a:pt x="411" y="285"/>
                      <a:pt x="413" y="285"/>
                    </a:cubicBezTo>
                    <a:cubicBezTo>
                      <a:pt x="410" y="276"/>
                      <a:pt x="407" y="267"/>
                      <a:pt x="404" y="257"/>
                    </a:cubicBezTo>
                    <a:cubicBezTo>
                      <a:pt x="404" y="258"/>
                      <a:pt x="404" y="258"/>
                      <a:pt x="402" y="258"/>
                    </a:cubicBezTo>
                    <a:cubicBezTo>
                      <a:pt x="401" y="253"/>
                      <a:pt x="399" y="245"/>
                      <a:pt x="399" y="238"/>
                    </a:cubicBezTo>
                    <a:cubicBezTo>
                      <a:pt x="399" y="235"/>
                      <a:pt x="398" y="231"/>
                      <a:pt x="400" y="230"/>
                    </a:cubicBezTo>
                    <a:cubicBezTo>
                      <a:pt x="400" y="236"/>
                      <a:pt x="400" y="241"/>
                      <a:pt x="402" y="246"/>
                    </a:cubicBezTo>
                    <a:cubicBezTo>
                      <a:pt x="402" y="246"/>
                      <a:pt x="402" y="245"/>
                      <a:pt x="403" y="246"/>
                    </a:cubicBezTo>
                    <a:cubicBezTo>
                      <a:pt x="404" y="251"/>
                      <a:pt x="405" y="255"/>
                      <a:pt x="407" y="259"/>
                    </a:cubicBezTo>
                    <a:cubicBezTo>
                      <a:pt x="406" y="252"/>
                      <a:pt x="405" y="242"/>
                      <a:pt x="404" y="234"/>
                    </a:cubicBezTo>
                    <a:cubicBezTo>
                      <a:pt x="403" y="231"/>
                      <a:pt x="401" y="225"/>
                      <a:pt x="405" y="224"/>
                    </a:cubicBezTo>
                    <a:cubicBezTo>
                      <a:pt x="404" y="226"/>
                      <a:pt x="405" y="229"/>
                      <a:pt x="405" y="230"/>
                    </a:cubicBezTo>
                    <a:cubicBezTo>
                      <a:pt x="405" y="240"/>
                      <a:pt x="407" y="251"/>
                      <a:pt x="408" y="259"/>
                    </a:cubicBezTo>
                    <a:cubicBezTo>
                      <a:pt x="407" y="260"/>
                      <a:pt x="407" y="259"/>
                      <a:pt x="406" y="259"/>
                    </a:cubicBezTo>
                    <a:cubicBezTo>
                      <a:pt x="407" y="261"/>
                      <a:pt x="408" y="264"/>
                      <a:pt x="407" y="265"/>
                    </a:cubicBezTo>
                    <a:cubicBezTo>
                      <a:pt x="409" y="265"/>
                      <a:pt x="409" y="268"/>
                      <a:pt x="409" y="269"/>
                    </a:cubicBezTo>
                    <a:cubicBezTo>
                      <a:pt x="409" y="270"/>
                      <a:pt x="410" y="271"/>
                      <a:pt x="411" y="272"/>
                    </a:cubicBezTo>
                    <a:cubicBezTo>
                      <a:pt x="412" y="277"/>
                      <a:pt x="413" y="282"/>
                      <a:pt x="415" y="286"/>
                    </a:cubicBezTo>
                    <a:cubicBezTo>
                      <a:pt x="417" y="286"/>
                      <a:pt x="419" y="287"/>
                      <a:pt x="420" y="287"/>
                    </a:cubicBezTo>
                    <a:cubicBezTo>
                      <a:pt x="418" y="280"/>
                      <a:pt x="415" y="272"/>
                      <a:pt x="412" y="263"/>
                    </a:cubicBezTo>
                    <a:cubicBezTo>
                      <a:pt x="412" y="263"/>
                      <a:pt x="411" y="263"/>
                      <a:pt x="411" y="262"/>
                    </a:cubicBezTo>
                    <a:cubicBezTo>
                      <a:pt x="410" y="256"/>
                      <a:pt x="407" y="252"/>
                      <a:pt x="407" y="246"/>
                    </a:cubicBezTo>
                    <a:cubicBezTo>
                      <a:pt x="409" y="238"/>
                      <a:pt x="405" y="229"/>
                      <a:pt x="408" y="222"/>
                    </a:cubicBezTo>
                    <a:cubicBezTo>
                      <a:pt x="409" y="223"/>
                      <a:pt x="408" y="226"/>
                      <a:pt x="408" y="227"/>
                    </a:cubicBezTo>
                    <a:cubicBezTo>
                      <a:pt x="409" y="235"/>
                      <a:pt x="408" y="242"/>
                      <a:pt x="410" y="250"/>
                    </a:cubicBezTo>
                    <a:cubicBezTo>
                      <a:pt x="410" y="251"/>
                      <a:pt x="410" y="251"/>
                      <a:pt x="410" y="252"/>
                    </a:cubicBezTo>
                    <a:cubicBezTo>
                      <a:pt x="411" y="252"/>
                      <a:pt x="410" y="253"/>
                      <a:pt x="411" y="253"/>
                    </a:cubicBezTo>
                    <a:cubicBezTo>
                      <a:pt x="413" y="265"/>
                      <a:pt x="418" y="274"/>
                      <a:pt x="420" y="284"/>
                    </a:cubicBezTo>
                    <a:cubicBezTo>
                      <a:pt x="421" y="284"/>
                      <a:pt x="421" y="285"/>
                      <a:pt x="421" y="285"/>
                    </a:cubicBezTo>
                    <a:cubicBezTo>
                      <a:pt x="421" y="286"/>
                      <a:pt x="422" y="286"/>
                      <a:pt x="422" y="287"/>
                    </a:cubicBezTo>
                    <a:cubicBezTo>
                      <a:pt x="424" y="287"/>
                      <a:pt x="424" y="289"/>
                      <a:pt x="426" y="288"/>
                    </a:cubicBezTo>
                    <a:cubicBezTo>
                      <a:pt x="423" y="281"/>
                      <a:pt x="420" y="272"/>
                      <a:pt x="416" y="264"/>
                    </a:cubicBezTo>
                    <a:cubicBezTo>
                      <a:pt x="415" y="260"/>
                      <a:pt x="412" y="255"/>
                      <a:pt x="414" y="251"/>
                    </a:cubicBezTo>
                    <a:cubicBezTo>
                      <a:pt x="415" y="254"/>
                      <a:pt x="414" y="257"/>
                      <a:pt x="416" y="259"/>
                    </a:cubicBezTo>
                    <a:close/>
                    <a:moveTo>
                      <a:pt x="414" y="141"/>
                    </a:moveTo>
                    <a:cubicBezTo>
                      <a:pt x="417" y="141"/>
                      <a:pt x="419" y="141"/>
                      <a:pt x="421" y="142"/>
                    </a:cubicBezTo>
                    <a:cubicBezTo>
                      <a:pt x="425" y="143"/>
                      <a:pt x="432" y="144"/>
                      <a:pt x="437" y="145"/>
                    </a:cubicBezTo>
                    <a:cubicBezTo>
                      <a:pt x="439" y="145"/>
                      <a:pt x="440" y="146"/>
                      <a:pt x="442" y="145"/>
                    </a:cubicBezTo>
                    <a:cubicBezTo>
                      <a:pt x="443" y="145"/>
                      <a:pt x="443" y="146"/>
                      <a:pt x="444" y="145"/>
                    </a:cubicBezTo>
                    <a:cubicBezTo>
                      <a:pt x="442" y="144"/>
                      <a:pt x="439" y="145"/>
                      <a:pt x="437" y="144"/>
                    </a:cubicBezTo>
                    <a:cubicBezTo>
                      <a:pt x="436" y="144"/>
                      <a:pt x="435" y="143"/>
                      <a:pt x="435" y="143"/>
                    </a:cubicBezTo>
                    <a:cubicBezTo>
                      <a:pt x="430" y="141"/>
                      <a:pt x="426" y="142"/>
                      <a:pt x="422" y="141"/>
                    </a:cubicBezTo>
                    <a:cubicBezTo>
                      <a:pt x="421" y="141"/>
                      <a:pt x="421" y="140"/>
                      <a:pt x="420" y="140"/>
                    </a:cubicBezTo>
                    <a:cubicBezTo>
                      <a:pt x="418" y="139"/>
                      <a:pt x="415" y="139"/>
                      <a:pt x="413" y="139"/>
                    </a:cubicBezTo>
                    <a:cubicBezTo>
                      <a:pt x="408" y="138"/>
                      <a:pt x="400" y="136"/>
                      <a:pt x="396" y="138"/>
                    </a:cubicBezTo>
                    <a:cubicBezTo>
                      <a:pt x="401" y="139"/>
                      <a:pt x="409" y="140"/>
                      <a:pt x="414" y="141"/>
                    </a:cubicBezTo>
                    <a:close/>
                    <a:moveTo>
                      <a:pt x="44" y="145"/>
                    </a:moveTo>
                    <a:cubicBezTo>
                      <a:pt x="44" y="144"/>
                      <a:pt x="44" y="141"/>
                      <a:pt x="43" y="139"/>
                    </a:cubicBezTo>
                    <a:cubicBezTo>
                      <a:pt x="43" y="141"/>
                      <a:pt x="43" y="143"/>
                      <a:pt x="44" y="145"/>
                    </a:cubicBezTo>
                    <a:close/>
                    <a:moveTo>
                      <a:pt x="443" y="146"/>
                    </a:moveTo>
                    <a:cubicBezTo>
                      <a:pt x="444" y="147"/>
                      <a:pt x="445" y="146"/>
                      <a:pt x="444" y="146"/>
                    </a:cubicBezTo>
                    <a:cubicBezTo>
                      <a:pt x="444" y="147"/>
                      <a:pt x="443" y="145"/>
                      <a:pt x="443" y="146"/>
                    </a:cubicBezTo>
                    <a:close/>
                    <a:moveTo>
                      <a:pt x="445" y="154"/>
                    </a:moveTo>
                    <a:cubicBezTo>
                      <a:pt x="446" y="153"/>
                      <a:pt x="445" y="153"/>
                      <a:pt x="446" y="152"/>
                    </a:cubicBezTo>
                    <a:cubicBezTo>
                      <a:pt x="446" y="152"/>
                      <a:pt x="446" y="153"/>
                      <a:pt x="447" y="153"/>
                    </a:cubicBezTo>
                    <a:cubicBezTo>
                      <a:pt x="448" y="151"/>
                      <a:pt x="449" y="149"/>
                      <a:pt x="450" y="147"/>
                    </a:cubicBezTo>
                    <a:cubicBezTo>
                      <a:pt x="449" y="146"/>
                      <a:pt x="446" y="148"/>
                      <a:pt x="446" y="146"/>
                    </a:cubicBezTo>
                    <a:cubicBezTo>
                      <a:pt x="445" y="146"/>
                      <a:pt x="445" y="147"/>
                      <a:pt x="444" y="147"/>
                    </a:cubicBezTo>
                    <a:cubicBezTo>
                      <a:pt x="445" y="147"/>
                      <a:pt x="445" y="148"/>
                      <a:pt x="445" y="148"/>
                    </a:cubicBezTo>
                    <a:cubicBezTo>
                      <a:pt x="445" y="149"/>
                      <a:pt x="446" y="148"/>
                      <a:pt x="446" y="148"/>
                    </a:cubicBezTo>
                    <a:cubicBezTo>
                      <a:pt x="445" y="148"/>
                      <a:pt x="446" y="149"/>
                      <a:pt x="446" y="149"/>
                    </a:cubicBezTo>
                    <a:cubicBezTo>
                      <a:pt x="445" y="149"/>
                      <a:pt x="445" y="149"/>
                      <a:pt x="445" y="149"/>
                    </a:cubicBezTo>
                    <a:cubicBezTo>
                      <a:pt x="445" y="150"/>
                      <a:pt x="446" y="150"/>
                      <a:pt x="446" y="150"/>
                    </a:cubicBezTo>
                    <a:cubicBezTo>
                      <a:pt x="446" y="151"/>
                      <a:pt x="446" y="151"/>
                      <a:pt x="447" y="151"/>
                    </a:cubicBezTo>
                    <a:cubicBezTo>
                      <a:pt x="446" y="152"/>
                      <a:pt x="446" y="151"/>
                      <a:pt x="445" y="152"/>
                    </a:cubicBezTo>
                    <a:cubicBezTo>
                      <a:pt x="446" y="150"/>
                      <a:pt x="444" y="150"/>
                      <a:pt x="445" y="150"/>
                    </a:cubicBezTo>
                    <a:cubicBezTo>
                      <a:pt x="444" y="150"/>
                      <a:pt x="444" y="149"/>
                      <a:pt x="443" y="150"/>
                    </a:cubicBezTo>
                    <a:cubicBezTo>
                      <a:pt x="443" y="151"/>
                      <a:pt x="445" y="151"/>
                      <a:pt x="444" y="153"/>
                    </a:cubicBezTo>
                    <a:cubicBezTo>
                      <a:pt x="444" y="153"/>
                      <a:pt x="445" y="153"/>
                      <a:pt x="445" y="154"/>
                    </a:cubicBezTo>
                    <a:cubicBezTo>
                      <a:pt x="445" y="154"/>
                      <a:pt x="445" y="154"/>
                      <a:pt x="445" y="154"/>
                    </a:cubicBezTo>
                    <a:close/>
                    <a:moveTo>
                      <a:pt x="433" y="147"/>
                    </a:moveTo>
                    <a:cubicBezTo>
                      <a:pt x="434" y="147"/>
                      <a:pt x="434" y="148"/>
                      <a:pt x="435" y="148"/>
                    </a:cubicBezTo>
                    <a:cubicBezTo>
                      <a:pt x="435" y="148"/>
                      <a:pt x="435" y="147"/>
                      <a:pt x="435" y="147"/>
                    </a:cubicBezTo>
                    <a:cubicBezTo>
                      <a:pt x="434" y="147"/>
                      <a:pt x="434" y="146"/>
                      <a:pt x="433" y="147"/>
                    </a:cubicBezTo>
                    <a:close/>
                    <a:moveTo>
                      <a:pt x="45" y="152"/>
                    </a:moveTo>
                    <a:cubicBezTo>
                      <a:pt x="45" y="151"/>
                      <a:pt x="45" y="151"/>
                      <a:pt x="44" y="150"/>
                    </a:cubicBezTo>
                    <a:cubicBezTo>
                      <a:pt x="45" y="151"/>
                      <a:pt x="44" y="152"/>
                      <a:pt x="45" y="152"/>
                    </a:cubicBezTo>
                    <a:close/>
                    <a:moveTo>
                      <a:pt x="270" y="152"/>
                    </a:moveTo>
                    <a:cubicBezTo>
                      <a:pt x="270" y="152"/>
                      <a:pt x="271" y="151"/>
                      <a:pt x="270" y="150"/>
                    </a:cubicBezTo>
                    <a:cubicBezTo>
                      <a:pt x="270" y="151"/>
                      <a:pt x="269" y="152"/>
                      <a:pt x="270" y="152"/>
                    </a:cubicBezTo>
                    <a:close/>
                    <a:moveTo>
                      <a:pt x="455" y="155"/>
                    </a:moveTo>
                    <a:cubicBezTo>
                      <a:pt x="454" y="157"/>
                      <a:pt x="452" y="159"/>
                      <a:pt x="452" y="161"/>
                    </a:cubicBezTo>
                    <a:cubicBezTo>
                      <a:pt x="454" y="161"/>
                      <a:pt x="456" y="160"/>
                      <a:pt x="458" y="160"/>
                    </a:cubicBezTo>
                    <a:cubicBezTo>
                      <a:pt x="458" y="158"/>
                      <a:pt x="458" y="160"/>
                      <a:pt x="458" y="159"/>
                    </a:cubicBezTo>
                    <a:cubicBezTo>
                      <a:pt x="459" y="160"/>
                      <a:pt x="460" y="158"/>
                      <a:pt x="462" y="158"/>
                    </a:cubicBezTo>
                    <a:cubicBezTo>
                      <a:pt x="462" y="158"/>
                      <a:pt x="463" y="158"/>
                      <a:pt x="463" y="157"/>
                    </a:cubicBezTo>
                    <a:cubicBezTo>
                      <a:pt x="462" y="158"/>
                      <a:pt x="462" y="157"/>
                      <a:pt x="462" y="157"/>
                    </a:cubicBezTo>
                    <a:cubicBezTo>
                      <a:pt x="462" y="157"/>
                      <a:pt x="461" y="157"/>
                      <a:pt x="461" y="157"/>
                    </a:cubicBezTo>
                    <a:cubicBezTo>
                      <a:pt x="461" y="158"/>
                      <a:pt x="462" y="158"/>
                      <a:pt x="461" y="158"/>
                    </a:cubicBezTo>
                    <a:cubicBezTo>
                      <a:pt x="460" y="158"/>
                      <a:pt x="461" y="157"/>
                      <a:pt x="460" y="156"/>
                    </a:cubicBezTo>
                    <a:cubicBezTo>
                      <a:pt x="461" y="157"/>
                      <a:pt x="461" y="156"/>
                      <a:pt x="461" y="156"/>
                    </a:cubicBezTo>
                    <a:cubicBezTo>
                      <a:pt x="461" y="156"/>
                      <a:pt x="460" y="156"/>
                      <a:pt x="460" y="156"/>
                    </a:cubicBezTo>
                    <a:cubicBezTo>
                      <a:pt x="460" y="156"/>
                      <a:pt x="460" y="156"/>
                      <a:pt x="460" y="155"/>
                    </a:cubicBezTo>
                    <a:cubicBezTo>
                      <a:pt x="460" y="155"/>
                      <a:pt x="460" y="155"/>
                      <a:pt x="460" y="155"/>
                    </a:cubicBezTo>
                    <a:cubicBezTo>
                      <a:pt x="459" y="155"/>
                      <a:pt x="458" y="156"/>
                      <a:pt x="458" y="156"/>
                    </a:cubicBezTo>
                    <a:cubicBezTo>
                      <a:pt x="457" y="156"/>
                      <a:pt x="455" y="157"/>
                      <a:pt x="455" y="156"/>
                    </a:cubicBezTo>
                    <a:cubicBezTo>
                      <a:pt x="455" y="156"/>
                      <a:pt x="456" y="155"/>
                      <a:pt x="456" y="154"/>
                    </a:cubicBezTo>
                    <a:cubicBezTo>
                      <a:pt x="457" y="153"/>
                      <a:pt x="460" y="154"/>
                      <a:pt x="460" y="152"/>
                    </a:cubicBezTo>
                    <a:cubicBezTo>
                      <a:pt x="460" y="152"/>
                      <a:pt x="459" y="152"/>
                      <a:pt x="459" y="152"/>
                    </a:cubicBezTo>
                    <a:cubicBezTo>
                      <a:pt x="459" y="152"/>
                      <a:pt x="459" y="153"/>
                      <a:pt x="459" y="153"/>
                    </a:cubicBezTo>
                    <a:cubicBezTo>
                      <a:pt x="458" y="152"/>
                      <a:pt x="456" y="154"/>
                      <a:pt x="455" y="155"/>
                    </a:cubicBezTo>
                    <a:close/>
                    <a:moveTo>
                      <a:pt x="275" y="157"/>
                    </a:moveTo>
                    <a:cubicBezTo>
                      <a:pt x="275" y="157"/>
                      <a:pt x="276" y="155"/>
                      <a:pt x="275" y="155"/>
                    </a:cubicBezTo>
                    <a:cubicBezTo>
                      <a:pt x="275" y="156"/>
                      <a:pt x="274" y="157"/>
                      <a:pt x="275" y="157"/>
                    </a:cubicBezTo>
                    <a:close/>
                    <a:moveTo>
                      <a:pt x="42" y="159"/>
                    </a:moveTo>
                    <a:cubicBezTo>
                      <a:pt x="42" y="158"/>
                      <a:pt x="42" y="157"/>
                      <a:pt x="41" y="156"/>
                    </a:cubicBezTo>
                    <a:cubicBezTo>
                      <a:pt x="41" y="157"/>
                      <a:pt x="41" y="159"/>
                      <a:pt x="42" y="159"/>
                    </a:cubicBezTo>
                    <a:close/>
                    <a:moveTo>
                      <a:pt x="271" y="163"/>
                    </a:moveTo>
                    <a:cubicBezTo>
                      <a:pt x="270" y="165"/>
                      <a:pt x="269" y="169"/>
                      <a:pt x="270" y="170"/>
                    </a:cubicBezTo>
                    <a:cubicBezTo>
                      <a:pt x="271" y="169"/>
                      <a:pt x="272" y="166"/>
                      <a:pt x="272" y="164"/>
                    </a:cubicBezTo>
                    <a:cubicBezTo>
                      <a:pt x="272" y="164"/>
                      <a:pt x="273" y="164"/>
                      <a:pt x="273" y="163"/>
                    </a:cubicBezTo>
                    <a:cubicBezTo>
                      <a:pt x="272" y="163"/>
                      <a:pt x="272" y="163"/>
                      <a:pt x="272" y="163"/>
                    </a:cubicBezTo>
                    <a:cubicBezTo>
                      <a:pt x="272" y="161"/>
                      <a:pt x="272" y="159"/>
                      <a:pt x="273" y="158"/>
                    </a:cubicBezTo>
                    <a:cubicBezTo>
                      <a:pt x="273" y="158"/>
                      <a:pt x="274" y="157"/>
                      <a:pt x="273" y="157"/>
                    </a:cubicBezTo>
                    <a:cubicBezTo>
                      <a:pt x="273" y="158"/>
                      <a:pt x="272" y="157"/>
                      <a:pt x="271" y="157"/>
                    </a:cubicBezTo>
                    <a:cubicBezTo>
                      <a:pt x="271" y="159"/>
                      <a:pt x="271" y="161"/>
                      <a:pt x="271" y="163"/>
                    </a:cubicBezTo>
                    <a:close/>
                    <a:moveTo>
                      <a:pt x="274" y="163"/>
                    </a:moveTo>
                    <a:cubicBezTo>
                      <a:pt x="274" y="161"/>
                      <a:pt x="275" y="159"/>
                      <a:pt x="274" y="158"/>
                    </a:cubicBezTo>
                    <a:cubicBezTo>
                      <a:pt x="274" y="159"/>
                      <a:pt x="272" y="160"/>
                      <a:pt x="273" y="161"/>
                    </a:cubicBezTo>
                    <a:cubicBezTo>
                      <a:pt x="273" y="161"/>
                      <a:pt x="273" y="160"/>
                      <a:pt x="274" y="161"/>
                    </a:cubicBezTo>
                    <a:cubicBezTo>
                      <a:pt x="274" y="161"/>
                      <a:pt x="273" y="162"/>
                      <a:pt x="274" y="163"/>
                    </a:cubicBezTo>
                    <a:close/>
                    <a:moveTo>
                      <a:pt x="276" y="161"/>
                    </a:moveTo>
                    <a:cubicBezTo>
                      <a:pt x="276" y="160"/>
                      <a:pt x="276" y="159"/>
                      <a:pt x="276" y="159"/>
                    </a:cubicBezTo>
                    <a:cubicBezTo>
                      <a:pt x="276" y="160"/>
                      <a:pt x="276" y="159"/>
                      <a:pt x="275" y="159"/>
                    </a:cubicBezTo>
                    <a:cubicBezTo>
                      <a:pt x="275" y="160"/>
                      <a:pt x="275" y="160"/>
                      <a:pt x="276" y="161"/>
                    </a:cubicBezTo>
                    <a:close/>
                    <a:moveTo>
                      <a:pt x="266" y="173"/>
                    </a:moveTo>
                    <a:cubicBezTo>
                      <a:pt x="268" y="175"/>
                      <a:pt x="266" y="177"/>
                      <a:pt x="266" y="179"/>
                    </a:cubicBezTo>
                    <a:cubicBezTo>
                      <a:pt x="266" y="181"/>
                      <a:pt x="267" y="184"/>
                      <a:pt x="267" y="186"/>
                    </a:cubicBezTo>
                    <a:cubicBezTo>
                      <a:pt x="267" y="194"/>
                      <a:pt x="267" y="201"/>
                      <a:pt x="269" y="208"/>
                    </a:cubicBezTo>
                    <a:cubicBezTo>
                      <a:pt x="269" y="207"/>
                      <a:pt x="270" y="208"/>
                      <a:pt x="270" y="208"/>
                    </a:cubicBezTo>
                    <a:cubicBezTo>
                      <a:pt x="270" y="207"/>
                      <a:pt x="270" y="207"/>
                      <a:pt x="270" y="206"/>
                    </a:cubicBezTo>
                    <a:cubicBezTo>
                      <a:pt x="271" y="206"/>
                      <a:pt x="271" y="208"/>
                      <a:pt x="271" y="207"/>
                    </a:cubicBezTo>
                    <a:cubicBezTo>
                      <a:pt x="271" y="199"/>
                      <a:pt x="271" y="189"/>
                      <a:pt x="270" y="183"/>
                    </a:cubicBezTo>
                    <a:cubicBezTo>
                      <a:pt x="269" y="186"/>
                      <a:pt x="269" y="189"/>
                      <a:pt x="270" y="193"/>
                    </a:cubicBezTo>
                    <a:cubicBezTo>
                      <a:pt x="269" y="193"/>
                      <a:pt x="268" y="193"/>
                      <a:pt x="268" y="192"/>
                    </a:cubicBezTo>
                    <a:cubicBezTo>
                      <a:pt x="269" y="191"/>
                      <a:pt x="268" y="190"/>
                      <a:pt x="267" y="189"/>
                    </a:cubicBezTo>
                    <a:cubicBezTo>
                      <a:pt x="269" y="187"/>
                      <a:pt x="265" y="179"/>
                      <a:pt x="269" y="178"/>
                    </a:cubicBezTo>
                    <a:cubicBezTo>
                      <a:pt x="270" y="176"/>
                      <a:pt x="270" y="173"/>
                      <a:pt x="270" y="171"/>
                    </a:cubicBezTo>
                    <a:cubicBezTo>
                      <a:pt x="269" y="171"/>
                      <a:pt x="269" y="172"/>
                      <a:pt x="268" y="171"/>
                    </a:cubicBezTo>
                    <a:cubicBezTo>
                      <a:pt x="268" y="168"/>
                      <a:pt x="269" y="167"/>
                      <a:pt x="269" y="164"/>
                    </a:cubicBezTo>
                    <a:cubicBezTo>
                      <a:pt x="269" y="164"/>
                      <a:pt x="270" y="163"/>
                      <a:pt x="270" y="164"/>
                    </a:cubicBezTo>
                    <a:cubicBezTo>
                      <a:pt x="269" y="163"/>
                      <a:pt x="270" y="161"/>
                      <a:pt x="269" y="161"/>
                    </a:cubicBezTo>
                    <a:cubicBezTo>
                      <a:pt x="268" y="165"/>
                      <a:pt x="268" y="171"/>
                      <a:pt x="266" y="173"/>
                    </a:cubicBezTo>
                    <a:close/>
                    <a:moveTo>
                      <a:pt x="43" y="163"/>
                    </a:moveTo>
                    <a:cubicBezTo>
                      <a:pt x="43" y="163"/>
                      <a:pt x="43" y="163"/>
                      <a:pt x="43" y="163"/>
                    </a:cubicBezTo>
                    <a:cubicBezTo>
                      <a:pt x="43" y="162"/>
                      <a:pt x="43" y="161"/>
                      <a:pt x="42" y="162"/>
                    </a:cubicBezTo>
                    <a:cubicBezTo>
                      <a:pt x="42" y="162"/>
                      <a:pt x="42" y="163"/>
                      <a:pt x="43" y="163"/>
                    </a:cubicBezTo>
                    <a:close/>
                    <a:moveTo>
                      <a:pt x="437" y="162"/>
                    </a:moveTo>
                    <a:cubicBezTo>
                      <a:pt x="438" y="164"/>
                      <a:pt x="437" y="164"/>
                      <a:pt x="438" y="165"/>
                    </a:cubicBezTo>
                    <a:cubicBezTo>
                      <a:pt x="438" y="164"/>
                      <a:pt x="441" y="165"/>
                      <a:pt x="440" y="164"/>
                    </a:cubicBezTo>
                    <a:cubicBezTo>
                      <a:pt x="440" y="164"/>
                      <a:pt x="440" y="164"/>
                      <a:pt x="440" y="164"/>
                    </a:cubicBezTo>
                    <a:cubicBezTo>
                      <a:pt x="440" y="163"/>
                      <a:pt x="438" y="163"/>
                      <a:pt x="437" y="162"/>
                    </a:cubicBezTo>
                    <a:close/>
                    <a:moveTo>
                      <a:pt x="273" y="167"/>
                    </a:moveTo>
                    <a:cubicBezTo>
                      <a:pt x="273" y="166"/>
                      <a:pt x="274" y="163"/>
                      <a:pt x="273" y="163"/>
                    </a:cubicBezTo>
                    <a:cubicBezTo>
                      <a:pt x="273" y="164"/>
                      <a:pt x="273" y="166"/>
                      <a:pt x="273" y="167"/>
                    </a:cubicBezTo>
                    <a:close/>
                    <a:moveTo>
                      <a:pt x="38" y="165"/>
                    </a:moveTo>
                    <a:cubicBezTo>
                      <a:pt x="38" y="164"/>
                      <a:pt x="39" y="163"/>
                      <a:pt x="38" y="163"/>
                    </a:cubicBezTo>
                    <a:cubicBezTo>
                      <a:pt x="38" y="164"/>
                      <a:pt x="38" y="165"/>
                      <a:pt x="38" y="165"/>
                    </a:cubicBezTo>
                    <a:close/>
                    <a:moveTo>
                      <a:pt x="461" y="166"/>
                    </a:moveTo>
                    <a:cubicBezTo>
                      <a:pt x="457" y="166"/>
                      <a:pt x="454" y="167"/>
                      <a:pt x="451" y="168"/>
                    </a:cubicBezTo>
                    <a:cubicBezTo>
                      <a:pt x="451" y="169"/>
                      <a:pt x="452" y="170"/>
                      <a:pt x="450" y="170"/>
                    </a:cubicBezTo>
                    <a:cubicBezTo>
                      <a:pt x="451" y="170"/>
                      <a:pt x="451" y="169"/>
                      <a:pt x="451" y="169"/>
                    </a:cubicBezTo>
                    <a:cubicBezTo>
                      <a:pt x="448" y="170"/>
                      <a:pt x="443" y="170"/>
                      <a:pt x="442" y="172"/>
                    </a:cubicBezTo>
                    <a:cubicBezTo>
                      <a:pt x="441" y="172"/>
                      <a:pt x="439" y="173"/>
                      <a:pt x="438" y="174"/>
                    </a:cubicBezTo>
                    <a:cubicBezTo>
                      <a:pt x="438" y="175"/>
                      <a:pt x="439" y="175"/>
                      <a:pt x="438" y="176"/>
                    </a:cubicBezTo>
                    <a:cubicBezTo>
                      <a:pt x="439" y="175"/>
                      <a:pt x="440" y="175"/>
                      <a:pt x="441" y="175"/>
                    </a:cubicBezTo>
                    <a:cubicBezTo>
                      <a:pt x="441" y="173"/>
                      <a:pt x="441" y="173"/>
                      <a:pt x="441" y="173"/>
                    </a:cubicBezTo>
                    <a:cubicBezTo>
                      <a:pt x="441" y="173"/>
                      <a:pt x="442" y="173"/>
                      <a:pt x="442" y="173"/>
                    </a:cubicBezTo>
                    <a:cubicBezTo>
                      <a:pt x="443" y="173"/>
                      <a:pt x="442" y="172"/>
                      <a:pt x="443" y="172"/>
                    </a:cubicBezTo>
                    <a:cubicBezTo>
                      <a:pt x="443" y="173"/>
                      <a:pt x="443" y="173"/>
                      <a:pt x="443" y="174"/>
                    </a:cubicBezTo>
                    <a:cubicBezTo>
                      <a:pt x="444" y="173"/>
                      <a:pt x="446" y="173"/>
                      <a:pt x="447" y="171"/>
                    </a:cubicBezTo>
                    <a:cubicBezTo>
                      <a:pt x="447" y="171"/>
                      <a:pt x="447" y="172"/>
                      <a:pt x="448" y="172"/>
                    </a:cubicBezTo>
                    <a:cubicBezTo>
                      <a:pt x="450" y="170"/>
                      <a:pt x="454" y="170"/>
                      <a:pt x="458" y="168"/>
                    </a:cubicBezTo>
                    <a:cubicBezTo>
                      <a:pt x="458" y="169"/>
                      <a:pt x="461" y="167"/>
                      <a:pt x="461" y="167"/>
                    </a:cubicBezTo>
                    <a:cubicBezTo>
                      <a:pt x="460" y="167"/>
                      <a:pt x="460" y="166"/>
                      <a:pt x="461" y="166"/>
                    </a:cubicBezTo>
                    <a:close/>
                    <a:moveTo>
                      <a:pt x="461" y="167"/>
                    </a:moveTo>
                    <a:cubicBezTo>
                      <a:pt x="462" y="167"/>
                      <a:pt x="462" y="167"/>
                      <a:pt x="462" y="167"/>
                    </a:cubicBezTo>
                    <a:cubicBezTo>
                      <a:pt x="462" y="166"/>
                      <a:pt x="464" y="165"/>
                      <a:pt x="463" y="165"/>
                    </a:cubicBezTo>
                    <a:cubicBezTo>
                      <a:pt x="462" y="165"/>
                      <a:pt x="462" y="165"/>
                      <a:pt x="461" y="166"/>
                    </a:cubicBezTo>
                    <a:cubicBezTo>
                      <a:pt x="461" y="166"/>
                      <a:pt x="461" y="167"/>
                      <a:pt x="461" y="167"/>
                    </a:cubicBezTo>
                    <a:close/>
                    <a:moveTo>
                      <a:pt x="42" y="176"/>
                    </a:moveTo>
                    <a:cubicBezTo>
                      <a:pt x="42" y="174"/>
                      <a:pt x="40" y="172"/>
                      <a:pt x="42" y="171"/>
                    </a:cubicBezTo>
                    <a:cubicBezTo>
                      <a:pt x="39" y="170"/>
                      <a:pt x="40" y="166"/>
                      <a:pt x="38" y="165"/>
                    </a:cubicBezTo>
                    <a:cubicBezTo>
                      <a:pt x="38" y="168"/>
                      <a:pt x="40" y="172"/>
                      <a:pt x="42" y="176"/>
                    </a:cubicBezTo>
                    <a:close/>
                    <a:moveTo>
                      <a:pt x="44" y="170"/>
                    </a:moveTo>
                    <a:cubicBezTo>
                      <a:pt x="45" y="170"/>
                      <a:pt x="45" y="170"/>
                      <a:pt x="45" y="170"/>
                    </a:cubicBezTo>
                    <a:cubicBezTo>
                      <a:pt x="45" y="171"/>
                      <a:pt x="46" y="173"/>
                      <a:pt x="47" y="172"/>
                    </a:cubicBezTo>
                    <a:cubicBezTo>
                      <a:pt x="45" y="171"/>
                      <a:pt x="46" y="166"/>
                      <a:pt x="43" y="166"/>
                    </a:cubicBezTo>
                    <a:cubicBezTo>
                      <a:pt x="44" y="167"/>
                      <a:pt x="45" y="169"/>
                      <a:pt x="44" y="170"/>
                    </a:cubicBezTo>
                    <a:close/>
                    <a:moveTo>
                      <a:pt x="275" y="169"/>
                    </a:moveTo>
                    <a:cubicBezTo>
                      <a:pt x="274" y="169"/>
                      <a:pt x="273" y="169"/>
                      <a:pt x="272" y="169"/>
                    </a:cubicBezTo>
                    <a:cubicBezTo>
                      <a:pt x="271" y="172"/>
                      <a:pt x="272" y="177"/>
                      <a:pt x="271" y="180"/>
                    </a:cubicBezTo>
                    <a:cubicBezTo>
                      <a:pt x="272" y="186"/>
                      <a:pt x="272" y="195"/>
                      <a:pt x="272" y="201"/>
                    </a:cubicBezTo>
                    <a:cubicBezTo>
                      <a:pt x="272" y="201"/>
                      <a:pt x="273" y="201"/>
                      <a:pt x="273" y="202"/>
                    </a:cubicBezTo>
                    <a:cubicBezTo>
                      <a:pt x="272" y="203"/>
                      <a:pt x="273" y="206"/>
                      <a:pt x="273" y="208"/>
                    </a:cubicBezTo>
                    <a:cubicBezTo>
                      <a:pt x="274" y="202"/>
                      <a:pt x="274" y="194"/>
                      <a:pt x="273" y="187"/>
                    </a:cubicBezTo>
                    <a:cubicBezTo>
                      <a:pt x="274" y="186"/>
                      <a:pt x="275" y="186"/>
                      <a:pt x="274" y="185"/>
                    </a:cubicBezTo>
                    <a:cubicBezTo>
                      <a:pt x="274" y="186"/>
                      <a:pt x="274" y="186"/>
                      <a:pt x="273" y="186"/>
                    </a:cubicBezTo>
                    <a:cubicBezTo>
                      <a:pt x="273" y="184"/>
                      <a:pt x="272" y="184"/>
                      <a:pt x="273" y="183"/>
                    </a:cubicBezTo>
                    <a:cubicBezTo>
                      <a:pt x="272" y="181"/>
                      <a:pt x="272" y="173"/>
                      <a:pt x="274" y="170"/>
                    </a:cubicBezTo>
                    <a:cubicBezTo>
                      <a:pt x="275" y="170"/>
                      <a:pt x="274" y="174"/>
                      <a:pt x="274" y="174"/>
                    </a:cubicBezTo>
                    <a:cubicBezTo>
                      <a:pt x="275" y="173"/>
                      <a:pt x="275" y="170"/>
                      <a:pt x="275" y="168"/>
                    </a:cubicBezTo>
                    <a:cubicBezTo>
                      <a:pt x="275" y="168"/>
                      <a:pt x="275" y="169"/>
                      <a:pt x="275" y="169"/>
                    </a:cubicBezTo>
                    <a:close/>
                    <a:moveTo>
                      <a:pt x="42" y="188"/>
                    </a:moveTo>
                    <a:cubicBezTo>
                      <a:pt x="41" y="189"/>
                      <a:pt x="42" y="190"/>
                      <a:pt x="42" y="191"/>
                    </a:cubicBezTo>
                    <a:cubicBezTo>
                      <a:pt x="43" y="191"/>
                      <a:pt x="45" y="191"/>
                      <a:pt x="46" y="191"/>
                    </a:cubicBezTo>
                    <a:cubicBezTo>
                      <a:pt x="46" y="190"/>
                      <a:pt x="46" y="190"/>
                      <a:pt x="45" y="190"/>
                    </a:cubicBezTo>
                    <a:cubicBezTo>
                      <a:pt x="46" y="188"/>
                      <a:pt x="43" y="187"/>
                      <a:pt x="44" y="185"/>
                    </a:cubicBezTo>
                    <a:cubicBezTo>
                      <a:pt x="44" y="185"/>
                      <a:pt x="43" y="185"/>
                      <a:pt x="43" y="184"/>
                    </a:cubicBezTo>
                    <a:cubicBezTo>
                      <a:pt x="41" y="179"/>
                      <a:pt x="39" y="174"/>
                      <a:pt x="37" y="169"/>
                    </a:cubicBezTo>
                    <a:cubicBezTo>
                      <a:pt x="37" y="169"/>
                      <a:pt x="37" y="169"/>
                      <a:pt x="36" y="169"/>
                    </a:cubicBezTo>
                    <a:cubicBezTo>
                      <a:pt x="36" y="170"/>
                      <a:pt x="36" y="173"/>
                      <a:pt x="37" y="172"/>
                    </a:cubicBezTo>
                    <a:cubicBezTo>
                      <a:pt x="37" y="173"/>
                      <a:pt x="38" y="175"/>
                      <a:pt x="37" y="176"/>
                    </a:cubicBezTo>
                    <a:cubicBezTo>
                      <a:pt x="37" y="176"/>
                      <a:pt x="37" y="176"/>
                      <a:pt x="37" y="176"/>
                    </a:cubicBezTo>
                    <a:cubicBezTo>
                      <a:pt x="37" y="176"/>
                      <a:pt x="37" y="175"/>
                      <a:pt x="38" y="175"/>
                    </a:cubicBezTo>
                    <a:cubicBezTo>
                      <a:pt x="38" y="179"/>
                      <a:pt x="40" y="182"/>
                      <a:pt x="40" y="185"/>
                    </a:cubicBezTo>
                    <a:cubicBezTo>
                      <a:pt x="40" y="185"/>
                      <a:pt x="40" y="185"/>
                      <a:pt x="40" y="185"/>
                    </a:cubicBezTo>
                    <a:cubicBezTo>
                      <a:pt x="38" y="186"/>
                      <a:pt x="41" y="188"/>
                      <a:pt x="42" y="188"/>
                    </a:cubicBezTo>
                    <a:close/>
                    <a:moveTo>
                      <a:pt x="47" y="176"/>
                    </a:moveTo>
                    <a:cubicBezTo>
                      <a:pt x="48" y="176"/>
                      <a:pt x="48" y="179"/>
                      <a:pt x="49" y="179"/>
                    </a:cubicBezTo>
                    <a:cubicBezTo>
                      <a:pt x="49" y="178"/>
                      <a:pt x="48" y="175"/>
                      <a:pt x="47" y="174"/>
                    </a:cubicBezTo>
                    <a:cubicBezTo>
                      <a:pt x="47" y="175"/>
                      <a:pt x="47" y="175"/>
                      <a:pt x="47" y="176"/>
                    </a:cubicBezTo>
                    <a:close/>
                    <a:moveTo>
                      <a:pt x="497" y="176"/>
                    </a:moveTo>
                    <a:cubicBezTo>
                      <a:pt x="497" y="175"/>
                      <a:pt x="499" y="175"/>
                      <a:pt x="499" y="175"/>
                    </a:cubicBezTo>
                    <a:cubicBezTo>
                      <a:pt x="498" y="175"/>
                      <a:pt x="497" y="175"/>
                      <a:pt x="497" y="176"/>
                    </a:cubicBezTo>
                    <a:close/>
                    <a:moveTo>
                      <a:pt x="275" y="181"/>
                    </a:moveTo>
                    <a:cubicBezTo>
                      <a:pt x="275" y="180"/>
                      <a:pt x="275" y="177"/>
                      <a:pt x="274" y="177"/>
                    </a:cubicBezTo>
                    <a:cubicBezTo>
                      <a:pt x="274" y="178"/>
                      <a:pt x="274" y="180"/>
                      <a:pt x="275" y="181"/>
                    </a:cubicBezTo>
                    <a:close/>
                    <a:moveTo>
                      <a:pt x="464" y="178"/>
                    </a:moveTo>
                    <a:cubicBezTo>
                      <a:pt x="464" y="178"/>
                      <a:pt x="464" y="178"/>
                      <a:pt x="464" y="177"/>
                    </a:cubicBezTo>
                    <a:cubicBezTo>
                      <a:pt x="463" y="178"/>
                      <a:pt x="463" y="176"/>
                      <a:pt x="462" y="177"/>
                    </a:cubicBezTo>
                    <a:cubicBezTo>
                      <a:pt x="463" y="177"/>
                      <a:pt x="462" y="178"/>
                      <a:pt x="462" y="178"/>
                    </a:cubicBezTo>
                    <a:cubicBezTo>
                      <a:pt x="462" y="178"/>
                      <a:pt x="461" y="177"/>
                      <a:pt x="461" y="177"/>
                    </a:cubicBezTo>
                    <a:cubicBezTo>
                      <a:pt x="460" y="178"/>
                      <a:pt x="458" y="178"/>
                      <a:pt x="456" y="179"/>
                    </a:cubicBezTo>
                    <a:cubicBezTo>
                      <a:pt x="455" y="179"/>
                      <a:pt x="456" y="179"/>
                      <a:pt x="456" y="179"/>
                    </a:cubicBezTo>
                    <a:cubicBezTo>
                      <a:pt x="454" y="179"/>
                      <a:pt x="452" y="180"/>
                      <a:pt x="452" y="181"/>
                    </a:cubicBezTo>
                    <a:cubicBezTo>
                      <a:pt x="451" y="180"/>
                      <a:pt x="450" y="181"/>
                      <a:pt x="449" y="181"/>
                    </a:cubicBezTo>
                    <a:cubicBezTo>
                      <a:pt x="450" y="182"/>
                      <a:pt x="449" y="182"/>
                      <a:pt x="449" y="182"/>
                    </a:cubicBezTo>
                    <a:cubicBezTo>
                      <a:pt x="449" y="182"/>
                      <a:pt x="450" y="182"/>
                      <a:pt x="450" y="182"/>
                    </a:cubicBezTo>
                    <a:cubicBezTo>
                      <a:pt x="448" y="182"/>
                      <a:pt x="450" y="183"/>
                      <a:pt x="449" y="183"/>
                    </a:cubicBezTo>
                    <a:cubicBezTo>
                      <a:pt x="449" y="182"/>
                      <a:pt x="448" y="183"/>
                      <a:pt x="448" y="182"/>
                    </a:cubicBezTo>
                    <a:cubicBezTo>
                      <a:pt x="448" y="182"/>
                      <a:pt x="449" y="182"/>
                      <a:pt x="449" y="182"/>
                    </a:cubicBezTo>
                    <a:cubicBezTo>
                      <a:pt x="447" y="181"/>
                      <a:pt x="445" y="182"/>
                      <a:pt x="444" y="183"/>
                    </a:cubicBezTo>
                    <a:cubicBezTo>
                      <a:pt x="444" y="183"/>
                      <a:pt x="444" y="184"/>
                      <a:pt x="444" y="185"/>
                    </a:cubicBezTo>
                    <a:cubicBezTo>
                      <a:pt x="446" y="185"/>
                      <a:pt x="448" y="185"/>
                      <a:pt x="449" y="183"/>
                    </a:cubicBezTo>
                    <a:cubicBezTo>
                      <a:pt x="449" y="183"/>
                      <a:pt x="449" y="184"/>
                      <a:pt x="449" y="184"/>
                    </a:cubicBezTo>
                    <a:cubicBezTo>
                      <a:pt x="449" y="184"/>
                      <a:pt x="449" y="184"/>
                      <a:pt x="450" y="184"/>
                    </a:cubicBezTo>
                    <a:cubicBezTo>
                      <a:pt x="450" y="183"/>
                      <a:pt x="451" y="183"/>
                      <a:pt x="451" y="183"/>
                    </a:cubicBezTo>
                    <a:cubicBezTo>
                      <a:pt x="453" y="184"/>
                      <a:pt x="455" y="182"/>
                      <a:pt x="458" y="182"/>
                    </a:cubicBezTo>
                    <a:cubicBezTo>
                      <a:pt x="458" y="182"/>
                      <a:pt x="457" y="181"/>
                      <a:pt x="458" y="181"/>
                    </a:cubicBezTo>
                    <a:cubicBezTo>
                      <a:pt x="459" y="183"/>
                      <a:pt x="462" y="180"/>
                      <a:pt x="464" y="181"/>
                    </a:cubicBezTo>
                    <a:cubicBezTo>
                      <a:pt x="463" y="180"/>
                      <a:pt x="465" y="179"/>
                      <a:pt x="464" y="179"/>
                    </a:cubicBezTo>
                    <a:cubicBezTo>
                      <a:pt x="464" y="179"/>
                      <a:pt x="464" y="179"/>
                      <a:pt x="464" y="179"/>
                    </a:cubicBezTo>
                    <a:cubicBezTo>
                      <a:pt x="463" y="179"/>
                      <a:pt x="463" y="180"/>
                      <a:pt x="463" y="180"/>
                    </a:cubicBezTo>
                    <a:cubicBezTo>
                      <a:pt x="463" y="179"/>
                      <a:pt x="463" y="178"/>
                      <a:pt x="464" y="178"/>
                    </a:cubicBezTo>
                    <a:cubicBezTo>
                      <a:pt x="464" y="178"/>
                      <a:pt x="464" y="178"/>
                      <a:pt x="464" y="178"/>
                    </a:cubicBezTo>
                    <a:close/>
                    <a:moveTo>
                      <a:pt x="20" y="181"/>
                    </a:moveTo>
                    <a:cubicBezTo>
                      <a:pt x="20" y="179"/>
                      <a:pt x="19" y="178"/>
                      <a:pt x="19" y="177"/>
                    </a:cubicBezTo>
                    <a:cubicBezTo>
                      <a:pt x="19" y="179"/>
                      <a:pt x="19" y="180"/>
                      <a:pt x="20" y="181"/>
                    </a:cubicBezTo>
                    <a:close/>
                    <a:moveTo>
                      <a:pt x="346" y="205"/>
                    </a:moveTo>
                    <a:cubicBezTo>
                      <a:pt x="346" y="202"/>
                      <a:pt x="347" y="196"/>
                      <a:pt x="347" y="191"/>
                    </a:cubicBezTo>
                    <a:cubicBezTo>
                      <a:pt x="346" y="191"/>
                      <a:pt x="346" y="190"/>
                      <a:pt x="345" y="189"/>
                    </a:cubicBezTo>
                    <a:cubicBezTo>
                      <a:pt x="345" y="186"/>
                      <a:pt x="346" y="180"/>
                      <a:pt x="345" y="177"/>
                    </a:cubicBezTo>
                    <a:cubicBezTo>
                      <a:pt x="344" y="186"/>
                      <a:pt x="344" y="195"/>
                      <a:pt x="345" y="203"/>
                    </a:cubicBezTo>
                    <a:cubicBezTo>
                      <a:pt x="345" y="203"/>
                      <a:pt x="345" y="203"/>
                      <a:pt x="345" y="203"/>
                    </a:cubicBezTo>
                    <a:cubicBezTo>
                      <a:pt x="346" y="203"/>
                      <a:pt x="345" y="205"/>
                      <a:pt x="346" y="205"/>
                    </a:cubicBezTo>
                    <a:close/>
                    <a:moveTo>
                      <a:pt x="439" y="178"/>
                    </a:moveTo>
                    <a:cubicBezTo>
                      <a:pt x="438" y="181"/>
                      <a:pt x="440" y="181"/>
                      <a:pt x="441" y="180"/>
                    </a:cubicBezTo>
                    <a:cubicBezTo>
                      <a:pt x="441" y="180"/>
                      <a:pt x="440" y="180"/>
                      <a:pt x="441" y="180"/>
                    </a:cubicBezTo>
                    <a:cubicBezTo>
                      <a:pt x="441" y="179"/>
                      <a:pt x="441" y="178"/>
                      <a:pt x="441" y="177"/>
                    </a:cubicBezTo>
                    <a:cubicBezTo>
                      <a:pt x="440" y="177"/>
                      <a:pt x="440" y="178"/>
                      <a:pt x="439" y="178"/>
                    </a:cubicBezTo>
                    <a:close/>
                    <a:moveTo>
                      <a:pt x="340" y="184"/>
                    </a:moveTo>
                    <a:cubicBezTo>
                      <a:pt x="340" y="184"/>
                      <a:pt x="339" y="184"/>
                      <a:pt x="339" y="184"/>
                    </a:cubicBezTo>
                    <a:cubicBezTo>
                      <a:pt x="339" y="191"/>
                      <a:pt x="336" y="198"/>
                      <a:pt x="338" y="205"/>
                    </a:cubicBezTo>
                    <a:cubicBezTo>
                      <a:pt x="338" y="206"/>
                      <a:pt x="338" y="205"/>
                      <a:pt x="337" y="205"/>
                    </a:cubicBezTo>
                    <a:cubicBezTo>
                      <a:pt x="338" y="210"/>
                      <a:pt x="338" y="216"/>
                      <a:pt x="338" y="220"/>
                    </a:cubicBezTo>
                    <a:cubicBezTo>
                      <a:pt x="338" y="222"/>
                      <a:pt x="337" y="223"/>
                      <a:pt x="338" y="225"/>
                    </a:cubicBezTo>
                    <a:cubicBezTo>
                      <a:pt x="338" y="226"/>
                      <a:pt x="338" y="227"/>
                      <a:pt x="338" y="228"/>
                    </a:cubicBezTo>
                    <a:cubicBezTo>
                      <a:pt x="338" y="228"/>
                      <a:pt x="338" y="229"/>
                      <a:pt x="338" y="229"/>
                    </a:cubicBezTo>
                    <a:cubicBezTo>
                      <a:pt x="338" y="231"/>
                      <a:pt x="338" y="233"/>
                      <a:pt x="338" y="235"/>
                    </a:cubicBezTo>
                    <a:cubicBezTo>
                      <a:pt x="338" y="239"/>
                      <a:pt x="337" y="243"/>
                      <a:pt x="337" y="246"/>
                    </a:cubicBezTo>
                    <a:cubicBezTo>
                      <a:pt x="339" y="249"/>
                      <a:pt x="339" y="254"/>
                      <a:pt x="339" y="256"/>
                    </a:cubicBezTo>
                    <a:cubicBezTo>
                      <a:pt x="339" y="257"/>
                      <a:pt x="340" y="257"/>
                      <a:pt x="340" y="257"/>
                    </a:cubicBezTo>
                    <a:cubicBezTo>
                      <a:pt x="342" y="261"/>
                      <a:pt x="339" y="265"/>
                      <a:pt x="342" y="266"/>
                    </a:cubicBezTo>
                    <a:cubicBezTo>
                      <a:pt x="342" y="258"/>
                      <a:pt x="339" y="247"/>
                      <a:pt x="340" y="241"/>
                    </a:cubicBezTo>
                    <a:cubicBezTo>
                      <a:pt x="339" y="236"/>
                      <a:pt x="337" y="233"/>
                      <a:pt x="340" y="229"/>
                    </a:cubicBezTo>
                    <a:cubicBezTo>
                      <a:pt x="340" y="226"/>
                      <a:pt x="340" y="223"/>
                      <a:pt x="340" y="220"/>
                    </a:cubicBezTo>
                    <a:cubicBezTo>
                      <a:pt x="340" y="219"/>
                      <a:pt x="339" y="219"/>
                      <a:pt x="339" y="218"/>
                    </a:cubicBezTo>
                    <a:cubicBezTo>
                      <a:pt x="339" y="206"/>
                      <a:pt x="340" y="193"/>
                      <a:pt x="341" y="178"/>
                    </a:cubicBezTo>
                    <a:cubicBezTo>
                      <a:pt x="341" y="178"/>
                      <a:pt x="341" y="178"/>
                      <a:pt x="340" y="178"/>
                    </a:cubicBezTo>
                    <a:cubicBezTo>
                      <a:pt x="340" y="180"/>
                      <a:pt x="340" y="182"/>
                      <a:pt x="340" y="184"/>
                    </a:cubicBezTo>
                    <a:close/>
                    <a:moveTo>
                      <a:pt x="465" y="182"/>
                    </a:moveTo>
                    <a:cubicBezTo>
                      <a:pt x="467" y="183"/>
                      <a:pt x="465" y="183"/>
                      <a:pt x="465" y="184"/>
                    </a:cubicBezTo>
                    <a:cubicBezTo>
                      <a:pt x="466" y="183"/>
                      <a:pt x="469" y="184"/>
                      <a:pt x="469" y="182"/>
                    </a:cubicBezTo>
                    <a:cubicBezTo>
                      <a:pt x="469" y="183"/>
                      <a:pt x="469" y="183"/>
                      <a:pt x="469" y="183"/>
                    </a:cubicBezTo>
                    <a:cubicBezTo>
                      <a:pt x="474" y="181"/>
                      <a:pt x="480" y="180"/>
                      <a:pt x="485" y="178"/>
                    </a:cubicBezTo>
                    <a:cubicBezTo>
                      <a:pt x="484" y="178"/>
                      <a:pt x="483" y="179"/>
                      <a:pt x="482" y="178"/>
                    </a:cubicBezTo>
                    <a:cubicBezTo>
                      <a:pt x="477" y="181"/>
                      <a:pt x="471" y="181"/>
                      <a:pt x="465" y="182"/>
                    </a:cubicBezTo>
                    <a:close/>
                    <a:moveTo>
                      <a:pt x="51" y="182"/>
                    </a:moveTo>
                    <a:cubicBezTo>
                      <a:pt x="52" y="182"/>
                      <a:pt x="52" y="182"/>
                      <a:pt x="52" y="182"/>
                    </a:cubicBezTo>
                    <a:cubicBezTo>
                      <a:pt x="52" y="181"/>
                      <a:pt x="52" y="179"/>
                      <a:pt x="51" y="179"/>
                    </a:cubicBezTo>
                    <a:cubicBezTo>
                      <a:pt x="51" y="181"/>
                      <a:pt x="51" y="180"/>
                      <a:pt x="51" y="182"/>
                    </a:cubicBezTo>
                    <a:close/>
                    <a:moveTo>
                      <a:pt x="439" y="183"/>
                    </a:moveTo>
                    <a:cubicBezTo>
                      <a:pt x="438" y="184"/>
                      <a:pt x="438" y="186"/>
                      <a:pt x="439" y="187"/>
                    </a:cubicBezTo>
                    <a:cubicBezTo>
                      <a:pt x="440" y="187"/>
                      <a:pt x="440" y="186"/>
                      <a:pt x="442" y="186"/>
                    </a:cubicBezTo>
                    <a:cubicBezTo>
                      <a:pt x="442" y="185"/>
                      <a:pt x="442" y="185"/>
                      <a:pt x="442" y="185"/>
                    </a:cubicBezTo>
                    <a:cubicBezTo>
                      <a:pt x="443" y="185"/>
                      <a:pt x="443" y="186"/>
                      <a:pt x="443" y="185"/>
                    </a:cubicBezTo>
                    <a:cubicBezTo>
                      <a:pt x="443" y="185"/>
                      <a:pt x="442" y="184"/>
                      <a:pt x="443" y="185"/>
                    </a:cubicBezTo>
                    <a:cubicBezTo>
                      <a:pt x="443" y="184"/>
                      <a:pt x="443" y="183"/>
                      <a:pt x="443" y="183"/>
                    </a:cubicBezTo>
                    <a:cubicBezTo>
                      <a:pt x="442" y="183"/>
                      <a:pt x="442" y="183"/>
                      <a:pt x="442" y="184"/>
                    </a:cubicBezTo>
                    <a:cubicBezTo>
                      <a:pt x="442" y="180"/>
                      <a:pt x="441" y="184"/>
                      <a:pt x="439" y="183"/>
                    </a:cubicBezTo>
                    <a:close/>
                    <a:moveTo>
                      <a:pt x="443" y="188"/>
                    </a:moveTo>
                    <a:cubicBezTo>
                      <a:pt x="444" y="189"/>
                      <a:pt x="442" y="189"/>
                      <a:pt x="443" y="189"/>
                    </a:cubicBezTo>
                    <a:cubicBezTo>
                      <a:pt x="443" y="189"/>
                      <a:pt x="444" y="189"/>
                      <a:pt x="444" y="188"/>
                    </a:cubicBezTo>
                    <a:cubicBezTo>
                      <a:pt x="444" y="188"/>
                      <a:pt x="444" y="187"/>
                      <a:pt x="443" y="188"/>
                    </a:cubicBezTo>
                    <a:close/>
                    <a:moveTo>
                      <a:pt x="465" y="183"/>
                    </a:moveTo>
                    <a:cubicBezTo>
                      <a:pt x="466" y="182"/>
                      <a:pt x="464" y="183"/>
                      <a:pt x="464" y="183"/>
                    </a:cubicBezTo>
                    <a:cubicBezTo>
                      <a:pt x="463" y="183"/>
                      <a:pt x="464" y="183"/>
                      <a:pt x="464" y="183"/>
                    </a:cubicBezTo>
                    <a:cubicBezTo>
                      <a:pt x="463" y="183"/>
                      <a:pt x="463" y="183"/>
                      <a:pt x="462" y="183"/>
                    </a:cubicBezTo>
                    <a:cubicBezTo>
                      <a:pt x="462" y="183"/>
                      <a:pt x="462" y="184"/>
                      <a:pt x="461" y="184"/>
                    </a:cubicBezTo>
                    <a:cubicBezTo>
                      <a:pt x="461" y="184"/>
                      <a:pt x="461" y="183"/>
                      <a:pt x="460" y="183"/>
                    </a:cubicBezTo>
                    <a:cubicBezTo>
                      <a:pt x="457" y="185"/>
                      <a:pt x="451" y="184"/>
                      <a:pt x="449" y="187"/>
                    </a:cubicBezTo>
                    <a:cubicBezTo>
                      <a:pt x="447" y="186"/>
                      <a:pt x="446" y="187"/>
                      <a:pt x="444" y="187"/>
                    </a:cubicBezTo>
                    <a:cubicBezTo>
                      <a:pt x="445" y="188"/>
                      <a:pt x="445" y="189"/>
                      <a:pt x="444" y="189"/>
                    </a:cubicBezTo>
                    <a:cubicBezTo>
                      <a:pt x="450" y="189"/>
                      <a:pt x="455" y="186"/>
                      <a:pt x="461" y="186"/>
                    </a:cubicBezTo>
                    <a:cubicBezTo>
                      <a:pt x="462" y="185"/>
                      <a:pt x="462" y="184"/>
                      <a:pt x="463" y="183"/>
                    </a:cubicBezTo>
                    <a:cubicBezTo>
                      <a:pt x="463" y="184"/>
                      <a:pt x="462" y="184"/>
                      <a:pt x="462" y="185"/>
                    </a:cubicBezTo>
                    <a:cubicBezTo>
                      <a:pt x="463" y="185"/>
                      <a:pt x="464" y="184"/>
                      <a:pt x="465" y="184"/>
                    </a:cubicBezTo>
                    <a:cubicBezTo>
                      <a:pt x="464" y="183"/>
                      <a:pt x="465" y="183"/>
                      <a:pt x="465" y="183"/>
                    </a:cubicBezTo>
                    <a:cubicBezTo>
                      <a:pt x="465" y="183"/>
                      <a:pt x="465" y="183"/>
                      <a:pt x="465" y="183"/>
                    </a:cubicBezTo>
                    <a:close/>
                    <a:moveTo>
                      <a:pt x="51" y="183"/>
                    </a:moveTo>
                    <a:cubicBezTo>
                      <a:pt x="51" y="183"/>
                      <a:pt x="51" y="183"/>
                      <a:pt x="51" y="183"/>
                    </a:cubicBezTo>
                    <a:cubicBezTo>
                      <a:pt x="50" y="183"/>
                      <a:pt x="49" y="182"/>
                      <a:pt x="49" y="183"/>
                    </a:cubicBezTo>
                    <a:cubicBezTo>
                      <a:pt x="50" y="183"/>
                      <a:pt x="51" y="184"/>
                      <a:pt x="51" y="183"/>
                    </a:cubicBezTo>
                    <a:close/>
                    <a:moveTo>
                      <a:pt x="51" y="187"/>
                    </a:moveTo>
                    <a:cubicBezTo>
                      <a:pt x="51" y="187"/>
                      <a:pt x="52" y="187"/>
                      <a:pt x="52" y="187"/>
                    </a:cubicBezTo>
                    <a:cubicBezTo>
                      <a:pt x="51" y="187"/>
                      <a:pt x="52" y="186"/>
                      <a:pt x="51" y="186"/>
                    </a:cubicBezTo>
                    <a:cubicBezTo>
                      <a:pt x="50" y="186"/>
                      <a:pt x="51" y="187"/>
                      <a:pt x="51" y="187"/>
                    </a:cubicBezTo>
                    <a:close/>
                    <a:moveTo>
                      <a:pt x="57" y="193"/>
                    </a:moveTo>
                    <a:cubicBezTo>
                      <a:pt x="56" y="191"/>
                      <a:pt x="54" y="189"/>
                      <a:pt x="53" y="188"/>
                    </a:cubicBezTo>
                    <a:cubicBezTo>
                      <a:pt x="55" y="190"/>
                      <a:pt x="53" y="193"/>
                      <a:pt x="57" y="193"/>
                    </a:cubicBezTo>
                    <a:close/>
                    <a:moveTo>
                      <a:pt x="442" y="188"/>
                    </a:moveTo>
                    <a:cubicBezTo>
                      <a:pt x="442" y="189"/>
                      <a:pt x="442" y="189"/>
                      <a:pt x="442" y="189"/>
                    </a:cubicBezTo>
                    <a:cubicBezTo>
                      <a:pt x="441" y="188"/>
                      <a:pt x="440" y="189"/>
                      <a:pt x="439" y="189"/>
                    </a:cubicBezTo>
                    <a:cubicBezTo>
                      <a:pt x="439" y="190"/>
                      <a:pt x="439" y="192"/>
                      <a:pt x="439" y="192"/>
                    </a:cubicBezTo>
                    <a:cubicBezTo>
                      <a:pt x="440" y="191"/>
                      <a:pt x="442" y="191"/>
                      <a:pt x="442" y="191"/>
                    </a:cubicBezTo>
                    <a:cubicBezTo>
                      <a:pt x="442" y="190"/>
                      <a:pt x="442" y="189"/>
                      <a:pt x="442" y="188"/>
                    </a:cubicBezTo>
                    <a:close/>
                    <a:moveTo>
                      <a:pt x="845" y="191"/>
                    </a:moveTo>
                    <a:cubicBezTo>
                      <a:pt x="846" y="189"/>
                      <a:pt x="849" y="190"/>
                      <a:pt x="850" y="189"/>
                    </a:cubicBezTo>
                    <a:cubicBezTo>
                      <a:pt x="848" y="189"/>
                      <a:pt x="846" y="189"/>
                      <a:pt x="845" y="189"/>
                    </a:cubicBezTo>
                    <a:cubicBezTo>
                      <a:pt x="845" y="190"/>
                      <a:pt x="845" y="190"/>
                      <a:pt x="845" y="190"/>
                    </a:cubicBezTo>
                    <a:cubicBezTo>
                      <a:pt x="844" y="190"/>
                      <a:pt x="844" y="192"/>
                      <a:pt x="843" y="193"/>
                    </a:cubicBezTo>
                    <a:cubicBezTo>
                      <a:pt x="845" y="192"/>
                      <a:pt x="847" y="192"/>
                      <a:pt x="848" y="191"/>
                    </a:cubicBezTo>
                    <a:cubicBezTo>
                      <a:pt x="848" y="191"/>
                      <a:pt x="847" y="190"/>
                      <a:pt x="847" y="191"/>
                    </a:cubicBezTo>
                    <a:cubicBezTo>
                      <a:pt x="848" y="191"/>
                      <a:pt x="845" y="192"/>
                      <a:pt x="845" y="191"/>
                    </a:cubicBezTo>
                    <a:close/>
                    <a:moveTo>
                      <a:pt x="860" y="190"/>
                    </a:moveTo>
                    <a:cubicBezTo>
                      <a:pt x="862" y="191"/>
                      <a:pt x="864" y="190"/>
                      <a:pt x="865" y="189"/>
                    </a:cubicBezTo>
                    <a:cubicBezTo>
                      <a:pt x="863" y="189"/>
                      <a:pt x="862" y="190"/>
                      <a:pt x="860" y="190"/>
                    </a:cubicBezTo>
                    <a:close/>
                    <a:moveTo>
                      <a:pt x="445" y="192"/>
                    </a:moveTo>
                    <a:cubicBezTo>
                      <a:pt x="444" y="192"/>
                      <a:pt x="444" y="192"/>
                      <a:pt x="444" y="192"/>
                    </a:cubicBezTo>
                    <a:cubicBezTo>
                      <a:pt x="444" y="193"/>
                      <a:pt x="443" y="192"/>
                      <a:pt x="443" y="193"/>
                    </a:cubicBezTo>
                    <a:cubicBezTo>
                      <a:pt x="444" y="193"/>
                      <a:pt x="444" y="193"/>
                      <a:pt x="443" y="194"/>
                    </a:cubicBezTo>
                    <a:cubicBezTo>
                      <a:pt x="445" y="194"/>
                      <a:pt x="448" y="193"/>
                      <a:pt x="449" y="193"/>
                    </a:cubicBezTo>
                    <a:cubicBezTo>
                      <a:pt x="449" y="192"/>
                      <a:pt x="448" y="191"/>
                      <a:pt x="449" y="190"/>
                    </a:cubicBezTo>
                    <a:cubicBezTo>
                      <a:pt x="448" y="191"/>
                      <a:pt x="445" y="191"/>
                      <a:pt x="445" y="192"/>
                    </a:cubicBezTo>
                    <a:close/>
                    <a:moveTo>
                      <a:pt x="439" y="195"/>
                    </a:moveTo>
                    <a:cubicBezTo>
                      <a:pt x="440" y="196"/>
                      <a:pt x="442" y="194"/>
                      <a:pt x="443" y="195"/>
                    </a:cubicBezTo>
                    <a:cubicBezTo>
                      <a:pt x="443" y="192"/>
                      <a:pt x="440" y="193"/>
                      <a:pt x="439" y="195"/>
                    </a:cubicBezTo>
                    <a:close/>
                    <a:moveTo>
                      <a:pt x="785" y="199"/>
                    </a:moveTo>
                    <a:cubicBezTo>
                      <a:pt x="786" y="200"/>
                      <a:pt x="788" y="198"/>
                      <a:pt x="790" y="199"/>
                    </a:cubicBezTo>
                    <a:cubicBezTo>
                      <a:pt x="790" y="199"/>
                      <a:pt x="790" y="199"/>
                      <a:pt x="790" y="199"/>
                    </a:cubicBezTo>
                    <a:cubicBezTo>
                      <a:pt x="796" y="197"/>
                      <a:pt x="801" y="196"/>
                      <a:pt x="806" y="195"/>
                    </a:cubicBezTo>
                    <a:cubicBezTo>
                      <a:pt x="800" y="195"/>
                      <a:pt x="791" y="197"/>
                      <a:pt x="785" y="199"/>
                    </a:cubicBezTo>
                    <a:close/>
                    <a:moveTo>
                      <a:pt x="444" y="197"/>
                    </a:moveTo>
                    <a:cubicBezTo>
                      <a:pt x="445" y="198"/>
                      <a:pt x="445" y="197"/>
                      <a:pt x="445" y="197"/>
                    </a:cubicBezTo>
                    <a:cubicBezTo>
                      <a:pt x="445" y="197"/>
                      <a:pt x="444" y="197"/>
                      <a:pt x="444" y="197"/>
                    </a:cubicBezTo>
                    <a:close/>
                    <a:moveTo>
                      <a:pt x="813" y="199"/>
                    </a:moveTo>
                    <a:cubicBezTo>
                      <a:pt x="815" y="199"/>
                      <a:pt x="817" y="197"/>
                      <a:pt x="818" y="198"/>
                    </a:cubicBezTo>
                    <a:cubicBezTo>
                      <a:pt x="818" y="197"/>
                      <a:pt x="819" y="198"/>
                      <a:pt x="819" y="197"/>
                    </a:cubicBezTo>
                    <a:cubicBezTo>
                      <a:pt x="816" y="197"/>
                      <a:pt x="814" y="198"/>
                      <a:pt x="813" y="199"/>
                    </a:cubicBezTo>
                    <a:close/>
                    <a:moveTo>
                      <a:pt x="440" y="199"/>
                    </a:moveTo>
                    <a:cubicBezTo>
                      <a:pt x="441" y="198"/>
                      <a:pt x="442" y="198"/>
                      <a:pt x="443" y="197"/>
                    </a:cubicBezTo>
                    <a:cubicBezTo>
                      <a:pt x="441" y="197"/>
                      <a:pt x="440" y="198"/>
                      <a:pt x="439" y="197"/>
                    </a:cubicBezTo>
                    <a:cubicBezTo>
                      <a:pt x="439" y="198"/>
                      <a:pt x="440" y="198"/>
                      <a:pt x="440" y="199"/>
                    </a:cubicBezTo>
                    <a:close/>
                    <a:moveTo>
                      <a:pt x="770" y="207"/>
                    </a:moveTo>
                    <a:cubicBezTo>
                      <a:pt x="769" y="206"/>
                      <a:pt x="768" y="206"/>
                      <a:pt x="767" y="207"/>
                    </a:cubicBezTo>
                    <a:cubicBezTo>
                      <a:pt x="768" y="208"/>
                      <a:pt x="768" y="207"/>
                      <a:pt x="769" y="207"/>
                    </a:cubicBezTo>
                    <a:cubicBezTo>
                      <a:pt x="769" y="207"/>
                      <a:pt x="769" y="207"/>
                      <a:pt x="770" y="207"/>
                    </a:cubicBezTo>
                    <a:close/>
                    <a:moveTo>
                      <a:pt x="112" y="210"/>
                    </a:moveTo>
                    <a:cubicBezTo>
                      <a:pt x="113" y="210"/>
                      <a:pt x="113" y="210"/>
                      <a:pt x="113" y="211"/>
                    </a:cubicBezTo>
                    <a:cubicBezTo>
                      <a:pt x="113" y="210"/>
                      <a:pt x="114" y="210"/>
                      <a:pt x="114" y="210"/>
                    </a:cubicBezTo>
                    <a:cubicBezTo>
                      <a:pt x="115" y="207"/>
                      <a:pt x="112" y="208"/>
                      <a:pt x="111" y="208"/>
                    </a:cubicBezTo>
                    <a:cubicBezTo>
                      <a:pt x="111" y="208"/>
                      <a:pt x="111" y="208"/>
                      <a:pt x="111" y="209"/>
                    </a:cubicBezTo>
                    <a:cubicBezTo>
                      <a:pt x="112" y="208"/>
                      <a:pt x="111" y="209"/>
                      <a:pt x="112" y="210"/>
                    </a:cubicBezTo>
                    <a:close/>
                    <a:moveTo>
                      <a:pt x="271" y="209"/>
                    </a:moveTo>
                    <a:cubicBezTo>
                      <a:pt x="271" y="209"/>
                      <a:pt x="271" y="209"/>
                      <a:pt x="271" y="209"/>
                    </a:cubicBezTo>
                    <a:cubicBezTo>
                      <a:pt x="269" y="211"/>
                      <a:pt x="271" y="211"/>
                      <a:pt x="272" y="214"/>
                    </a:cubicBezTo>
                    <a:cubicBezTo>
                      <a:pt x="272" y="211"/>
                      <a:pt x="272" y="209"/>
                      <a:pt x="271" y="208"/>
                    </a:cubicBezTo>
                    <a:cubicBezTo>
                      <a:pt x="271" y="208"/>
                      <a:pt x="269" y="210"/>
                      <a:pt x="271" y="209"/>
                    </a:cubicBezTo>
                    <a:close/>
                    <a:moveTo>
                      <a:pt x="342" y="233"/>
                    </a:moveTo>
                    <a:cubicBezTo>
                      <a:pt x="342" y="232"/>
                      <a:pt x="343" y="232"/>
                      <a:pt x="343" y="233"/>
                    </a:cubicBezTo>
                    <a:cubicBezTo>
                      <a:pt x="343" y="227"/>
                      <a:pt x="342" y="220"/>
                      <a:pt x="342" y="212"/>
                    </a:cubicBezTo>
                    <a:cubicBezTo>
                      <a:pt x="342" y="210"/>
                      <a:pt x="342" y="209"/>
                      <a:pt x="341" y="208"/>
                    </a:cubicBezTo>
                    <a:cubicBezTo>
                      <a:pt x="341" y="218"/>
                      <a:pt x="342" y="224"/>
                      <a:pt x="342" y="233"/>
                    </a:cubicBezTo>
                    <a:close/>
                    <a:moveTo>
                      <a:pt x="346" y="210"/>
                    </a:moveTo>
                    <a:cubicBezTo>
                      <a:pt x="346" y="210"/>
                      <a:pt x="346" y="209"/>
                      <a:pt x="345" y="208"/>
                    </a:cubicBezTo>
                    <a:cubicBezTo>
                      <a:pt x="345" y="209"/>
                      <a:pt x="346" y="209"/>
                      <a:pt x="346" y="210"/>
                    </a:cubicBezTo>
                    <a:close/>
                    <a:moveTo>
                      <a:pt x="445" y="211"/>
                    </a:moveTo>
                    <a:cubicBezTo>
                      <a:pt x="444" y="211"/>
                      <a:pt x="445" y="211"/>
                      <a:pt x="444" y="210"/>
                    </a:cubicBezTo>
                    <a:cubicBezTo>
                      <a:pt x="444" y="210"/>
                      <a:pt x="443" y="209"/>
                      <a:pt x="444" y="208"/>
                    </a:cubicBezTo>
                    <a:cubicBezTo>
                      <a:pt x="443" y="208"/>
                      <a:pt x="442" y="209"/>
                      <a:pt x="441" y="209"/>
                    </a:cubicBezTo>
                    <a:cubicBezTo>
                      <a:pt x="441" y="210"/>
                      <a:pt x="441" y="211"/>
                      <a:pt x="440" y="211"/>
                    </a:cubicBezTo>
                    <a:cubicBezTo>
                      <a:pt x="441" y="212"/>
                      <a:pt x="440" y="214"/>
                      <a:pt x="441" y="215"/>
                    </a:cubicBezTo>
                    <a:cubicBezTo>
                      <a:pt x="442" y="214"/>
                      <a:pt x="444" y="214"/>
                      <a:pt x="445" y="214"/>
                    </a:cubicBezTo>
                    <a:cubicBezTo>
                      <a:pt x="444" y="214"/>
                      <a:pt x="444" y="213"/>
                      <a:pt x="444" y="213"/>
                    </a:cubicBezTo>
                    <a:cubicBezTo>
                      <a:pt x="445" y="213"/>
                      <a:pt x="444" y="211"/>
                      <a:pt x="444" y="211"/>
                    </a:cubicBezTo>
                    <a:cubicBezTo>
                      <a:pt x="445" y="213"/>
                      <a:pt x="445" y="214"/>
                      <a:pt x="445" y="211"/>
                    </a:cubicBezTo>
                    <a:close/>
                    <a:moveTo>
                      <a:pt x="116" y="209"/>
                    </a:moveTo>
                    <a:cubicBezTo>
                      <a:pt x="116" y="209"/>
                      <a:pt x="115" y="209"/>
                      <a:pt x="115" y="209"/>
                    </a:cubicBezTo>
                    <a:cubicBezTo>
                      <a:pt x="116" y="209"/>
                      <a:pt x="116" y="210"/>
                      <a:pt x="116" y="210"/>
                    </a:cubicBezTo>
                    <a:cubicBezTo>
                      <a:pt x="118" y="210"/>
                      <a:pt x="119" y="211"/>
                      <a:pt x="120" y="211"/>
                    </a:cubicBezTo>
                    <a:cubicBezTo>
                      <a:pt x="119" y="210"/>
                      <a:pt x="117" y="209"/>
                      <a:pt x="116" y="210"/>
                    </a:cubicBezTo>
                    <a:cubicBezTo>
                      <a:pt x="117" y="209"/>
                      <a:pt x="116" y="209"/>
                      <a:pt x="116" y="209"/>
                    </a:cubicBezTo>
                    <a:close/>
                    <a:moveTo>
                      <a:pt x="120" y="211"/>
                    </a:moveTo>
                    <a:cubicBezTo>
                      <a:pt x="121" y="211"/>
                      <a:pt x="122" y="212"/>
                      <a:pt x="122" y="211"/>
                    </a:cubicBezTo>
                    <a:cubicBezTo>
                      <a:pt x="122" y="211"/>
                      <a:pt x="122" y="210"/>
                      <a:pt x="121" y="210"/>
                    </a:cubicBezTo>
                    <a:cubicBezTo>
                      <a:pt x="122" y="211"/>
                      <a:pt x="120" y="210"/>
                      <a:pt x="120" y="211"/>
                    </a:cubicBezTo>
                    <a:close/>
                    <a:moveTo>
                      <a:pt x="127" y="212"/>
                    </a:moveTo>
                    <a:cubicBezTo>
                      <a:pt x="127" y="212"/>
                      <a:pt x="127" y="212"/>
                      <a:pt x="126" y="211"/>
                    </a:cubicBezTo>
                    <a:cubicBezTo>
                      <a:pt x="126" y="212"/>
                      <a:pt x="127" y="212"/>
                      <a:pt x="127" y="212"/>
                    </a:cubicBezTo>
                    <a:close/>
                    <a:moveTo>
                      <a:pt x="335" y="219"/>
                    </a:moveTo>
                    <a:cubicBezTo>
                      <a:pt x="334" y="218"/>
                      <a:pt x="335" y="219"/>
                      <a:pt x="335" y="219"/>
                    </a:cubicBezTo>
                    <a:cubicBezTo>
                      <a:pt x="335" y="224"/>
                      <a:pt x="335" y="229"/>
                      <a:pt x="335" y="234"/>
                    </a:cubicBezTo>
                    <a:cubicBezTo>
                      <a:pt x="336" y="235"/>
                      <a:pt x="336" y="238"/>
                      <a:pt x="336" y="239"/>
                    </a:cubicBezTo>
                    <a:cubicBezTo>
                      <a:pt x="337" y="229"/>
                      <a:pt x="337" y="221"/>
                      <a:pt x="336" y="211"/>
                    </a:cubicBezTo>
                    <a:cubicBezTo>
                      <a:pt x="337" y="215"/>
                      <a:pt x="333" y="217"/>
                      <a:pt x="335" y="219"/>
                    </a:cubicBezTo>
                    <a:close/>
                    <a:moveTo>
                      <a:pt x="263" y="214"/>
                    </a:moveTo>
                    <a:cubicBezTo>
                      <a:pt x="262" y="213"/>
                      <a:pt x="263" y="212"/>
                      <a:pt x="262" y="212"/>
                    </a:cubicBezTo>
                    <a:cubicBezTo>
                      <a:pt x="262" y="213"/>
                      <a:pt x="262" y="214"/>
                      <a:pt x="263" y="214"/>
                    </a:cubicBezTo>
                    <a:close/>
                    <a:moveTo>
                      <a:pt x="721" y="215"/>
                    </a:moveTo>
                    <a:cubicBezTo>
                      <a:pt x="725" y="216"/>
                      <a:pt x="729" y="214"/>
                      <a:pt x="734" y="213"/>
                    </a:cubicBezTo>
                    <a:cubicBezTo>
                      <a:pt x="730" y="212"/>
                      <a:pt x="725" y="214"/>
                      <a:pt x="721" y="215"/>
                    </a:cubicBezTo>
                    <a:close/>
                    <a:moveTo>
                      <a:pt x="117" y="215"/>
                    </a:moveTo>
                    <a:cubicBezTo>
                      <a:pt x="118" y="216"/>
                      <a:pt x="119" y="216"/>
                      <a:pt x="120" y="217"/>
                    </a:cubicBezTo>
                    <a:cubicBezTo>
                      <a:pt x="120" y="216"/>
                      <a:pt x="121" y="216"/>
                      <a:pt x="121" y="216"/>
                    </a:cubicBezTo>
                    <a:cubicBezTo>
                      <a:pt x="120" y="216"/>
                      <a:pt x="118" y="214"/>
                      <a:pt x="117" y="215"/>
                    </a:cubicBezTo>
                    <a:close/>
                    <a:moveTo>
                      <a:pt x="147" y="228"/>
                    </a:moveTo>
                    <a:cubicBezTo>
                      <a:pt x="146" y="228"/>
                      <a:pt x="145" y="227"/>
                      <a:pt x="144" y="226"/>
                    </a:cubicBezTo>
                    <a:cubicBezTo>
                      <a:pt x="140" y="224"/>
                      <a:pt x="136" y="222"/>
                      <a:pt x="132" y="220"/>
                    </a:cubicBezTo>
                    <a:cubicBezTo>
                      <a:pt x="130" y="219"/>
                      <a:pt x="128" y="219"/>
                      <a:pt x="127" y="218"/>
                    </a:cubicBezTo>
                    <a:cubicBezTo>
                      <a:pt x="127" y="218"/>
                      <a:pt x="127" y="217"/>
                      <a:pt x="127" y="217"/>
                    </a:cubicBezTo>
                    <a:cubicBezTo>
                      <a:pt x="124" y="216"/>
                      <a:pt x="122" y="215"/>
                      <a:pt x="121" y="217"/>
                    </a:cubicBezTo>
                    <a:cubicBezTo>
                      <a:pt x="131" y="223"/>
                      <a:pt x="140" y="228"/>
                      <a:pt x="150" y="233"/>
                    </a:cubicBezTo>
                    <a:cubicBezTo>
                      <a:pt x="152" y="232"/>
                      <a:pt x="154" y="233"/>
                      <a:pt x="155" y="233"/>
                    </a:cubicBezTo>
                    <a:cubicBezTo>
                      <a:pt x="153" y="231"/>
                      <a:pt x="150" y="230"/>
                      <a:pt x="147" y="228"/>
                    </a:cubicBezTo>
                    <a:close/>
                    <a:moveTo>
                      <a:pt x="146" y="217"/>
                    </a:moveTo>
                    <a:cubicBezTo>
                      <a:pt x="145" y="217"/>
                      <a:pt x="144" y="216"/>
                      <a:pt x="144" y="216"/>
                    </a:cubicBezTo>
                    <a:cubicBezTo>
                      <a:pt x="144" y="217"/>
                      <a:pt x="145" y="217"/>
                      <a:pt x="146" y="217"/>
                    </a:cubicBezTo>
                    <a:close/>
                    <a:moveTo>
                      <a:pt x="275" y="237"/>
                    </a:moveTo>
                    <a:cubicBezTo>
                      <a:pt x="277" y="240"/>
                      <a:pt x="277" y="243"/>
                      <a:pt x="278" y="247"/>
                    </a:cubicBezTo>
                    <a:cubicBezTo>
                      <a:pt x="279" y="247"/>
                      <a:pt x="280" y="249"/>
                      <a:pt x="280" y="249"/>
                    </a:cubicBezTo>
                    <a:cubicBezTo>
                      <a:pt x="280" y="248"/>
                      <a:pt x="281" y="247"/>
                      <a:pt x="280" y="247"/>
                    </a:cubicBezTo>
                    <a:cubicBezTo>
                      <a:pt x="280" y="246"/>
                      <a:pt x="279" y="246"/>
                      <a:pt x="279" y="246"/>
                    </a:cubicBezTo>
                    <a:cubicBezTo>
                      <a:pt x="279" y="244"/>
                      <a:pt x="278" y="242"/>
                      <a:pt x="277" y="240"/>
                    </a:cubicBezTo>
                    <a:cubicBezTo>
                      <a:pt x="275" y="232"/>
                      <a:pt x="273" y="223"/>
                      <a:pt x="272" y="217"/>
                    </a:cubicBezTo>
                    <a:cubicBezTo>
                      <a:pt x="270" y="222"/>
                      <a:pt x="275" y="231"/>
                      <a:pt x="275" y="237"/>
                    </a:cubicBezTo>
                    <a:close/>
                    <a:moveTo>
                      <a:pt x="114" y="219"/>
                    </a:moveTo>
                    <a:cubicBezTo>
                      <a:pt x="113" y="218"/>
                      <a:pt x="114" y="217"/>
                      <a:pt x="114" y="217"/>
                    </a:cubicBezTo>
                    <a:cubicBezTo>
                      <a:pt x="113" y="217"/>
                      <a:pt x="112" y="218"/>
                      <a:pt x="114" y="219"/>
                    </a:cubicBezTo>
                    <a:close/>
                    <a:moveTo>
                      <a:pt x="114" y="219"/>
                    </a:moveTo>
                    <a:cubicBezTo>
                      <a:pt x="114" y="219"/>
                      <a:pt x="114" y="219"/>
                      <a:pt x="115" y="219"/>
                    </a:cubicBezTo>
                    <a:cubicBezTo>
                      <a:pt x="115" y="219"/>
                      <a:pt x="114" y="219"/>
                      <a:pt x="115" y="220"/>
                    </a:cubicBezTo>
                    <a:cubicBezTo>
                      <a:pt x="129" y="226"/>
                      <a:pt x="141" y="233"/>
                      <a:pt x="153" y="241"/>
                    </a:cubicBezTo>
                    <a:cubicBezTo>
                      <a:pt x="160" y="244"/>
                      <a:pt x="168" y="249"/>
                      <a:pt x="173" y="253"/>
                    </a:cubicBezTo>
                    <a:cubicBezTo>
                      <a:pt x="171" y="254"/>
                      <a:pt x="171" y="252"/>
                      <a:pt x="170" y="253"/>
                    </a:cubicBezTo>
                    <a:cubicBezTo>
                      <a:pt x="167" y="250"/>
                      <a:pt x="164" y="249"/>
                      <a:pt x="161" y="247"/>
                    </a:cubicBezTo>
                    <a:cubicBezTo>
                      <a:pt x="157" y="245"/>
                      <a:pt x="154" y="242"/>
                      <a:pt x="151" y="241"/>
                    </a:cubicBezTo>
                    <a:cubicBezTo>
                      <a:pt x="155" y="244"/>
                      <a:pt x="158" y="247"/>
                      <a:pt x="163" y="249"/>
                    </a:cubicBezTo>
                    <a:cubicBezTo>
                      <a:pt x="165" y="251"/>
                      <a:pt x="168" y="252"/>
                      <a:pt x="170" y="254"/>
                    </a:cubicBezTo>
                    <a:cubicBezTo>
                      <a:pt x="176" y="257"/>
                      <a:pt x="182" y="260"/>
                      <a:pt x="187" y="264"/>
                    </a:cubicBezTo>
                    <a:cubicBezTo>
                      <a:pt x="199" y="271"/>
                      <a:pt x="211" y="276"/>
                      <a:pt x="220" y="285"/>
                    </a:cubicBezTo>
                    <a:cubicBezTo>
                      <a:pt x="221" y="285"/>
                      <a:pt x="222" y="285"/>
                      <a:pt x="222" y="286"/>
                    </a:cubicBezTo>
                    <a:cubicBezTo>
                      <a:pt x="222" y="287"/>
                      <a:pt x="222" y="288"/>
                      <a:pt x="221" y="288"/>
                    </a:cubicBezTo>
                    <a:cubicBezTo>
                      <a:pt x="220" y="288"/>
                      <a:pt x="218" y="288"/>
                      <a:pt x="217" y="286"/>
                    </a:cubicBezTo>
                    <a:cubicBezTo>
                      <a:pt x="217" y="285"/>
                      <a:pt x="218" y="286"/>
                      <a:pt x="218" y="285"/>
                    </a:cubicBezTo>
                    <a:cubicBezTo>
                      <a:pt x="213" y="282"/>
                      <a:pt x="209" y="278"/>
                      <a:pt x="203" y="275"/>
                    </a:cubicBezTo>
                    <a:cubicBezTo>
                      <a:pt x="203" y="275"/>
                      <a:pt x="203" y="275"/>
                      <a:pt x="203" y="274"/>
                    </a:cubicBezTo>
                    <a:cubicBezTo>
                      <a:pt x="202" y="275"/>
                      <a:pt x="202" y="273"/>
                      <a:pt x="200" y="273"/>
                    </a:cubicBezTo>
                    <a:cubicBezTo>
                      <a:pt x="189" y="265"/>
                      <a:pt x="176" y="260"/>
                      <a:pt x="165" y="252"/>
                    </a:cubicBezTo>
                    <a:cubicBezTo>
                      <a:pt x="162" y="251"/>
                      <a:pt x="161" y="249"/>
                      <a:pt x="158" y="248"/>
                    </a:cubicBezTo>
                    <a:cubicBezTo>
                      <a:pt x="157" y="247"/>
                      <a:pt x="155" y="247"/>
                      <a:pt x="154" y="245"/>
                    </a:cubicBezTo>
                    <a:cubicBezTo>
                      <a:pt x="150" y="244"/>
                      <a:pt x="146" y="240"/>
                      <a:pt x="142" y="238"/>
                    </a:cubicBezTo>
                    <a:cubicBezTo>
                      <a:pt x="141" y="238"/>
                      <a:pt x="140" y="238"/>
                      <a:pt x="139" y="237"/>
                    </a:cubicBezTo>
                    <a:cubicBezTo>
                      <a:pt x="140" y="236"/>
                      <a:pt x="140" y="236"/>
                      <a:pt x="140" y="235"/>
                    </a:cubicBezTo>
                    <a:cubicBezTo>
                      <a:pt x="140" y="236"/>
                      <a:pt x="142" y="237"/>
                      <a:pt x="142" y="236"/>
                    </a:cubicBezTo>
                    <a:cubicBezTo>
                      <a:pt x="141" y="235"/>
                      <a:pt x="139" y="234"/>
                      <a:pt x="138" y="234"/>
                    </a:cubicBezTo>
                    <a:cubicBezTo>
                      <a:pt x="136" y="233"/>
                      <a:pt x="135" y="232"/>
                      <a:pt x="133" y="231"/>
                    </a:cubicBezTo>
                    <a:cubicBezTo>
                      <a:pt x="127" y="227"/>
                      <a:pt x="120" y="224"/>
                      <a:pt x="113" y="223"/>
                    </a:cubicBezTo>
                    <a:cubicBezTo>
                      <a:pt x="113" y="224"/>
                      <a:pt x="115" y="224"/>
                      <a:pt x="115" y="225"/>
                    </a:cubicBezTo>
                    <a:cubicBezTo>
                      <a:pt x="123" y="229"/>
                      <a:pt x="131" y="234"/>
                      <a:pt x="138" y="239"/>
                    </a:cubicBezTo>
                    <a:cubicBezTo>
                      <a:pt x="141" y="240"/>
                      <a:pt x="144" y="242"/>
                      <a:pt x="146" y="244"/>
                    </a:cubicBezTo>
                    <a:cubicBezTo>
                      <a:pt x="147" y="244"/>
                      <a:pt x="148" y="245"/>
                      <a:pt x="149" y="245"/>
                    </a:cubicBezTo>
                    <a:cubicBezTo>
                      <a:pt x="149" y="247"/>
                      <a:pt x="151" y="247"/>
                      <a:pt x="151" y="248"/>
                    </a:cubicBezTo>
                    <a:cubicBezTo>
                      <a:pt x="138" y="241"/>
                      <a:pt x="127" y="233"/>
                      <a:pt x="113" y="227"/>
                    </a:cubicBezTo>
                    <a:cubicBezTo>
                      <a:pt x="112" y="228"/>
                      <a:pt x="112" y="229"/>
                      <a:pt x="112" y="230"/>
                    </a:cubicBezTo>
                    <a:cubicBezTo>
                      <a:pt x="124" y="237"/>
                      <a:pt x="137" y="244"/>
                      <a:pt x="148" y="252"/>
                    </a:cubicBezTo>
                    <a:cubicBezTo>
                      <a:pt x="147" y="253"/>
                      <a:pt x="146" y="251"/>
                      <a:pt x="145" y="252"/>
                    </a:cubicBezTo>
                    <a:cubicBezTo>
                      <a:pt x="143" y="249"/>
                      <a:pt x="140" y="248"/>
                      <a:pt x="136" y="246"/>
                    </a:cubicBezTo>
                    <a:cubicBezTo>
                      <a:pt x="136" y="245"/>
                      <a:pt x="135" y="245"/>
                      <a:pt x="134" y="245"/>
                    </a:cubicBezTo>
                    <a:cubicBezTo>
                      <a:pt x="127" y="241"/>
                      <a:pt x="121" y="237"/>
                      <a:pt x="114" y="233"/>
                    </a:cubicBezTo>
                    <a:cubicBezTo>
                      <a:pt x="114" y="233"/>
                      <a:pt x="112" y="232"/>
                      <a:pt x="112" y="233"/>
                    </a:cubicBezTo>
                    <a:cubicBezTo>
                      <a:pt x="112" y="232"/>
                      <a:pt x="110" y="232"/>
                      <a:pt x="110" y="232"/>
                    </a:cubicBezTo>
                    <a:cubicBezTo>
                      <a:pt x="110" y="233"/>
                      <a:pt x="111" y="232"/>
                      <a:pt x="111" y="233"/>
                    </a:cubicBezTo>
                    <a:cubicBezTo>
                      <a:pt x="110" y="233"/>
                      <a:pt x="110" y="234"/>
                      <a:pt x="109" y="236"/>
                    </a:cubicBezTo>
                    <a:cubicBezTo>
                      <a:pt x="121" y="241"/>
                      <a:pt x="133" y="247"/>
                      <a:pt x="144" y="253"/>
                    </a:cubicBezTo>
                    <a:cubicBezTo>
                      <a:pt x="146" y="255"/>
                      <a:pt x="149" y="255"/>
                      <a:pt x="150" y="257"/>
                    </a:cubicBezTo>
                    <a:cubicBezTo>
                      <a:pt x="139" y="253"/>
                      <a:pt x="130" y="247"/>
                      <a:pt x="118" y="242"/>
                    </a:cubicBezTo>
                    <a:cubicBezTo>
                      <a:pt x="121" y="244"/>
                      <a:pt x="125" y="246"/>
                      <a:pt x="128" y="247"/>
                    </a:cubicBezTo>
                    <a:cubicBezTo>
                      <a:pt x="134" y="250"/>
                      <a:pt x="139" y="253"/>
                      <a:pt x="144" y="256"/>
                    </a:cubicBezTo>
                    <a:cubicBezTo>
                      <a:pt x="146" y="257"/>
                      <a:pt x="147" y="258"/>
                      <a:pt x="149" y="259"/>
                    </a:cubicBezTo>
                    <a:cubicBezTo>
                      <a:pt x="150" y="260"/>
                      <a:pt x="153" y="260"/>
                      <a:pt x="154" y="262"/>
                    </a:cubicBezTo>
                    <a:cubicBezTo>
                      <a:pt x="160" y="265"/>
                      <a:pt x="165" y="269"/>
                      <a:pt x="171" y="271"/>
                    </a:cubicBezTo>
                    <a:cubicBezTo>
                      <a:pt x="171" y="272"/>
                      <a:pt x="172" y="272"/>
                      <a:pt x="172" y="273"/>
                    </a:cubicBezTo>
                    <a:cubicBezTo>
                      <a:pt x="171" y="273"/>
                      <a:pt x="171" y="272"/>
                      <a:pt x="170" y="272"/>
                    </a:cubicBezTo>
                    <a:cubicBezTo>
                      <a:pt x="170" y="272"/>
                      <a:pt x="169" y="272"/>
                      <a:pt x="169" y="271"/>
                    </a:cubicBezTo>
                    <a:cubicBezTo>
                      <a:pt x="150" y="263"/>
                      <a:pt x="132" y="249"/>
                      <a:pt x="110" y="242"/>
                    </a:cubicBezTo>
                    <a:cubicBezTo>
                      <a:pt x="110" y="245"/>
                      <a:pt x="114" y="245"/>
                      <a:pt x="116" y="246"/>
                    </a:cubicBezTo>
                    <a:cubicBezTo>
                      <a:pt x="116" y="246"/>
                      <a:pt x="116" y="247"/>
                      <a:pt x="116" y="247"/>
                    </a:cubicBezTo>
                    <a:cubicBezTo>
                      <a:pt x="121" y="249"/>
                      <a:pt x="124" y="250"/>
                      <a:pt x="128" y="253"/>
                    </a:cubicBezTo>
                    <a:cubicBezTo>
                      <a:pt x="129" y="254"/>
                      <a:pt x="130" y="255"/>
                      <a:pt x="131" y="255"/>
                    </a:cubicBezTo>
                    <a:cubicBezTo>
                      <a:pt x="132" y="257"/>
                      <a:pt x="134" y="257"/>
                      <a:pt x="134" y="259"/>
                    </a:cubicBezTo>
                    <a:cubicBezTo>
                      <a:pt x="132" y="261"/>
                      <a:pt x="131" y="258"/>
                      <a:pt x="129" y="257"/>
                    </a:cubicBezTo>
                    <a:cubicBezTo>
                      <a:pt x="125" y="255"/>
                      <a:pt x="118" y="252"/>
                      <a:pt x="113" y="250"/>
                    </a:cubicBezTo>
                    <a:cubicBezTo>
                      <a:pt x="111" y="249"/>
                      <a:pt x="110" y="247"/>
                      <a:pt x="108" y="247"/>
                    </a:cubicBezTo>
                    <a:cubicBezTo>
                      <a:pt x="107" y="253"/>
                      <a:pt x="107" y="258"/>
                      <a:pt x="103" y="262"/>
                    </a:cubicBezTo>
                    <a:cubicBezTo>
                      <a:pt x="103" y="265"/>
                      <a:pt x="102" y="269"/>
                      <a:pt x="99" y="271"/>
                    </a:cubicBezTo>
                    <a:cubicBezTo>
                      <a:pt x="99" y="273"/>
                      <a:pt x="97" y="275"/>
                      <a:pt x="96" y="277"/>
                    </a:cubicBezTo>
                    <a:cubicBezTo>
                      <a:pt x="96" y="277"/>
                      <a:pt x="96" y="278"/>
                      <a:pt x="97" y="279"/>
                    </a:cubicBezTo>
                    <a:cubicBezTo>
                      <a:pt x="96" y="279"/>
                      <a:pt x="96" y="279"/>
                      <a:pt x="96" y="279"/>
                    </a:cubicBezTo>
                    <a:cubicBezTo>
                      <a:pt x="96" y="280"/>
                      <a:pt x="97" y="280"/>
                      <a:pt x="98" y="281"/>
                    </a:cubicBezTo>
                    <a:cubicBezTo>
                      <a:pt x="101" y="281"/>
                      <a:pt x="103" y="283"/>
                      <a:pt x="106" y="285"/>
                    </a:cubicBezTo>
                    <a:cubicBezTo>
                      <a:pt x="111" y="287"/>
                      <a:pt x="113" y="290"/>
                      <a:pt x="118" y="292"/>
                    </a:cubicBezTo>
                    <a:cubicBezTo>
                      <a:pt x="118" y="294"/>
                      <a:pt x="120" y="294"/>
                      <a:pt x="121" y="294"/>
                    </a:cubicBezTo>
                    <a:cubicBezTo>
                      <a:pt x="124" y="296"/>
                      <a:pt x="127" y="299"/>
                      <a:pt x="129" y="301"/>
                    </a:cubicBezTo>
                    <a:cubicBezTo>
                      <a:pt x="130" y="301"/>
                      <a:pt x="130" y="302"/>
                      <a:pt x="131" y="302"/>
                    </a:cubicBezTo>
                    <a:cubicBezTo>
                      <a:pt x="131" y="303"/>
                      <a:pt x="132" y="302"/>
                      <a:pt x="133" y="304"/>
                    </a:cubicBezTo>
                    <a:cubicBezTo>
                      <a:pt x="137" y="305"/>
                      <a:pt x="139" y="307"/>
                      <a:pt x="142" y="310"/>
                    </a:cubicBezTo>
                    <a:cubicBezTo>
                      <a:pt x="142" y="309"/>
                      <a:pt x="142" y="309"/>
                      <a:pt x="142" y="309"/>
                    </a:cubicBezTo>
                    <a:cubicBezTo>
                      <a:pt x="143" y="310"/>
                      <a:pt x="144" y="310"/>
                      <a:pt x="145" y="310"/>
                    </a:cubicBezTo>
                    <a:cubicBezTo>
                      <a:pt x="150" y="315"/>
                      <a:pt x="158" y="319"/>
                      <a:pt x="165" y="324"/>
                    </a:cubicBezTo>
                    <a:cubicBezTo>
                      <a:pt x="165" y="324"/>
                      <a:pt x="165" y="324"/>
                      <a:pt x="166" y="324"/>
                    </a:cubicBezTo>
                    <a:cubicBezTo>
                      <a:pt x="166" y="326"/>
                      <a:pt x="168" y="326"/>
                      <a:pt x="169" y="327"/>
                    </a:cubicBezTo>
                    <a:cubicBezTo>
                      <a:pt x="171" y="328"/>
                      <a:pt x="173" y="330"/>
                      <a:pt x="175" y="330"/>
                    </a:cubicBezTo>
                    <a:cubicBezTo>
                      <a:pt x="178" y="334"/>
                      <a:pt x="183" y="336"/>
                      <a:pt x="187" y="338"/>
                    </a:cubicBezTo>
                    <a:cubicBezTo>
                      <a:pt x="188" y="339"/>
                      <a:pt x="189" y="341"/>
                      <a:pt x="190" y="340"/>
                    </a:cubicBezTo>
                    <a:cubicBezTo>
                      <a:pt x="190" y="340"/>
                      <a:pt x="190" y="340"/>
                      <a:pt x="190" y="341"/>
                    </a:cubicBezTo>
                    <a:cubicBezTo>
                      <a:pt x="191" y="341"/>
                      <a:pt x="191" y="341"/>
                      <a:pt x="191" y="341"/>
                    </a:cubicBezTo>
                    <a:cubicBezTo>
                      <a:pt x="192" y="342"/>
                      <a:pt x="193" y="343"/>
                      <a:pt x="195" y="343"/>
                    </a:cubicBezTo>
                    <a:cubicBezTo>
                      <a:pt x="195" y="345"/>
                      <a:pt x="198" y="345"/>
                      <a:pt x="198" y="346"/>
                    </a:cubicBezTo>
                    <a:cubicBezTo>
                      <a:pt x="199" y="346"/>
                      <a:pt x="199" y="346"/>
                      <a:pt x="199" y="346"/>
                    </a:cubicBezTo>
                    <a:cubicBezTo>
                      <a:pt x="199" y="346"/>
                      <a:pt x="199" y="346"/>
                      <a:pt x="199" y="347"/>
                    </a:cubicBezTo>
                    <a:cubicBezTo>
                      <a:pt x="201" y="347"/>
                      <a:pt x="202" y="349"/>
                      <a:pt x="203" y="349"/>
                    </a:cubicBezTo>
                    <a:cubicBezTo>
                      <a:pt x="203" y="349"/>
                      <a:pt x="204" y="350"/>
                      <a:pt x="205" y="350"/>
                    </a:cubicBezTo>
                    <a:cubicBezTo>
                      <a:pt x="208" y="354"/>
                      <a:pt x="216" y="357"/>
                      <a:pt x="221" y="361"/>
                    </a:cubicBezTo>
                    <a:cubicBezTo>
                      <a:pt x="223" y="362"/>
                      <a:pt x="225" y="365"/>
                      <a:pt x="228" y="366"/>
                    </a:cubicBezTo>
                    <a:cubicBezTo>
                      <a:pt x="228" y="359"/>
                      <a:pt x="230" y="348"/>
                      <a:pt x="231" y="340"/>
                    </a:cubicBezTo>
                    <a:cubicBezTo>
                      <a:pt x="228" y="338"/>
                      <a:pt x="225" y="336"/>
                      <a:pt x="222" y="333"/>
                    </a:cubicBezTo>
                    <a:cubicBezTo>
                      <a:pt x="221" y="333"/>
                      <a:pt x="221" y="333"/>
                      <a:pt x="221" y="333"/>
                    </a:cubicBezTo>
                    <a:cubicBezTo>
                      <a:pt x="213" y="328"/>
                      <a:pt x="202" y="325"/>
                      <a:pt x="196" y="319"/>
                    </a:cubicBezTo>
                    <a:cubicBezTo>
                      <a:pt x="193" y="318"/>
                      <a:pt x="191" y="316"/>
                      <a:pt x="189" y="314"/>
                    </a:cubicBezTo>
                    <a:cubicBezTo>
                      <a:pt x="180" y="308"/>
                      <a:pt x="169" y="302"/>
                      <a:pt x="160" y="295"/>
                    </a:cubicBezTo>
                    <a:cubicBezTo>
                      <a:pt x="154" y="291"/>
                      <a:pt x="148" y="287"/>
                      <a:pt x="142" y="283"/>
                    </a:cubicBezTo>
                    <a:cubicBezTo>
                      <a:pt x="138" y="281"/>
                      <a:pt x="135" y="279"/>
                      <a:pt x="132" y="277"/>
                    </a:cubicBezTo>
                    <a:cubicBezTo>
                      <a:pt x="129" y="275"/>
                      <a:pt x="126" y="275"/>
                      <a:pt x="124" y="272"/>
                    </a:cubicBezTo>
                    <a:cubicBezTo>
                      <a:pt x="124" y="271"/>
                      <a:pt x="125" y="271"/>
                      <a:pt x="125" y="271"/>
                    </a:cubicBezTo>
                    <a:cubicBezTo>
                      <a:pt x="151" y="287"/>
                      <a:pt x="176" y="305"/>
                      <a:pt x="202" y="321"/>
                    </a:cubicBezTo>
                    <a:cubicBezTo>
                      <a:pt x="204" y="323"/>
                      <a:pt x="206" y="323"/>
                      <a:pt x="208" y="324"/>
                    </a:cubicBezTo>
                    <a:cubicBezTo>
                      <a:pt x="210" y="325"/>
                      <a:pt x="212" y="326"/>
                      <a:pt x="214" y="327"/>
                    </a:cubicBezTo>
                    <a:cubicBezTo>
                      <a:pt x="220" y="330"/>
                      <a:pt x="226" y="334"/>
                      <a:pt x="231" y="338"/>
                    </a:cubicBezTo>
                    <a:cubicBezTo>
                      <a:pt x="233" y="330"/>
                      <a:pt x="236" y="323"/>
                      <a:pt x="239" y="317"/>
                    </a:cubicBezTo>
                    <a:cubicBezTo>
                      <a:pt x="239" y="317"/>
                      <a:pt x="238" y="317"/>
                      <a:pt x="238" y="317"/>
                    </a:cubicBezTo>
                    <a:cubicBezTo>
                      <a:pt x="237" y="316"/>
                      <a:pt x="235" y="313"/>
                      <a:pt x="234" y="312"/>
                    </a:cubicBezTo>
                    <a:cubicBezTo>
                      <a:pt x="230" y="310"/>
                      <a:pt x="226" y="307"/>
                      <a:pt x="221" y="304"/>
                    </a:cubicBezTo>
                    <a:cubicBezTo>
                      <a:pt x="217" y="301"/>
                      <a:pt x="212" y="298"/>
                      <a:pt x="207" y="296"/>
                    </a:cubicBezTo>
                    <a:cubicBezTo>
                      <a:pt x="206" y="294"/>
                      <a:pt x="205" y="294"/>
                      <a:pt x="203" y="294"/>
                    </a:cubicBezTo>
                    <a:cubicBezTo>
                      <a:pt x="202" y="293"/>
                      <a:pt x="202" y="292"/>
                      <a:pt x="201" y="291"/>
                    </a:cubicBezTo>
                    <a:cubicBezTo>
                      <a:pt x="202" y="291"/>
                      <a:pt x="202" y="290"/>
                      <a:pt x="202" y="290"/>
                    </a:cubicBezTo>
                    <a:cubicBezTo>
                      <a:pt x="204" y="290"/>
                      <a:pt x="205" y="291"/>
                      <a:pt x="206" y="292"/>
                    </a:cubicBezTo>
                    <a:cubicBezTo>
                      <a:pt x="207" y="293"/>
                      <a:pt x="208" y="293"/>
                      <a:pt x="208" y="293"/>
                    </a:cubicBezTo>
                    <a:cubicBezTo>
                      <a:pt x="210" y="294"/>
                      <a:pt x="211" y="296"/>
                      <a:pt x="213" y="297"/>
                    </a:cubicBezTo>
                    <a:cubicBezTo>
                      <a:pt x="222" y="302"/>
                      <a:pt x="231" y="309"/>
                      <a:pt x="239" y="314"/>
                    </a:cubicBezTo>
                    <a:cubicBezTo>
                      <a:pt x="239" y="315"/>
                      <a:pt x="240" y="315"/>
                      <a:pt x="240" y="316"/>
                    </a:cubicBezTo>
                    <a:cubicBezTo>
                      <a:pt x="243" y="313"/>
                      <a:pt x="244" y="309"/>
                      <a:pt x="247" y="307"/>
                    </a:cubicBezTo>
                    <a:cubicBezTo>
                      <a:pt x="249" y="302"/>
                      <a:pt x="254" y="300"/>
                      <a:pt x="258" y="297"/>
                    </a:cubicBezTo>
                    <a:cubicBezTo>
                      <a:pt x="259" y="298"/>
                      <a:pt x="260" y="296"/>
                      <a:pt x="260" y="295"/>
                    </a:cubicBezTo>
                    <a:cubicBezTo>
                      <a:pt x="260" y="296"/>
                      <a:pt x="259" y="296"/>
                      <a:pt x="259" y="296"/>
                    </a:cubicBezTo>
                    <a:cubicBezTo>
                      <a:pt x="259" y="295"/>
                      <a:pt x="260" y="295"/>
                      <a:pt x="260" y="295"/>
                    </a:cubicBezTo>
                    <a:cubicBezTo>
                      <a:pt x="258" y="294"/>
                      <a:pt x="257" y="293"/>
                      <a:pt x="256" y="291"/>
                    </a:cubicBezTo>
                    <a:cubicBezTo>
                      <a:pt x="256" y="291"/>
                      <a:pt x="256" y="292"/>
                      <a:pt x="255" y="292"/>
                    </a:cubicBezTo>
                    <a:cubicBezTo>
                      <a:pt x="255" y="290"/>
                      <a:pt x="253" y="290"/>
                      <a:pt x="253" y="289"/>
                    </a:cubicBezTo>
                    <a:cubicBezTo>
                      <a:pt x="253" y="289"/>
                      <a:pt x="253" y="290"/>
                      <a:pt x="253" y="290"/>
                    </a:cubicBezTo>
                    <a:cubicBezTo>
                      <a:pt x="252" y="289"/>
                      <a:pt x="253" y="289"/>
                      <a:pt x="253" y="288"/>
                    </a:cubicBezTo>
                    <a:cubicBezTo>
                      <a:pt x="250" y="288"/>
                      <a:pt x="250" y="285"/>
                      <a:pt x="246" y="285"/>
                    </a:cubicBezTo>
                    <a:cubicBezTo>
                      <a:pt x="246" y="282"/>
                      <a:pt x="243" y="282"/>
                      <a:pt x="241" y="280"/>
                    </a:cubicBezTo>
                    <a:cubicBezTo>
                      <a:pt x="241" y="280"/>
                      <a:pt x="241" y="280"/>
                      <a:pt x="240" y="280"/>
                    </a:cubicBezTo>
                    <a:cubicBezTo>
                      <a:pt x="240" y="279"/>
                      <a:pt x="240" y="279"/>
                      <a:pt x="239" y="279"/>
                    </a:cubicBezTo>
                    <a:cubicBezTo>
                      <a:pt x="238" y="276"/>
                      <a:pt x="234" y="276"/>
                      <a:pt x="233" y="273"/>
                    </a:cubicBezTo>
                    <a:cubicBezTo>
                      <a:pt x="232" y="272"/>
                      <a:pt x="233" y="272"/>
                      <a:pt x="234" y="271"/>
                    </a:cubicBezTo>
                    <a:cubicBezTo>
                      <a:pt x="245" y="278"/>
                      <a:pt x="256" y="284"/>
                      <a:pt x="265" y="291"/>
                    </a:cubicBezTo>
                    <a:cubicBezTo>
                      <a:pt x="270" y="294"/>
                      <a:pt x="275" y="297"/>
                      <a:pt x="280" y="301"/>
                    </a:cubicBezTo>
                    <a:cubicBezTo>
                      <a:pt x="283" y="301"/>
                      <a:pt x="285" y="303"/>
                      <a:pt x="286" y="305"/>
                    </a:cubicBezTo>
                    <a:cubicBezTo>
                      <a:pt x="302" y="315"/>
                      <a:pt x="317" y="325"/>
                      <a:pt x="331" y="337"/>
                    </a:cubicBezTo>
                    <a:cubicBezTo>
                      <a:pt x="332" y="337"/>
                      <a:pt x="332" y="338"/>
                      <a:pt x="333" y="337"/>
                    </a:cubicBezTo>
                    <a:cubicBezTo>
                      <a:pt x="335" y="340"/>
                      <a:pt x="337" y="341"/>
                      <a:pt x="339" y="343"/>
                    </a:cubicBezTo>
                    <a:cubicBezTo>
                      <a:pt x="346" y="345"/>
                      <a:pt x="352" y="350"/>
                      <a:pt x="360" y="353"/>
                    </a:cubicBezTo>
                    <a:cubicBezTo>
                      <a:pt x="361" y="354"/>
                      <a:pt x="363" y="354"/>
                      <a:pt x="364" y="355"/>
                    </a:cubicBezTo>
                    <a:cubicBezTo>
                      <a:pt x="364" y="354"/>
                      <a:pt x="364" y="353"/>
                      <a:pt x="364" y="351"/>
                    </a:cubicBezTo>
                    <a:cubicBezTo>
                      <a:pt x="359" y="344"/>
                      <a:pt x="348" y="341"/>
                      <a:pt x="341" y="334"/>
                    </a:cubicBezTo>
                    <a:cubicBezTo>
                      <a:pt x="340" y="335"/>
                      <a:pt x="339" y="332"/>
                      <a:pt x="338" y="333"/>
                    </a:cubicBezTo>
                    <a:cubicBezTo>
                      <a:pt x="337" y="332"/>
                      <a:pt x="335" y="331"/>
                      <a:pt x="334" y="330"/>
                    </a:cubicBezTo>
                    <a:cubicBezTo>
                      <a:pt x="334" y="330"/>
                      <a:pt x="335" y="330"/>
                      <a:pt x="335" y="330"/>
                    </a:cubicBezTo>
                    <a:cubicBezTo>
                      <a:pt x="340" y="333"/>
                      <a:pt x="345" y="337"/>
                      <a:pt x="350" y="338"/>
                    </a:cubicBezTo>
                    <a:cubicBezTo>
                      <a:pt x="351" y="340"/>
                      <a:pt x="353" y="339"/>
                      <a:pt x="353" y="341"/>
                    </a:cubicBezTo>
                    <a:cubicBezTo>
                      <a:pt x="358" y="342"/>
                      <a:pt x="361" y="346"/>
                      <a:pt x="364" y="348"/>
                    </a:cubicBezTo>
                    <a:cubicBezTo>
                      <a:pt x="364" y="345"/>
                      <a:pt x="364" y="343"/>
                      <a:pt x="364" y="341"/>
                    </a:cubicBezTo>
                    <a:cubicBezTo>
                      <a:pt x="363" y="341"/>
                      <a:pt x="362" y="341"/>
                      <a:pt x="362" y="341"/>
                    </a:cubicBezTo>
                    <a:cubicBezTo>
                      <a:pt x="362" y="341"/>
                      <a:pt x="361" y="340"/>
                      <a:pt x="360" y="340"/>
                    </a:cubicBezTo>
                    <a:cubicBezTo>
                      <a:pt x="358" y="338"/>
                      <a:pt x="355" y="337"/>
                      <a:pt x="353" y="336"/>
                    </a:cubicBezTo>
                    <a:cubicBezTo>
                      <a:pt x="354" y="336"/>
                      <a:pt x="354" y="336"/>
                      <a:pt x="354" y="336"/>
                    </a:cubicBezTo>
                    <a:cubicBezTo>
                      <a:pt x="353" y="336"/>
                      <a:pt x="353" y="336"/>
                      <a:pt x="353" y="336"/>
                    </a:cubicBezTo>
                    <a:cubicBezTo>
                      <a:pt x="345" y="332"/>
                      <a:pt x="337" y="327"/>
                      <a:pt x="330" y="323"/>
                    </a:cubicBezTo>
                    <a:cubicBezTo>
                      <a:pt x="330" y="323"/>
                      <a:pt x="330" y="323"/>
                      <a:pt x="330" y="322"/>
                    </a:cubicBezTo>
                    <a:cubicBezTo>
                      <a:pt x="328" y="322"/>
                      <a:pt x="328" y="322"/>
                      <a:pt x="327" y="321"/>
                    </a:cubicBezTo>
                    <a:cubicBezTo>
                      <a:pt x="328" y="321"/>
                      <a:pt x="328" y="321"/>
                      <a:pt x="329" y="321"/>
                    </a:cubicBezTo>
                    <a:cubicBezTo>
                      <a:pt x="340" y="328"/>
                      <a:pt x="352" y="334"/>
                      <a:pt x="363" y="340"/>
                    </a:cubicBezTo>
                    <a:cubicBezTo>
                      <a:pt x="363" y="337"/>
                      <a:pt x="363" y="336"/>
                      <a:pt x="363" y="334"/>
                    </a:cubicBezTo>
                    <a:cubicBezTo>
                      <a:pt x="361" y="334"/>
                      <a:pt x="360" y="332"/>
                      <a:pt x="359" y="332"/>
                    </a:cubicBezTo>
                    <a:cubicBezTo>
                      <a:pt x="355" y="328"/>
                      <a:pt x="348" y="326"/>
                      <a:pt x="345" y="322"/>
                    </a:cubicBezTo>
                    <a:cubicBezTo>
                      <a:pt x="334" y="315"/>
                      <a:pt x="326" y="307"/>
                      <a:pt x="315" y="301"/>
                    </a:cubicBezTo>
                    <a:cubicBezTo>
                      <a:pt x="317" y="301"/>
                      <a:pt x="317" y="302"/>
                      <a:pt x="318" y="302"/>
                    </a:cubicBezTo>
                    <a:cubicBezTo>
                      <a:pt x="318" y="302"/>
                      <a:pt x="319" y="302"/>
                      <a:pt x="319" y="302"/>
                    </a:cubicBezTo>
                    <a:cubicBezTo>
                      <a:pt x="327" y="307"/>
                      <a:pt x="335" y="313"/>
                      <a:pt x="342" y="319"/>
                    </a:cubicBezTo>
                    <a:cubicBezTo>
                      <a:pt x="347" y="323"/>
                      <a:pt x="353" y="326"/>
                      <a:pt x="359" y="330"/>
                    </a:cubicBezTo>
                    <a:cubicBezTo>
                      <a:pt x="359" y="329"/>
                      <a:pt x="360" y="330"/>
                      <a:pt x="360" y="329"/>
                    </a:cubicBezTo>
                    <a:cubicBezTo>
                      <a:pt x="359" y="331"/>
                      <a:pt x="362" y="331"/>
                      <a:pt x="363" y="332"/>
                    </a:cubicBezTo>
                    <a:cubicBezTo>
                      <a:pt x="363" y="330"/>
                      <a:pt x="361" y="329"/>
                      <a:pt x="362" y="328"/>
                    </a:cubicBezTo>
                    <a:cubicBezTo>
                      <a:pt x="362" y="328"/>
                      <a:pt x="361" y="328"/>
                      <a:pt x="361" y="328"/>
                    </a:cubicBezTo>
                    <a:cubicBezTo>
                      <a:pt x="355" y="322"/>
                      <a:pt x="349" y="318"/>
                      <a:pt x="342" y="313"/>
                    </a:cubicBezTo>
                    <a:cubicBezTo>
                      <a:pt x="338" y="309"/>
                      <a:pt x="334" y="307"/>
                      <a:pt x="330" y="304"/>
                    </a:cubicBezTo>
                    <a:cubicBezTo>
                      <a:pt x="326" y="302"/>
                      <a:pt x="321" y="299"/>
                      <a:pt x="319" y="296"/>
                    </a:cubicBezTo>
                    <a:cubicBezTo>
                      <a:pt x="320" y="296"/>
                      <a:pt x="320" y="297"/>
                      <a:pt x="321" y="296"/>
                    </a:cubicBezTo>
                    <a:cubicBezTo>
                      <a:pt x="317" y="295"/>
                      <a:pt x="314" y="292"/>
                      <a:pt x="310" y="290"/>
                    </a:cubicBezTo>
                    <a:cubicBezTo>
                      <a:pt x="310" y="289"/>
                      <a:pt x="307" y="289"/>
                      <a:pt x="307" y="288"/>
                    </a:cubicBezTo>
                    <a:cubicBezTo>
                      <a:pt x="302" y="286"/>
                      <a:pt x="298" y="283"/>
                      <a:pt x="294" y="280"/>
                    </a:cubicBezTo>
                    <a:cubicBezTo>
                      <a:pt x="294" y="280"/>
                      <a:pt x="294" y="281"/>
                      <a:pt x="294" y="280"/>
                    </a:cubicBezTo>
                    <a:cubicBezTo>
                      <a:pt x="291" y="278"/>
                      <a:pt x="287" y="276"/>
                      <a:pt x="284" y="274"/>
                    </a:cubicBezTo>
                    <a:cubicBezTo>
                      <a:pt x="284" y="274"/>
                      <a:pt x="285" y="275"/>
                      <a:pt x="284" y="275"/>
                    </a:cubicBezTo>
                    <a:cubicBezTo>
                      <a:pt x="284" y="274"/>
                      <a:pt x="282" y="275"/>
                      <a:pt x="283" y="273"/>
                    </a:cubicBezTo>
                    <a:cubicBezTo>
                      <a:pt x="278" y="273"/>
                      <a:pt x="274" y="269"/>
                      <a:pt x="270" y="267"/>
                    </a:cubicBezTo>
                    <a:cubicBezTo>
                      <a:pt x="270" y="267"/>
                      <a:pt x="271" y="267"/>
                      <a:pt x="270" y="267"/>
                    </a:cubicBezTo>
                    <a:cubicBezTo>
                      <a:pt x="270" y="267"/>
                      <a:pt x="269" y="267"/>
                      <a:pt x="269" y="267"/>
                    </a:cubicBezTo>
                    <a:cubicBezTo>
                      <a:pt x="269" y="266"/>
                      <a:pt x="270" y="266"/>
                      <a:pt x="270" y="266"/>
                    </a:cubicBezTo>
                    <a:cubicBezTo>
                      <a:pt x="264" y="263"/>
                      <a:pt x="258" y="260"/>
                      <a:pt x="252" y="257"/>
                    </a:cubicBezTo>
                    <a:cubicBezTo>
                      <a:pt x="256" y="260"/>
                      <a:pt x="261" y="263"/>
                      <a:pt x="266" y="265"/>
                    </a:cubicBezTo>
                    <a:cubicBezTo>
                      <a:pt x="267" y="266"/>
                      <a:pt x="268" y="265"/>
                      <a:pt x="268" y="266"/>
                    </a:cubicBezTo>
                    <a:cubicBezTo>
                      <a:pt x="267" y="267"/>
                      <a:pt x="267" y="265"/>
                      <a:pt x="266" y="266"/>
                    </a:cubicBezTo>
                    <a:cubicBezTo>
                      <a:pt x="267" y="267"/>
                      <a:pt x="268" y="268"/>
                      <a:pt x="269" y="269"/>
                    </a:cubicBezTo>
                    <a:cubicBezTo>
                      <a:pt x="267" y="268"/>
                      <a:pt x="266" y="267"/>
                      <a:pt x="265" y="267"/>
                    </a:cubicBezTo>
                    <a:cubicBezTo>
                      <a:pt x="263" y="265"/>
                      <a:pt x="260" y="264"/>
                      <a:pt x="258" y="262"/>
                    </a:cubicBezTo>
                    <a:cubicBezTo>
                      <a:pt x="255" y="261"/>
                      <a:pt x="254" y="260"/>
                      <a:pt x="252" y="260"/>
                    </a:cubicBezTo>
                    <a:cubicBezTo>
                      <a:pt x="250" y="259"/>
                      <a:pt x="248" y="258"/>
                      <a:pt x="246" y="256"/>
                    </a:cubicBezTo>
                    <a:cubicBezTo>
                      <a:pt x="245" y="257"/>
                      <a:pt x="244" y="255"/>
                      <a:pt x="242" y="257"/>
                    </a:cubicBezTo>
                    <a:cubicBezTo>
                      <a:pt x="244" y="257"/>
                      <a:pt x="245" y="258"/>
                      <a:pt x="245" y="259"/>
                    </a:cubicBezTo>
                    <a:cubicBezTo>
                      <a:pt x="243" y="259"/>
                      <a:pt x="242" y="257"/>
                      <a:pt x="240" y="256"/>
                    </a:cubicBezTo>
                    <a:cubicBezTo>
                      <a:pt x="237" y="254"/>
                      <a:pt x="233" y="255"/>
                      <a:pt x="231" y="254"/>
                    </a:cubicBezTo>
                    <a:cubicBezTo>
                      <a:pt x="232" y="256"/>
                      <a:pt x="234" y="256"/>
                      <a:pt x="234" y="258"/>
                    </a:cubicBezTo>
                    <a:cubicBezTo>
                      <a:pt x="230" y="255"/>
                      <a:pt x="225" y="252"/>
                      <a:pt x="221" y="252"/>
                    </a:cubicBezTo>
                    <a:cubicBezTo>
                      <a:pt x="223" y="253"/>
                      <a:pt x="225" y="255"/>
                      <a:pt x="225" y="256"/>
                    </a:cubicBezTo>
                    <a:cubicBezTo>
                      <a:pt x="223" y="256"/>
                      <a:pt x="222" y="255"/>
                      <a:pt x="221" y="253"/>
                    </a:cubicBezTo>
                    <a:cubicBezTo>
                      <a:pt x="220" y="254"/>
                      <a:pt x="219" y="252"/>
                      <a:pt x="218" y="251"/>
                    </a:cubicBezTo>
                    <a:cubicBezTo>
                      <a:pt x="216" y="250"/>
                      <a:pt x="213" y="251"/>
                      <a:pt x="211" y="250"/>
                    </a:cubicBezTo>
                    <a:cubicBezTo>
                      <a:pt x="210" y="250"/>
                      <a:pt x="211" y="251"/>
                      <a:pt x="210" y="250"/>
                    </a:cubicBezTo>
                    <a:cubicBezTo>
                      <a:pt x="208" y="249"/>
                      <a:pt x="204" y="248"/>
                      <a:pt x="201" y="248"/>
                    </a:cubicBezTo>
                    <a:cubicBezTo>
                      <a:pt x="205" y="250"/>
                      <a:pt x="209" y="254"/>
                      <a:pt x="212" y="256"/>
                    </a:cubicBezTo>
                    <a:cubicBezTo>
                      <a:pt x="211" y="256"/>
                      <a:pt x="212" y="257"/>
                      <a:pt x="212" y="257"/>
                    </a:cubicBezTo>
                    <a:cubicBezTo>
                      <a:pt x="211" y="257"/>
                      <a:pt x="210" y="257"/>
                      <a:pt x="210" y="255"/>
                    </a:cubicBezTo>
                    <a:cubicBezTo>
                      <a:pt x="209" y="255"/>
                      <a:pt x="209" y="255"/>
                      <a:pt x="208" y="255"/>
                    </a:cubicBezTo>
                    <a:cubicBezTo>
                      <a:pt x="208" y="254"/>
                      <a:pt x="207" y="254"/>
                      <a:pt x="207" y="254"/>
                    </a:cubicBezTo>
                    <a:cubicBezTo>
                      <a:pt x="201" y="250"/>
                      <a:pt x="196" y="245"/>
                      <a:pt x="186" y="245"/>
                    </a:cubicBezTo>
                    <a:cubicBezTo>
                      <a:pt x="189" y="247"/>
                      <a:pt x="192" y="249"/>
                      <a:pt x="194" y="251"/>
                    </a:cubicBezTo>
                    <a:cubicBezTo>
                      <a:pt x="196" y="251"/>
                      <a:pt x="198" y="253"/>
                      <a:pt x="198" y="254"/>
                    </a:cubicBezTo>
                    <a:cubicBezTo>
                      <a:pt x="196" y="253"/>
                      <a:pt x="193" y="252"/>
                      <a:pt x="192" y="250"/>
                    </a:cubicBezTo>
                    <a:cubicBezTo>
                      <a:pt x="187" y="249"/>
                      <a:pt x="183" y="243"/>
                      <a:pt x="176" y="243"/>
                    </a:cubicBezTo>
                    <a:cubicBezTo>
                      <a:pt x="180" y="247"/>
                      <a:pt x="186" y="249"/>
                      <a:pt x="190" y="253"/>
                    </a:cubicBezTo>
                    <a:cubicBezTo>
                      <a:pt x="189" y="253"/>
                      <a:pt x="187" y="252"/>
                      <a:pt x="187" y="251"/>
                    </a:cubicBezTo>
                    <a:cubicBezTo>
                      <a:pt x="187" y="252"/>
                      <a:pt x="186" y="251"/>
                      <a:pt x="185" y="251"/>
                    </a:cubicBezTo>
                    <a:cubicBezTo>
                      <a:pt x="181" y="248"/>
                      <a:pt x="175" y="245"/>
                      <a:pt x="171" y="242"/>
                    </a:cubicBezTo>
                    <a:cubicBezTo>
                      <a:pt x="169" y="242"/>
                      <a:pt x="168" y="242"/>
                      <a:pt x="167" y="241"/>
                    </a:cubicBezTo>
                    <a:cubicBezTo>
                      <a:pt x="170" y="244"/>
                      <a:pt x="173" y="246"/>
                      <a:pt x="176" y="247"/>
                    </a:cubicBezTo>
                    <a:cubicBezTo>
                      <a:pt x="178" y="248"/>
                      <a:pt x="180" y="249"/>
                      <a:pt x="182" y="250"/>
                    </a:cubicBezTo>
                    <a:cubicBezTo>
                      <a:pt x="182" y="250"/>
                      <a:pt x="182" y="251"/>
                      <a:pt x="182" y="251"/>
                    </a:cubicBezTo>
                    <a:cubicBezTo>
                      <a:pt x="185" y="253"/>
                      <a:pt x="188" y="254"/>
                      <a:pt x="190" y="257"/>
                    </a:cubicBezTo>
                    <a:cubicBezTo>
                      <a:pt x="187" y="255"/>
                      <a:pt x="184" y="254"/>
                      <a:pt x="181" y="251"/>
                    </a:cubicBezTo>
                    <a:cubicBezTo>
                      <a:pt x="179" y="251"/>
                      <a:pt x="177" y="250"/>
                      <a:pt x="176" y="248"/>
                    </a:cubicBezTo>
                    <a:cubicBezTo>
                      <a:pt x="170" y="247"/>
                      <a:pt x="165" y="242"/>
                      <a:pt x="159" y="240"/>
                    </a:cubicBezTo>
                    <a:cubicBezTo>
                      <a:pt x="158" y="239"/>
                      <a:pt x="157" y="238"/>
                      <a:pt x="155" y="238"/>
                    </a:cubicBezTo>
                    <a:cubicBezTo>
                      <a:pt x="155" y="238"/>
                      <a:pt x="155" y="238"/>
                      <a:pt x="155" y="237"/>
                    </a:cubicBezTo>
                    <a:cubicBezTo>
                      <a:pt x="145" y="233"/>
                      <a:pt x="135" y="227"/>
                      <a:pt x="125" y="222"/>
                    </a:cubicBezTo>
                    <a:cubicBezTo>
                      <a:pt x="123" y="221"/>
                      <a:pt x="117" y="217"/>
                      <a:pt x="114" y="218"/>
                    </a:cubicBezTo>
                    <a:cubicBezTo>
                      <a:pt x="115" y="217"/>
                      <a:pt x="114" y="219"/>
                      <a:pt x="114" y="218"/>
                    </a:cubicBezTo>
                    <a:cubicBezTo>
                      <a:pt x="114" y="218"/>
                      <a:pt x="114" y="218"/>
                      <a:pt x="114" y="218"/>
                    </a:cubicBezTo>
                    <a:cubicBezTo>
                      <a:pt x="115" y="218"/>
                      <a:pt x="113" y="219"/>
                      <a:pt x="114" y="219"/>
                    </a:cubicBezTo>
                    <a:close/>
                    <a:moveTo>
                      <a:pt x="153" y="227"/>
                    </a:moveTo>
                    <a:cubicBezTo>
                      <a:pt x="151" y="226"/>
                      <a:pt x="150" y="225"/>
                      <a:pt x="147" y="225"/>
                    </a:cubicBezTo>
                    <a:cubicBezTo>
                      <a:pt x="146" y="224"/>
                      <a:pt x="147" y="223"/>
                      <a:pt x="146" y="223"/>
                    </a:cubicBezTo>
                    <a:cubicBezTo>
                      <a:pt x="142" y="220"/>
                      <a:pt x="137" y="218"/>
                      <a:pt x="131" y="218"/>
                    </a:cubicBezTo>
                    <a:cubicBezTo>
                      <a:pt x="139" y="220"/>
                      <a:pt x="146" y="227"/>
                      <a:pt x="153" y="227"/>
                    </a:cubicBezTo>
                    <a:close/>
                    <a:moveTo>
                      <a:pt x="344" y="218"/>
                    </a:moveTo>
                    <a:cubicBezTo>
                      <a:pt x="344" y="222"/>
                      <a:pt x="344" y="225"/>
                      <a:pt x="345" y="230"/>
                    </a:cubicBezTo>
                    <a:cubicBezTo>
                      <a:pt x="346" y="231"/>
                      <a:pt x="346" y="229"/>
                      <a:pt x="346" y="230"/>
                    </a:cubicBezTo>
                    <a:cubicBezTo>
                      <a:pt x="347" y="226"/>
                      <a:pt x="346" y="222"/>
                      <a:pt x="346" y="218"/>
                    </a:cubicBezTo>
                    <a:cubicBezTo>
                      <a:pt x="345" y="218"/>
                      <a:pt x="345" y="218"/>
                      <a:pt x="344" y="218"/>
                    </a:cubicBezTo>
                    <a:close/>
                    <a:moveTo>
                      <a:pt x="144" y="219"/>
                    </a:moveTo>
                    <a:cubicBezTo>
                      <a:pt x="145" y="220"/>
                      <a:pt x="147" y="222"/>
                      <a:pt x="148" y="220"/>
                    </a:cubicBezTo>
                    <a:cubicBezTo>
                      <a:pt x="148" y="221"/>
                      <a:pt x="148" y="222"/>
                      <a:pt x="149" y="222"/>
                    </a:cubicBezTo>
                    <a:cubicBezTo>
                      <a:pt x="148" y="223"/>
                      <a:pt x="150" y="223"/>
                      <a:pt x="151" y="223"/>
                    </a:cubicBezTo>
                    <a:cubicBezTo>
                      <a:pt x="154" y="224"/>
                      <a:pt x="160" y="226"/>
                      <a:pt x="162" y="225"/>
                    </a:cubicBezTo>
                    <a:cubicBezTo>
                      <a:pt x="161" y="224"/>
                      <a:pt x="160" y="224"/>
                      <a:pt x="159" y="223"/>
                    </a:cubicBezTo>
                    <a:cubicBezTo>
                      <a:pt x="157" y="224"/>
                      <a:pt x="155" y="223"/>
                      <a:pt x="153" y="224"/>
                    </a:cubicBezTo>
                    <a:cubicBezTo>
                      <a:pt x="153" y="222"/>
                      <a:pt x="150" y="223"/>
                      <a:pt x="150" y="222"/>
                    </a:cubicBezTo>
                    <a:cubicBezTo>
                      <a:pt x="150" y="222"/>
                      <a:pt x="151" y="222"/>
                      <a:pt x="151" y="221"/>
                    </a:cubicBezTo>
                    <a:cubicBezTo>
                      <a:pt x="149" y="221"/>
                      <a:pt x="147" y="220"/>
                      <a:pt x="144" y="219"/>
                    </a:cubicBezTo>
                    <a:close/>
                    <a:moveTo>
                      <a:pt x="166" y="221"/>
                    </a:moveTo>
                    <a:cubicBezTo>
                      <a:pt x="166" y="220"/>
                      <a:pt x="164" y="220"/>
                      <a:pt x="164" y="220"/>
                    </a:cubicBezTo>
                    <a:cubicBezTo>
                      <a:pt x="164" y="221"/>
                      <a:pt x="165" y="221"/>
                      <a:pt x="166" y="221"/>
                    </a:cubicBezTo>
                    <a:close/>
                    <a:moveTo>
                      <a:pt x="448" y="228"/>
                    </a:moveTo>
                    <a:cubicBezTo>
                      <a:pt x="449" y="228"/>
                      <a:pt x="449" y="228"/>
                      <a:pt x="449" y="227"/>
                    </a:cubicBezTo>
                    <a:cubicBezTo>
                      <a:pt x="450" y="227"/>
                      <a:pt x="449" y="228"/>
                      <a:pt x="450" y="228"/>
                    </a:cubicBezTo>
                    <a:cubicBezTo>
                      <a:pt x="451" y="228"/>
                      <a:pt x="451" y="227"/>
                      <a:pt x="452" y="228"/>
                    </a:cubicBezTo>
                    <a:cubicBezTo>
                      <a:pt x="451" y="226"/>
                      <a:pt x="451" y="226"/>
                      <a:pt x="451" y="224"/>
                    </a:cubicBezTo>
                    <a:cubicBezTo>
                      <a:pt x="451" y="224"/>
                      <a:pt x="451" y="224"/>
                      <a:pt x="452" y="224"/>
                    </a:cubicBezTo>
                    <a:cubicBezTo>
                      <a:pt x="452" y="224"/>
                      <a:pt x="452" y="223"/>
                      <a:pt x="451" y="223"/>
                    </a:cubicBezTo>
                    <a:cubicBezTo>
                      <a:pt x="451" y="223"/>
                      <a:pt x="451" y="223"/>
                      <a:pt x="451" y="223"/>
                    </a:cubicBezTo>
                    <a:cubicBezTo>
                      <a:pt x="451" y="222"/>
                      <a:pt x="450" y="222"/>
                      <a:pt x="450" y="221"/>
                    </a:cubicBezTo>
                    <a:cubicBezTo>
                      <a:pt x="448" y="222"/>
                      <a:pt x="446" y="223"/>
                      <a:pt x="447" y="225"/>
                    </a:cubicBezTo>
                    <a:cubicBezTo>
                      <a:pt x="447" y="224"/>
                      <a:pt x="446" y="224"/>
                      <a:pt x="445" y="224"/>
                    </a:cubicBezTo>
                    <a:cubicBezTo>
                      <a:pt x="445" y="224"/>
                      <a:pt x="446" y="225"/>
                      <a:pt x="445" y="225"/>
                    </a:cubicBezTo>
                    <a:cubicBezTo>
                      <a:pt x="445" y="223"/>
                      <a:pt x="442" y="225"/>
                      <a:pt x="442" y="224"/>
                    </a:cubicBezTo>
                    <a:cubicBezTo>
                      <a:pt x="442" y="226"/>
                      <a:pt x="442" y="229"/>
                      <a:pt x="443" y="229"/>
                    </a:cubicBezTo>
                    <a:cubicBezTo>
                      <a:pt x="443" y="228"/>
                      <a:pt x="446" y="229"/>
                      <a:pt x="445" y="227"/>
                    </a:cubicBezTo>
                    <a:cubicBezTo>
                      <a:pt x="445" y="228"/>
                      <a:pt x="446" y="228"/>
                      <a:pt x="446" y="228"/>
                    </a:cubicBezTo>
                    <a:cubicBezTo>
                      <a:pt x="446" y="229"/>
                      <a:pt x="446" y="228"/>
                      <a:pt x="447" y="228"/>
                    </a:cubicBezTo>
                    <a:cubicBezTo>
                      <a:pt x="447" y="227"/>
                      <a:pt x="446" y="226"/>
                      <a:pt x="447" y="225"/>
                    </a:cubicBezTo>
                    <a:cubicBezTo>
                      <a:pt x="447" y="225"/>
                      <a:pt x="447" y="227"/>
                      <a:pt x="448" y="228"/>
                    </a:cubicBezTo>
                    <a:close/>
                    <a:moveTo>
                      <a:pt x="167" y="226"/>
                    </a:moveTo>
                    <a:cubicBezTo>
                      <a:pt x="166" y="226"/>
                      <a:pt x="167" y="225"/>
                      <a:pt x="166" y="224"/>
                    </a:cubicBezTo>
                    <a:cubicBezTo>
                      <a:pt x="166" y="225"/>
                      <a:pt x="165" y="223"/>
                      <a:pt x="165" y="225"/>
                    </a:cubicBezTo>
                    <a:cubicBezTo>
                      <a:pt x="166" y="225"/>
                      <a:pt x="167" y="226"/>
                      <a:pt x="167" y="226"/>
                    </a:cubicBezTo>
                    <a:close/>
                    <a:moveTo>
                      <a:pt x="348" y="226"/>
                    </a:moveTo>
                    <a:cubicBezTo>
                      <a:pt x="349" y="226"/>
                      <a:pt x="348" y="224"/>
                      <a:pt x="348" y="224"/>
                    </a:cubicBezTo>
                    <a:cubicBezTo>
                      <a:pt x="348" y="224"/>
                      <a:pt x="347" y="226"/>
                      <a:pt x="348" y="226"/>
                    </a:cubicBezTo>
                    <a:close/>
                    <a:moveTo>
                      <a:pt x="169" y="227"/>
                    </a:moveTo>
                    <a:cubicBezTo>
                      <a:pt x="172" y="228"/>
                      <a:pt x="175" y="229"/>
                      <a:pt x="178" y="230"/>
                    </a:cubicBezTo>
                    <a:cubicBezTo>
                      <a:pt x="177" y="226"/>
                      <a:pt x="173" y="228"/>
                      <a:pt x="171" y="226"/>
                    </a:cubicBezTo>
                    <a:cubicBezTo>
                      <a:pt x="170" y="226"/>
                      <a:pt x="169" y="225"/>
                      <a:pt x="168" y="225"/>
                    </a:cubicBezTo>
                    <a:cubicBezTo>
                      <a:pt x="169" y="226"/>
                      <a:pt x="169" y="226"/>
                      <a:pt x="169" y="227"/>
                    </a:cubicBezTo>
                    <a:close/>
                    <a:moveTo>
                      <a:pt x="265" y="227"/>
                    </a:moveTo>
                    <a:cubicBezTo>
                      <a:pt x="265" y="227"/>
                      <a:pt x="266" y="226"/>
                      <a:pt x="265" y="226"/>
                    </a:cubicBezTo>
                    <a:cubicBezTo>
                      <a:pt x="265" y="227"/>
                      <a:pt x="265" y="227"/>
                      <a:pt x="265" y="227"/>
                    </a:cubicBezTo>
                    <a:close/>
                    <a:moveTo>
                      <a:pt x="652" y="227"/>
                    </a:moveTo>
                    <a:cubicBezTo>
                      <a:pt x="651" y="226"/>
                      <a:pt x="653" y="227"/>
                      <a:pt x="652" y="226"/>
                    </a:cubicBezTo>
                    <a:cubicBezTo>
                      <a:pt x="651" y="225"/>
                      <a:pt x="649" y="226"/>
                      <a:pt x="648" y="226"/>
                    </a:cubicBezTo>
                    <a:cubicBezTo>
                      <a:pt x="641" y="227"/>
                      <a:pt x="633" y="229"/>
                      <a:pt x="627" y="230"/>
                    </a:cubicBezTo>
                    <a:cubicBezTo>
                      <a:pt x="626" y="230"/>
                      <a:pt x="623" y="230"/>
                      <a:pt x="622" y="231"/>
                    </a:cubicBezTo>
                    <a:cubicBezTo>
                      <a:pt x="627" y="231"/>
                      <a:pt x="631" y="230"/>
                      <a:pt x="635" y="230"/>
                    </a:cubicBezTo>
                    <a:cubicBezTo>
                      <a:pt x="635" y="230"/>
                      <a:pt x="636" y="230"/>
                      <a:pt x="636" y="231"/>
                    </a:cubicBezTo>
                    <a:cubicBezTo>
                      <a:pt x="638" y="230"/>
                      <a:pt x="639" y="230"/>
                      <a:pt x="641" y="229"/>
                    </a:cubicBezTo>
                    <a:cubicBezTo>
                      <a:pt x="641" y="229"/>
                      <a:pt x="641" y="229"/>
                      <a:pt x="641" y="229"/>
                    </a:cubicBezTo>
                    <a:cubicBezTo>
                      <a:pt x="642" y="229"/>
                      <a:pt x="642" y="229"/>
                      <a:pt x="641" y="230"/>
                    </a:cubicBezTo>
                    <a:cubicBezTo>
                      <a:pt x="644" y="228"/>
                      <a:pt x="649" y="228"/>
                      <a:pt x="651" y="226"/>
                    </a:cubicBezTo>
                    <a:cubicBezTo>
                      <a:pt x="651" y="227"/>
                      <a:pt x="652" y="227"/>
                      <a:pt x="652" y="227"/>
                    </a:cubicBezTo>
                    <a:close/>
                    <a:moveTo>
                      <a:pt x="171" y="231"/>
                    </a:moveTo>
                    <a:cubicBezTo>
                      <a:pt x="167" y="227"/>
                      <a:pt x="161" y="228"/>
                      <a:pt x="156" y="226"/>
                    </a:cubicBezTo>
                    <a:cubicBezTo>
                      <a:pt x="160" y="230"/>
                      <a:pt x="165" y="229"/>
                      <a:pt x="171" y="231"/>
                    </a:cubicBezTo>
                    <a:close/>
                    <a:moveTo>
                      <a:pt x="419" y="228"/>
                    </a:moveTo>
                    <a:cubicBezTo>
                      <a:pt x="419" y="227"/>
                      <a:pt x="418" y="226"/>
                      <a:pt x="418" y="226"/>
                    </a:cubicBezTo>
                    <a:cubicBezTo>
                      <a:pt x="417" y="227"/>
                      <a:pt x="418" y="228"/>
                      <a:pt x="419" y="228"/>
                    </a:cubicBezTo>
                    <a:close/>
                    <a:moveTo>
                      <a:pt x="189" y="232"/>
                    </a:moveTo>
                    <a:cubicBezTo>
                      <a:pt x="186" y="230"/>
                      <a:pt x="182" y="227"/>
                      <a:pt x="178" y="227"/>
                    </a:cubicBezTo>
                    <a:cubicBezTo>
                      <a:pt x="182" y="229"/>
                      <a:pt x="185" y="232"/>
                      <a:pt x="189" y="232"/>
                    </a:cubicBezTo>
                    <a:close/>
                    <a:moveTo>
                      <a:pt x="165" y="234"/>
                    </a:moveTo>
                    <a:cubicBezTo>
                      <a:pt x="161" y="233"/>
                      <a:pt x="158" y="229"/>
                      <a:pt x="153" y="229"/>
                    </a:cubicBezTo>
                    <a:cubicBezTo>
                      <a:pt x="156" y="231"/>
                      <a:pt x="161" y="236"/>
                      <a:pt x="165" y="234"/>
                    </a:cubicBezTo>
                    <a:close/>
                    <a:moveTo>
                      <a:pt x="175" y="230"/>
                    </a:moveTo>
                    <a:cubicBezTo>
                      <a:pt x="176" y="233"/>
                      <a:pt x="182" y="234"/>
                      <a:pt x="185" y="233"/>
                    </a:cubicBezTo>
                    <a:cubicBezTo>
                      <a:pt x="182" y="231"/>
                      <a:pt x="177" y="231"/>
                      <a:pt x="175" y="230"/>
                    </a:cubicBezTo>
                    <a:close/>
                    <a:moveTo>
                      <a:pt x="178" y="235"/>
                    </a:moveTo>
                    <a:cubicBezTo>
                      <a:pt x="177" y="235"/>
                      <a:pt x="177" y="234"/>
                      <a:pt x="176" y="233"/>
                    </a:cubicBezTo>
                    <a:cubicBezTo>
                      <a:pt x="172" y="233"/>
                      <a:pt x="166" y="231"/>
                      <a:pt x="163" y="231"/>
                    </a:cubicBezTo>
                    <a:cubicBezTo>
                      <a:pt x="168" y="235"/>
                      <a:pt x="174" y="238"/>
                      <a:pt x="182" y="238"/>
                    </a:cubicBezTo>
                    <a:cubicBezTo>
                      <a:pt x="181" y="236"/>
                      <a:pt x="179" y="237"/>
                      <a:pt x="178" y="235"/>
                    </a:cubicBezTo>
                    <a:close/>
                    <a:moveTo>
                      <a:pt x="347" y="234"/>
                    </a:moveTo>
                    <a:cubicBezTo>
                      <a:pt x="346" y="234"/>
                      <a:pt x="347" y="232"/>
                      <a:pt x="347" y="231"/>
                    </a:cubicBezTo>
                    <a:cubicBezTo>
                      <a:pt x="346" y="232"/>
                      <a:pt x="346" y="234"/>
                      <a:pt x="347" y="234"/>
                    </a:cubicBezTo>
                    <a:close/>
                    <a:moveTo>
                      <a:pt x="419" y="233"/>
                    </a:moveTo>
                    <a:cubicBezTo>
                      <a:pt x="419" y="232"/>
                      <a:pt x="419" y="231"/>
                      <a:pt x="419" y="231"/>
                    </a:cubicBezTo>
                    <a:cubicBezTo>
                      <a:pt x="419" y="232"/>
                      <a:pt x="419" y="233"/>
                      <a:pt x="419" y="233"/>
                    </a:cubicBezTo>
                    <a:close/>
                    <a:moveTo>
                      <a:pt x="194" y="232"/>
                    </a:moveTo>
                    <a:cubicBezTo>
                      <a:pt x="194" y="232"/>
                      <a:pt x="193" y="231"/>
                      <a:pt x="192" y="231"/>
                    </a:cubicBezTo>
                    <a:cubicBezTo>
                      <a:pt x="193" y="232"/>
                      <a:pt x="193" y="232"/>
                      <a:pt x="194" y="232"/>
                    </a:cubicBezTo>
                    <a:close/>
                    <a:moveTo>
                      <a:pt x="618" y="232"/>
                    </a:moveTo>
                    <a:cubicBezTo>
                      <a:pt x="620" y="232"/>
                      <a:pt x="622" y="231"/>
                      <a:pt x="622" y="231"/>
                    </a:cubicBezTo>
                    <a:cubicBezTo>
                      <a:pt x="619" y="231"/>
                      <a:pt x="620" y="231"/>
                      <a:pt x="618" y="232"/>
                    </a:cubicBezTo>
                    <a:close/>
                    <a:moveTo>
                      <a:pt x="291" y="247"/>
                    </a:moveTo>
                    <a:cubicBezTo>
                      <a:pt x="290" y="242"/>
                      <a:pt x="289" y="236"/>
                      <a:pt x="287" y="231"/>
                    </a:cubicBezTo>
                    <a:cubicBezTo>
                      <a:pt x="288" y="236"/>
                      <a:pt x="290" y="243"/>
                      <a:pt x="291" y="247"/>
                    </a:cubicBezTo>
                    <a:close/>
                    <a:moveTo>
                      <a:pt x="349" y="233"/>
                    </a:moveTo>
                    <a:cubicBezTo>
                      <a:pt x="349" y="233"/>
                      <a:pt x="349" y="232"/>
                      <a:pt x="348" y="232"/>
                    </a:cubicBezTo>
                    <a:cubicBezTo>
                      <a:pt x="348" y="232"/>
                      <a:pt x="348" y="233"/>
                      <a:pt x="349" y="233"/>
                    </a:cubicBezTo>
                    <a:close/>
                    <a:moveTo>
                      <a:pt x="197" y="237"/>
                    </a:moveTo>
                    <a:cubicBezTo>
                      <a:pt x="195" y="235"/>
                      <a:pt x="192" y="232"/>
                      <a:pt x="187" y="233"/>
                    </a:cubicBezTo>
                    <a:cubicBezTo>
                      <a:pt x="190" y="235"/>
                      <a:pt x="194" y="237"/>
                      <a:pt x="197" y="237"/>
                    </a:cubicBezTo>
                    <a:close/>
                    <a:moveTo>
                      <a:pt x="341" y="241"/>
                    </a:moveTo>
                    <a:cubicBezTo>
                      <a:pt x="343" y="242"/>
                      <a:pt x="341" y="244"/>
                      <a:pt x="342" y="245"/>
                    </a:cubicBezTo>
                    <a:cubicBezTo>
                      <a:pt x="342" y="245"/>
                      <a:pt x="342" y="244"/>
                      <a:pt x="341" y="244"/>
                    </a:cubicBezTo>
                    <a:cubicBezTo>
                      <a:pt x="342" y="245"/>
                      <a:pt x="342" y="246"/>
                      <a:pt x="343" y="247"/>
                    </a:cubicBezTo>
                    <a:cubicBezTo>
                      <a:pt x="343" y="242"/>
                      <a:pt x="344" y="237"/>
                      <a:pt x="342" y="233"/>
                    </a:cubicBezTo>
                    <a:cubicBezTo>
                      <a:pt x="341" y="236"/>
                      <a:pt x="342" y="239"/>
                      <a:pt x="341" y="241"/>
                    </a:cubicBezTo>
                    <a:close/>
                    <a:moveTo>
                      <a:pt x="490" y="235"/>
                    </a:moveTo>
                    <a:cubicBezTo>
                      <a:pt x="490" y="235"/>
                      <a:pt x="491" y="235"/>
                      <a:pt x="491" y="235"/>
                    </a:cubicBezTo>
                    <a:cubicBezTo>
                      <a:pt x="491" y="234"/>
                      <a:pt x="493" y="235"/>
                      <a:pt x="493" y="234"/>
                    </a:cubicBezTo>
                    <a:cubicBezTo>
                      <a:pt x="492" y="234"/>
                      <a:pt x="489" y="234"/>
                      <a:pt x="490" y="235"/>
                    </a:cubicBezTo>
                    <a:close/>
                    <a:moveTo>
                      <a:pt x="207" y="235"/>
                    </a:moveTo>
                    <a:cubicBezTo>
                      <a:pt x="208" y="236"/>
                      <a:pt x="208" y="236"/>
                      <a:pt x="209" y="236"/>
                    </a:cubicBezTo>
                    <a:cubicBezTo>
                      <a:pt x="209" y="236"/>
                      <a:pt x="209" y="236"/>
                      <a:pt x="209" y="236"/>
                    </a:cubicBezTo>
                    <a:cubicBezTo>
                      <a:pt x="209" y="236"/>
                      <a:pt x="209" y="236"/>
                      <a:pt x="209" y="235"/>
                    </a:cubicBezTo>
                    <a:cubicBezTo>
                      <a:pt x="208" y="235"/>
                      <a:pt x="206" y="235"/>
                      <a:pt x="205" y="234"/>
                    </a:cubicBezTo>
                    <a:cubicBezTo>
                      <a:pt x="205" y="235"/>
                      <a:pt x="207" y="236"/>
                      <a:pt x="207" y="235"/>
                    </a:cubicBezTo>
                    <a:close/>
                    <a:moveTo>
                      <a:pt x="155" y="235"/>
                    </a:moveTo>
                    <a:cubicBezTo>
                      <a:pt x="157" y="238"/>
                      <a:pt x="162" y="239"/>
                      <a:pt x="166" y="239"/>
                    </a:cubicBezTo>
                    <a:cubicBezTo>
                      <a:pt x="162" y="237"/>
                      <a:pt x="159" y="235"/>
                      <a:pt x="155" y="235"/>
                    </a:cubicBezTo>
                    <a:close/>
                    <a:moveTo>
                      <a:pt x="195" y="240"/>
                    </a:moveTo>
                    <a:cubicBezTo>
                      <a:pt x="191" y="237"/>
                      <a:pt x="186" y="235"/>
                      <a:pt x="181" y="235"/>
                    </a:cubicBezTo>
                    <a:cubicBezTo>
                      <a:pt x="184" y="238"/>
                      <a:pt x="190" y="240"/>
                      <a:pt x="195" y="240"/>
                    </a:cubicBezTo>
                    <a:close/>
                    <a:moveTo>
                      <a:pt x="218" y="236"/>
                    </a:moveTo>
                    <a:cubicBezTo>
                      <a:pt x="218" y="236"/>
                      <a:pt x="218" y="236"/>
                      <a:pt x="218" y="235"/>
                    </a:cubicBezTo>
                    <a:cubicBezTo>
                      <a:pt x="218" y="236"/>
                      <a:pt x="217" y="236"/>
                      <a:pt x="217" y="235"/>
                    </a:cubicBezTo>
                    <a:cubicBezTo>
                      <a:pt x="216" y="235"/>
                      <a:pt x="215" y="234"/>
                      <a:pt x="215" y="235"/>
                    </a:cubicBezTo>
                    <a:cubicBezTo>
                      <a:pt x="216" y="235"/>
                      <a:pt x="217" y="236"/>
                      <a:pt x="218" y="236"/>
                    </a:cubicBezTo>
                    <a:close/>
                    <a:moveTo>
                      <a:pt x="419" y="235"/>
                    </a:moveTo>
                    <a:cubicBezTo>
                      <a:pt x="420" y="235"/>
                      <a:pt x="419" y="236"/>
                      <a:pt x="419" y="236"/>
                    </a:cubicBezTo>
                    <a:cubicBezTo>
                      <a:pt x="420" y="237"/>
                      <a:pt x="419" y="237"/>
                      <a:pt x="419" y="237"/>
                    </a:cubicBezTo>
                    <a:cubicBezTo>
                      <a:pt x="420" y="237"/>
                      <a:pt x="420" y="238"/>
                      <a:pt x="420" y="239"/>
                    </a:cubicBezTo>
                    <a:cubicBezTo>
                      <a:pt x="420" y="237"/>
                      <a:pt x="420" y="236"/>
                      <a:pt x="420" y="235"/>
                    </a:cubicBezTo>
                    <a:cubicBezTo>
                      <a:pt x="420" y="235"/>
                      <a:pt x="419" y="235"/>
                      <a:pt x="419" y="235"/>
                    </a:cubicBezTo>
                    <a:close/>
                    <a:moveTo>
                      <a:pt x="684" y="236"/>
                    </a:moveTo>
                    <a:cubicBezTo>
                      <a:pt x="685" y="236"/>
                      <a:pt x="688" y="236"/>
                      <a:pt x="687" y="235"/>
                    </a:cubicBezTo>
                    <a:cubicBezTo>
                      <a:pt x="687" y="236"/>
                      <a:pt x="685" y="235"/>
                      <a:pt x="684" y="236"/>
                    </a:cubicBezTo>
                    <a:close/>
                    <a:moveTo>
                      <a:pt x="207" y="240"/>
                    </a:moveTo>
                    <a:cubicBezTo>
                      <a:pt x="205" y="237"/>
                      <a:pt x="202" y="235"/>
                      <a:pt x="198" y="235"/>
                    </a:cubicBezTo>
                    <a:cubicBezTo>
                      <a:pt x="201" y="238"/>
                      <a:pt x="204" y="239"/>
                      <a:pt x="207" y="240"/>
                    </a:cubicBezTo>
                    <a:close/>
                    <a:moveTo>
                      <a:pt x="224" y="236"/>
                    </a:moveTo>
                    <a:cubicBezTo>
                      <a:pt x="223" y="236"/>
                      <a:pt x="222" y="235"/>
                      <a:pt x="221" y="236"/>
                    </a:cubicBezTo>
                    <a:cubicBezTo>
                      <a:pt x="222" y="236"/>
                      <a:pt x="223" y="237"/>
                      <a:pt x="224" y="236"/>
                    </a:cubicBezTo>
                    <a:close/>
                    <a:moveTo>
                      <a:pt x="348" y="248"/>
                    </a:moveTo>
                    <a:cubicBezTo>
                      <a:pt x="348" y="244"/>
                      <a:pt x="346" y="238"/>
                      <a:pt x="345" y="236"/>
                    </a:cubicBezTo>
                    <a:cubicBezTo>
                      <a:pt x="345" y="239"/>
                      <a:pt x="346" y="244"/>
                      <a:pt x="348" y="248"/>
                    </a:cubicBezTo>
                    <a:close/>
                    <a:moveTo>
                      <a:pt x="453" y="239"/>
                    </a:moveTo>
                    <a:cubicBezTo>
                      <a:pt x="453" y="239"/>
                      <a:pt x="453" y="240"/>
                      <a:pt x="453" y="240"/>
                    </a:cubicBezTo>
                    <a:cubicBezTo>
                      <a:pt x="453" y="240"/>
                      <a:pt x="454" y="240"/>
                      <a:pt x="454" y="241"/>
                    </a:cubicBezTo>
                    <a:cubicBezTo>
                      <a:pt x="454" y="241"/>
                      <a:pt x="453" y="241"/>
                      <a:pt x="453" y="241"/>
                    </a:cubicBezTo>
                    <a:cubicBezTo>
                      <a:pt x="453" y="241"/>
                      <a:pt x="454" y="241"/>
                      <a:pt x="454" y="241"/>
                    </a:cubicBezTo>
                    <a:cubicBezTo>
                      <a:pt x="453" y="242"/>
                      <a:pt x="455" y="242"/>
                      <a:pt x="454" y="243"/>
                    </a:cubicBezTo>
                    <a:cubicBezTo>
                      <a:pt x="455" y="243"/>
                      <a:pt x="455" y="243"/>
                      <a:pt x="456" y="244"/>
                    </a:cubicBezTo>
                    <a:cubicBezTo>
                      <a:pt x="458" y="242"/>
                      <a:pt x="459" y="243"/>
                      <a:pt x="460" y="241"/>
                    </a:cubicBezTo>
                    <a:cubicBezTo>
                      <a:pt x="459" y="241"/>
                      <a:pt x="459" y="242"/>
                      <a:pt x="458" y="242"/>
                    </a:cubicBezTo>
                    <a:cubicBezTo>
                      <a:pt x="456" y="240"/>
                      <a:pt x="458" y="239"/>
                      <a:pt x="458" y="238"/>
                    </a:cubicBezTo>
                    <a:cubicBezTo>
                      <a:pt x="458" y="239"/>
                      <a:pt x="460" y="240"/>
                      <a:pt x="460" y="238"/>
                    </a:cubicBezTo>
                    <a:cubicBezTo>
                      <a:pt x="460" y="238"/>
                      <a:pt x="459" y="239"/>
                      <a:pt x="459" y="238"/>
                    </a:cubicBezTo>
                    <a:cubicBezTo>
                      <a:pt x="459" y="238"/>
                      <a:pt x="459" y="237"/>
                      <a:pt x="460" y="237"/>
                    </a:cubicBezTo>
                    <a:cubicBezTo>
                      <a:pt x="459" y="239"/>
                      <a:pt x="460" y="238"/>
                      <a:pt x="461" y="238"/>
                    </a:cubicBezTo>
                    <a:cubicBezTo>
                      <a:pt x="461" y="238"/>
                      <a:pt x="461" y="238"/>
                      <a:pt x="461" y="238"/>
                    </a:cubicBezTo>
                    <a:cubicBezTo>
                      <a:pt x="460" y="237"/>
                      <a:pt x="461" y="237"/>
                      <a:pt x="460" y="235"/>
                    </a:cubicBezTo>
                    <a:cubicBezTo>
                      <a:pt x="458" y="236"/>
                      <a:pt x="457" y="237"/>
                      <a:pt x="455" y="237"/>
                    </a:cubicBezTo>
                    <a:cubicBezTo>
                      <a:pt x="455" y="237"/>
                      <a:pt x="455" y="239"/>
                      <a:pt x="454" y="239"/>
                    </a:cubicBezTo>
                    <a:cubicBezTo>
                      <a:pt x="454" y="238"/>
                      <a:pt x="454" y="238"/>
                      <a:pt x="454" y="237"/>
                    </a:cubicBezTo>
                    <a:cubicBezTo>
                      <a:pt x="454" y="237"/>
                      <a:pt x="453" y="237"/>
                      <a:pt x="453" y="238"/>
                    </a:cubicBezTo>
                    <a:cubicBezTo>
                      <a:pt x="454" y="237"/>
                      <a:pt x="454" y="238"/>
                      <a:pt x="454" y="239"/>
                    </a:cubicBezTo>
                    <a:cubicBezTo>
                      <a:pt x="454" y="239"/>
                      <a:pt x="454" y="239"/>
                      <a:pt x="455" y="239"/>
                    </a:cubicBezTo>
                    <a:cubicBezTo>
                      <a:pt x="455" y="238"/>
                      <a:pt x="455" y="239"/>
                      <a:pt x="456" y="238"/>
                    </a:cubicBezTo>
                    <a:cubicBezTo>
                      <a:pt x="455" y="238"/>
                      <a:pt x="456" y="238"/>
                      <a:pt x="455" y="238"/>
                    </a:cubicBezTo>
                    <a:cubicBezTo>
                      <a:pt x="456" y="238"/>
                      <a:pt x="456" y="237"/>
                      <a:pt x="456" y="237"/>
                    </a:cubicBezTo>
                    <a:cubicBezTo>
                      <a:pt x="457" y="238"/>
                      <a:pt x="456" y="239"/>
                      <a:pt x="456" y="240"/>
                    </a:cubicBezTo>
                    <a:cubicBezTo>
                      <a:pt x="455" y="239"/>
                      <a:pt x="454" y="240"/>
                      <a:pt x="453" y="240"/>
                    </a:cubicBezTo>
                    <a:cubicBezTo>
                      <a:pt x="453" y="239"/>
                      <a:pt x="454" y="240"/>
                      <a:pt x="453" y="239"/>
                    </a:cubicBezTo>
                    <a:close/>
                    <a:moveTo>
                      <a:pt x="600" y="236"/>
                    </a:moveTo>
                    <a:cubicBezTo>
                      <a:pt x="601" y="236"/>
                      <a:pt x="602" y="236"/>
                      <a:pt x="604" y="236"/>
                    </a:cubicBezTo>
                    <a:cubicBezTo>
                      <a:pt x="603" y="236"/>
                      <a:pt x="601" y="236"/>
                      <a:pt x="600" y="236"/>
                    </a:cubicBezTo>
                    <a:close/>
                    <a:moveTo>
                      <a:pt x="210" y="236"/>
                    </a:moveTo>
                    <a:cubicBezTo>
                      <a:pt x="210" y="236"/>
                      <a:pt x="211" y="237"/>
                      <a:pt x="212" y="236"/>
                    </a:cubicBezTo>
                    <a:cubicBezTo>
                      <a:pt x="211" y="236"/>
                      <a:pt x="211" y="235"/>
                      <a:pt x="210" y="236"/>
                    </a:cubicBezTo>
                    <a:close/>
                    <a:moveTo>
                      <a:pt x="480" y="236"/>
                    </a:moveTo>
                    <a:cubicBezTo>
                      <a:pt x="481" y="237"/>
                      <a:pt x="479" y="237"/>
                      <a:pt x="480" y="237"/>
                    </a:cubicBezTo>
                    <a:cubicBezTo>
                      <a:pt x="481" y="237"/>
                      <a:pt x="483" y="237"/>
                      <a:pt x="485" y="236"/>
                    </a:cubicBezTo>
                    <a:cubicBezTo>
                      <a:pt x="483" y="236"/>
                      <a:pt x="481" y="236"/>
                      <a:pt x="480" y="236"/>
                    </a:cubicBezTo>
                    <a:close/>
                    <a:moveTo>
                      <a:pt x="682" y="236"/>
                    </a:moveTo>
                    <a:cubicBezTo>
                      <a:pt x="683" y="236"/>
                      <a:pt x="684" y="237"/>
                      <a:pt x="684" y="236"/>
                    </a:cubicBezTo>
                    <a:cubicBezTo>
                      <a:pt x="683" y="236"/>
                      <a:pt x="682" y="236"/>
                      <a:pt x="682" y="236"/>
                    </a:cubicBezTo>
                    <a:close/>
                    <a:moveTo>
                      <a:pt x="166" y="237"/>
                    </a:moveTo>
                    <a:cubicBezTo>
                      <a:pt x="168" y="240"/>
                      <a:pt x="173" y="241"/>
                      <a:pt x="177" y="242"/>
                    </a:cubicBezTo>
                    <a:cubicBezTo>
                      <a:pt x="174" y="239"/>
                      <a:pt x="170" y="237"/>
                      <a:pt x="166" y="237"/>
                    </a:cubicBezTo>
                    <a:close/>
                    <a:moveTo>
                      <a:pt x="352" y="243"/>
                    </a:moveTo>
                    <a:cubicBezTo>
                      <a:pt x="352" y="240"/>
                      <a:pt x="352" y="239"/>
                      <a:pt x="351" y="236"/>
                    </a:cubicBezTo>
                    <a:cubicBezTo>
                      <a:pt x="351" y="236"/>
                      <a:pt x="351" y="236"/>
                      <a:pt x="351" y="236"/>
                    </a:cubicBezTo>
                    <a:cubicBezTo>
                      <a:pt x="351" y="239"/>
                      <a:pt x="351" y="241"/>
                      <a:pt x="352" y="243"/>
                    </a:cubicBezTo>
                    <a:close/>
                    <a:moveTo>
                      <a:pt x="583" y="239"/>
                    </a:moveTo>
                    <a:cubicBezTo>
                      <a:pt x="584" y="238"/>
                      <a:pt x="582" y="238"/>
                      <a:pt x="583" y="237"/>
                    </a:cubicBezTo>
                    <a:cubicBezTo>
                      <a:pt x="578" y="238"/>
                      <a:pt x="572" y="239"/>
                      <a:pt x="567" y="241"/>
                    </a:cubicBezTo>
                    <a:cubicBezTo>
                      <a:pt x="573" y="240"/>
                      <a:pt x="577" y="239"/>
                      <a:pt x="583" y="239"/>
                    </a:cubicBezTo>
                    <a:close/>
                    <a:moveTo>
                      <a:pt x="584" y="238"/>
                    </a:moveTo>
                    <a:cubicBezTo>
                      <a:pt x="584" y="238"/>
                      <a:pt x="585" y="238"/>
                      <a:pt x="586" y="238"/>
                    </a:cubicBezTo>
                    <a:cubicBezTo>
                      <a:pt x="586" y="236"/>
                      <a:pt x="584" y="236"/>
                      <a:pt x="583" y="237"/>
                    </a:cubicBezTo>
                    <a:cubicBezTo>
                      <a:pt x="583" y="238"/>
                      <a:pt x="584" y="238"/>
                      <a:pt x="584" y="238"/>
                    </a:cubicBezTo>
                    <a:close/>
                    <a:moveTo>
                      <a:pt x="596" y="237"/>
                    </a:moveTo>
                    <a:cubicBezTo>
                      <a:pt x="597" y="238"/>
                      <a:pt x="594" y="237"/>
                      <a:pt x="595" y="238"/>
                    </a:cubicBezTo>
                    <a:cubicBezTo>
                      <a:pt x="596" y="238"/>
                      <a:pt x="597" y="237"/>
                      <a:pt x="598" y="237"/>
                    </a:cubicBezTo>
                    <a:cubicBezTo>
                      <a:pt x="597" y="237"/>
                      <a:pt x="596" y="238"/>
                      <a:pt x="596" y="237"/>
                    </a:cubicBezTo>
                    <a:close/>
                    <a:moveTo>
                      <a:pt x="473" y="239"/>
                    </a:moveTo>
                    <a:cubicBezTo>
                      <a:pt x="475" y="238"/>
                      <a:pt x="477" y="238"/>
                      <a:pt x="477" y="237"/>
                    </a:cubicBezTo>
                    <a:cubicBezTo>
                      <a:pt x="476" y="238"/>
                      <a:pt x="474" y="238"/>
                      <a:pt x="473" y="239"/>
                    </a:cubicBezTo>
                    <a:close/>
                    <a:moveTo>
                      <a:pt x="451" y="244"/>
                    </a:moveTo>
                    <a:cubicBezTo>
                      <a:pt x="453" y="245"/>
                      <a:pt x="453" y="243"/>
                      <a:pt x="454" y="244"/>
                    </a:cubicBezTo>
                    <a:cubicBezTo>
                      <a:pt x="454" y="243"/>
                      <a:pt x="453" y="243"/>
                      <a:pt x="453" y="243"/>
                    </a:cubicBezTo>
                    <a:cubicBezTo>
                      <a:pt x="453" y="243"/>
                      <a:pt x="453" y="243"/>
                      <a:pt x="453" y="243"/>
                    </a:cubicBezTo>
                    <a:cubicBezTo>
                      <a:pt x="453" y="243"/>
                      <a:pt x="454" y="242"/>
                      <a:pt x="453" y="242"/>
                    </a:cubicBezTo>
                    <a:cubicBezTo>
                      <a:pt x="453" y="242"/>
                      <a:pt x="453" y="243"/>
                      <a:pt x="452" y="243"/>
                    </a:cubicBezTo>
                    <a:cubicBezTo>
                      <a:pt x="452" y="240"/>
                      <a:pt x="452" y="239"/>
                      <a:pt x="452" y="238"/>
                    </a:cubicBezTo>
                    <a:cubicBezTo>
                      <a:pt x="452" y="238"/>
                      <a:pt x="451" y="238"/>
                      <a:pt x="451" y="238"/>
                    </a:cubicBezTo>
                    <a:cubicBezTo>
                      <a:pt x="451" y="239"/>
                      <a:pt x="451" y="240"/>
                      <a:pt x="451" y="240"/>
                    </a:cubicBezTo>
                    <a:cubicBezTo>
                      <a:pt x="451" y="240"/>
                      <a:pt x="451" y="240"/>
                      <a:pt x="450" y="240"/>
                    </a:cubicBezTo>
                    <a:cubicBezTo>
                      <a:pt x="450" y="239"/>
                      <a:pt x="450" y="239"/>
                      <a:pt x="450" y="238"/>
                    </a:cubicBezTo>
                    <a:cubicBezTo>
                      <a:pt x="447" y="239"/>
                      <a:pt x="448" y="239"/>
                      <a:pt x="445" y="240"/>
                    </a:cubicBezTo>
                    <a:cubicBezTo>
                      <a:pt x="445" y="242"/>
                      <a:pt x="446" y="242"/>
                      <a:pt x="446" y="244"/>
                    </a:cubicBezTo>
                    <a:cubicBezTo>
                      <a:pt x="447" y="244"/>
                      <a:pt x="446" y="244"/>
                      <a:pt x="447" y="244"/>
                    </a:cubicBezTo>
                    <a:cubicBezTo>
                      <a:pt x="447" y="245"/>
                      <a:pt x="447" y="243"/>
                      <a:pt x="447" y="243"/>
                    </a:cubicBezTo>
                    <a:cubicBezTo>
                      <a:pt x="447" y="245"/>
                      <a:pt x="448" y="245"/>
                      <a:pt x="447" y="246"/>
                    </a:cubicBezTo>
                    <a:cubicBezTo>
                      <a:pt x="449" y="245"/>
                      <a:pt x="450" y="245"/>
                      <a:pt x="451" y="244"/>
                    </a:cubicBezTo>
                    <a:cubicBezTo>
                      <a:pt x="450" y="244"/>
                      <a:pt x="451" y="242"/>
                      <a:pt x="451" y="242"/>
                    </a:cubicBezTo>
                    <a:cubicBezTo>
                      <a:pt x="451" y="243"/>
                      <a:pt x="451" y="243"/>
                      <a:pt x="451" y="244"/>
                    </a:cubicBezTo>
                    <a:close/>
                    <a:moveTo>
                      <a:pt x="671" y="239"/>
                    </a:moveTo>
                    <a:cubicBezTo>
                      <a:pt x="672" y="239"/>
                      <a:pt x="672" y="240"/>
                      <a:pt x="672" y="240"/>
                    </a:cubicBezTo>
                    <a:cubicBezTo>
                      <a:pt x="673" y="238"/>
                      <a:pt x="676" y="239"/>
                      <a:pt x="676" y="238"/>
                    </a:cubicBezTo>
                    <a:cubicBezTo>
                      <a:pt x="675" y="238"/>
                      <a:pt x="673" y="238"/>
                      <a:pt x="671" y="239"/>
                    </a:cubicBezTo>
                    <a:close/>
                    <a:moveTo>
                      <a:pt x="206" y="243"/>
                    </a:moveTo>
                    <a:cubicBezTo>
                      <a:pt x="202" y="239"/>
                      <a:pt x="200" y="239"/>
                      <a:pt x="194" y="238"/>
                    </a:cubicBezTo>
                    <a:cubicBezTo>
                      <a:pt x="197" y="241"/>
                      <a:pt x="201" y="243"/>
                      <a:pt x="206" y="243"/>
                    </a:cubicBezTo>
                    <a:close/>
                    <a:moveTo>
                      <a:pt x="193" y="245"/>
                    </a:moveTo>
                    <a:cubicBezTo>
                      <a:pt x="188" y="240"/>
                      <a:pt x="181" y="238"/>
                      <a:pt x="175" y="238"/>
                    </a:cubicBezTo>
                    <a:cubicBezTo>
                      <a:pt x="179" y="242"/>
                      <a:pt x="186" y="243"/>
                      <a:pt x="193" y="245"/>
                    </a:cubicBezTo>
                    <a:close/>
                    <a:moveTo>
                      <a:pt x="223" y="244"/>
                    </a:moveTo>
                    <a:cubicBezTo>
                      <a:pt x="221" y="245"/>
                      <a:pt x="218" y="243"/>
                      <a:pt x="216" y="243"/>
                    </a:cubicBezTo>
                    <a:cubicBezTo>
                      <a:pt x="219" y="246"/>
                      <a:pt x="226" y="248"/>
                      <a:pt x="230" y="248"/>
                    </a:cubicBezTo>
                    <a:cubicBezTo>
                      <a:pt x="228" y="247"/>
                      <a:pt x="225" y="245"/>
                      <a:pt x="223" y="244"/>
                    </a:cubicBezTo>
                    <a:cubicBezTo>
                      <a:pt x="223" y="244"/>
                      <a:pt x="223" y="244"/>
                      <a:pt x="224" y="244"/>
                    </a:cubicBezTo>
                    <a:cubicBezTo>
                      <a:pt x="221" y="241"/>
                      <a:pt x="215" y="239"/>
                      <a:pt x="209" y="239"/>
                    </a:cubicBezTo>
                    <a:cubicBezTo>
                      <a:pt x="213" y="242"/>
                      <a:pt x="220" y="241"/>
                      <a:pt x="223" y="244"/>
                    </a:cubicBezTo>
                    <a:close/>
                    <a:moveTo>
                      <a:pt x="234" y="239"/>
                    </a:moveTo>
                    <a:cubicBezTo>
                      <a:pt x="233" y="239"/>
                      <a:pt x="232" y="238"/>
                      <a:pt x="232" y="239"/>
                    </a:cubicBezTo>
                    <a:cubicBezTo>
                      <a:pt x="232" y="239"/>
                      <a:pt x="233" y="240"/>
                      <a:pt x="234" y="239"/>
                    </a:cubicBezTo>
                    <a:close/>
                    <a:moveTo>
                      <a:pt x="470" y="239"/>
                    </a:moveTo>
                    <a:cubicBezTo>
                      <a:pt x="471" y="239"/>
                      <a:pt x="473" y="239"/>
                      <a:pt x="473" y="238"/>
                    </a:cubicBezTo>
                    <a:cubicBezTo>
                      <a:pt x="472" y="239"/>
                      <a:pt x="470" y="238"/>
                      <a:pt x="470" y="239"/>
                    </a:cubicBezTo>
                    <a:close/>
                    <a:moveTo>
                      <a:pt x="466" y="240"/>
                    </a:moveTo>
                    <a:cubicBezTo>
                      <a:pt x="467" y="239"/>
                      <a:pt x="469" y="240"/>
                      <a:pt x="470" y="239"/>
                    </a:cubicBezTo>
                    <a:cubicBezTo>
                      <a:pt x="468" y="239"/>
                      <a:pt x="467" y="239"/>
                      <a:pt x="466" y="240"/>
                    </a:cubicBezTo>
                    <a:close/>
                    <a:moveTo>
                      <a:pt x="420" y="242"/>
                    </a:moveTo>
                    <a:cubicBezTo>
                      <a:pt x="421" y="242"/>
                      <a:pt x="420" y="240"/>
                      <a:pt x="420" y="240"/>
                    </a:cubicBezTo>
                    <a:cubicBezTo>
                      <a:pt x="420" y="240"/>
                      <a:pt x="420" y="240"/>
                      <a:pt x="420" y="240"/>
                    </a:cubicBezTo>
                    <a:cubicBezTo>
                      <a:pt x="420" y="241"/>
                      <a:pt x="420" y="241"/>
                      <a:pt x="420" y="242"/>
                    </a:cubicBezTo>
                    <a:close/>
                    <a:moveTo>
                      <a:pt x="463" y="241"/>
                    </a:moveTo>
                    <a:cubicBezTo>
                      <a:pt x="463" y="241"/>
                      <a:pt x="466" y="241"/>
                      <a:pt x="466" y="240"/>
                    </a:cubicBezTo>
                    <a:cubicBezTo>
                      <a:pt x="465" y="240"/>
                      <a:pt x="463" y="241"/>
                      <a:pt x="462" y="241"/>
                    </a:cubicBezTo>
                    <a:cubicBezTo>
                      <a:pt x="462" y="241"/>
                      <a:pt x="463" y="241"/>
                      <a:pt x="463" y="241"/>
                    </a:cubicBezTo>
                    <a:cubicBezTo>
                      <a:pt x="463" y="241"/>
                      <a:pt x="463" y="242"/>
                      <a:pt x="463" y="241"/>
                    </a:cubicBezTo>
                    <a:close/>
                    <a:moveTo>
                      <a:pt x="707" y="241"/>
                    </a:moveTo>
                    <a:cubicBezTo>
                      <a:pt x="707" y="240"/>
                      <a:pt x="708" y="241"/>
                      <a:pt x="708" y="240"/>
                    </a:cubicBezTo>
                    <a:cubicBezTo>
                      <a:pt x="707" y="240"/>
                      <a:pt x="707" y="239"/>
                      <a:pt x="707" y="241"/>
                    </a:cubicBezTo>
                    <a:close/>
                    <a:moveTo>
                      <a:pt x="115" y="241"/>
                    </a:moveTo>
                    <a:cubicBezTo>
                      <a:pt x="115" y="240"/>
                      <a:pt x="114" y="240"/>
                      <a:pt x="113" y="240"/>
                    </a:cubicBezTo>
                    <a:cubicBezTo>
                      <a:pt x="114" y="241"/>
                      <a:pt x="114" y="241"/>
                      <a:pt x="115" y="241"/>
                    </a:cubicBezTo>
                    <a:close/>
                    <a:moveTo>
                      <a:pt x="216" y="245"/>
                    </a:moveTo>
                    <a:cubicBezTo>
                      <a:pt x="213" y="242"/>
                      <a:pt x="209" y="241"/>
                      <a:pt x="205" y="240"/>
                    </a:cubicBezTo>
                    <a:cubicBezTo>
                      <a:pt x="208" y="242"/>
                      <a:pt x="211" y="245"/>
                      <a:pt x="216" y="245"/>
                    </a:cubicBezTo>
                    <a:close/>
                    <a:moveTo>
                      <a:pt x="240" y="241"/>
                    </a:moveTo>
                    <a:cubicBezTo>
                      <a:pt x="240" y="241"/>
                      <a:pt x="241" y="241"/>
                      <a:pt x="241" y="241"/>
                    </a:cubicBezTo>
                    <a:cubicBezTo>
                      <a:pt x="240" y="241"/>
                      <a:pt x="240" y="241"/>
                      <a:pt x="239" y="240"/>
                    </a:cubicBezTo>
                    <a:cubicBezTo>
                      <a:pt x="239" y="241"/>
                      <a:pt x="238" y="241"/>
                      <a:pt x="238" y="241"/>
                    </a:cubicBezTo>
                    <a:cubicBezTo>
                      <a:pt x="240" y="241"/>
                      <a:pt x="240" y="242"/>
                      <a:pt x="240" y="241"/>
                    </a:cubicBezTo>
                    <a:close/>
                    <a:moveTo>
                      <a:pt x="118" y="242"/>
                    </a:moveTo>
                    <a:cubicBezTo>
                      <a:pt x="117" y="242"/>
                      <a:pt x="116" y="241"/>
                      <a:pt x="115" y="241"/>
                    </a:cubicBezTo>
                    <a:cubicBezTo>
                      <a:pt x="115" y="242"/>
                      <a:pt x="118" y="242"/>
                      <a:pt x="118" y="242"/>
                    </a:cubicBezTo>
                    <a:close/>
                    <a:moveTo>
                      <a:pt x="699" y="242"/>
                    </a:moveTo>
                    <a:cubicBezTo>
                      <a:pt x="699" y="242"/>
                      <a:pt x="701" y="242"/>
                      <a:pt x="701" y="241"/>
                    </a:cubicBezTo>
                    <a:cubicBezTo>
                      <a:pt x="700" y="241"/>
                      <a:pt x="699" y="241"/>
                      <a:pt x="699" y="242"/>
                    </a:cubicBezTo>
                    <a:close/>
                    <a:moveTo>
                      <a:pt x="204" y="247"/>
                    </a:moveTo>
                    <a:cubicBezTo>
                      <a:pt x="200" y="244"/>
                      <a:pt x="197" y="242"/>
                      <a:pt x="192" y="241"/>
                    </a:cubicBezTo>
                    <a:cubicBezTo>
                      <a:pt x="194" y="244"/>
                      <a:pt x="199" y="247"/>
                      <a:pt x="204" y="247"/>
                    </a:cubicBezTo>
                    <a:close/>
                    <a:moveTo>
                      <a:pt x="233" y="246"/>
                    </a:moveTo>
                    <a:cubicBezTo>
                      <a:pt x="230" y="244"/>
                      <a:pt x="227" y="241"/>
                      <a:pt x="223" y="242"/>
                    </a:cubicBezTo>
                    <a:cubicBezTo>
                      <a:pt x="226" y="243"/>
                      <a:pt x="230" y="245"/>
                      <a:pt x="233" y="246"/>
                    </a:cubicBezTo>
                    <a:close/>
                    <a:moveTo>
                      <a:pt x="691" y="242"/>
                    </a:moveTo>
                    <a:cubicBezTo>
                      <a:pt x="691" y="243"/>
                      <a:pt x="692" y="242"/>
                      <a:pt x="693" y="242"/>
                    </a:cubicBezTo>
                    <a:cubicBezTo>
                      <a:pt x="692" y="242"/>
                      <a:pt x="693" y="242"/>
                      <a:pt x="693" y="241"/>
                    </a:cubicBezTo>
                    <a:cubicBezTo>
                      <a:pt x="692" y="241"/>
                      <a:pt x="692" y="242"/>
                      <a:pt x="691" y="242"/>
                    </a:cubicBezTo>
                    <a:close/>
                    <a:moveTo>
                      <a:pt x="563" y="243"/>
                    </a:moveTo>
                    <a:cubicBezTo>
                      <a:pt x="564" y="243"/>
                      <a:pt x="565" y="242"/>
                      <a:pt x="565" y="242"/>
                    </a:cubicBezTo>
                    <a:cubicBezTo>
                      <a:pt x="564" y="242"/>
                      <a:pt x="563" y="242"/>
                      <a:pt x="563" y="243"/>
                    </a:cubicBezTo>
                    <a:close/>
                    <a:moveTo>
                      <a:pt x="678" y="248"/>
                    </a:moveTo>
                    <a:cubicBezTo>
                      <a:pt x="676" y="249"/>
                      <a:pt x="674" y="251"/>
                      <a:pt x="672" y="253"/>
                    </a:cubicBezTo>
                    <a:cubicBezTo>
                      <a:pt x="667" y="258"/>
                      <a:pt x="661" y="263"/>
                      <a:pt x="657" y="268"/>
                    </a:cubicBezTo>
                    <a:cubicBezTo>
                      <a:pt x="659" y="268"/>
                      <a:pt x="660" y="266"/>
                      <a:pt x="661" y="266"/>
                    </a:cubicBezTo>
                    <a:cubicBezTo>
                      <a:pt x="661" y="266"/>
                      <a:pt x="661" y="267"/>
                      <a:pt x="662" y="267"/>
                    </a:cubicBezTo>
                    <a:cubicBezTo>
                      <a:pt x="663" y="267"/>
                      <a:pt x="664" y="266"/>
                      <a:pt x="666" y="266"/>
                    </a:cubicBezTo>
                    <a:cubicBezTo>
                      <a:pt x="674" y="260"/>
                      <a:pt x="681" y="252"/>
                      <a:pt x="688" y="245"/>
                    </a:cubicBezTo>
                    <a:cubicBezTo>
                      <a:pt x="688" y="245"/>
                      <a:pt x="687" y="246"/>
                      <a:pt x="686" y="245"/>
                    </a:cubicBezTo>
                    <a:cubicBezTo>
                      <a:pt x="687" y="244"/>
                      <a:pt x="687" y="244"/>
                      <a:pt x="687" y="243"/>
                    </a:cubicBezTo>
                    <a:cubicBezTo>
                      <a:pt x="688" y="243"/>
                      <a:pt x="690" y="243"/>
                      <a:pt x="691" y="242"/>
                    </a:cubicBezTo>
                    <a:cubicBezTo>
                      <a:pt x="689" y="242"/>
                      <a:pt x="686" y="242"/>
                      <a:pt x="685" y="243"/>
                    </a:cubicBezTo>
                    <a:cubicBezTo>
                      <a:pt x="685" y="243"/>
                      <a:pt x="684" y="243"/>
                      <a:pt x="684" y="243"/>
                    </a:cubicBezTo>
                    <a:cubicBezTo>
                      <a:pt x="683" y="243"/>
                      <a:pt x="683" y="244"/>
                      <a:pt x="683" y="244"/>
                    </a:cubicBezTo>
                    <a:cubicBezTo>
                      <a:pt x="682" y="244"/>
                      <a:pt x="680" y="247"/>
                      <a:pt x="678" y="248"/>
                    </a:cubicBezTo>
                    <a:close/>
                    <a:moveTo>
                      <a:pt x="696" y="243"/>
                    </a:moveTo>
                    <a:cubicBezTo>
                      <a:pt x="697" y="242"/>
                      <a:pt x="698" y="243"/>
                      <a:pt x="698" y="242"/>
                    </a:cubicBezTo>
                    <a:cubicBezTo>
                      <a:pt x="697" y="242"/>
                      <a:pt x="696" y="242"/>
                      <a:pt x="696" y="243"/>
                    </a:cubicBezTo>
                    <a:close/>
                    <a:moveTo>
                      <a:pt x="421" y="254"/>
                    </a:moveTo>
                    <a:cubicBezTo>
                      <a:pt x="421" y="254"/>
                      <a:pt x="421" y="254"/>
                      <a:pt x="421" y="254"/>
                    </a:cubicBezTo>
                    <a:cubicBezTo>
                      <a:pt x="421" y="256"/>
                      <a:pt x="422" y="260"/>
                      <a:pt x="423" y="263"/>
                    </a:cubicBezTo>
                    <a:cubicBezTo>
                      <a:pt x="423" y="262"/>
                      <a:pt x="425" y="263"/>
                      <a:pt x="424" y="262"/>
                    </a:cubicBezTo>
                    <a:cubicBezTo>
                      <a:pt x="424" y="263"/>
                      <a:pt x="423" y="262"/>
                      <a:pt x="423" y="262"/>
                    </a:cubicBezTo>
                    <a:cubicBezTo>
                      <a:pt x="422" y="256"/>
                      <a:pt x="422" y="249"/>
                      <a:pt x="420" y="242"/>
                    </a:cubicBezTo>
                    <a:cubicBezTo>
                      <a:pt x="420" y="246"/>
                      <a:pt x="422" y="250"/>
                      <a:pt x="421" y="254"/>
                    </a:cubicBezTo>
                    <a:close/>
                    <a:moveTo>
                      <a:pt x="556" y="245"/>
                    </a:moveTo>
                    <a:cubicBezTo>
                      <a:pt x="558" y="244"/>
                      <a:pt x="560" y="244"/>
                      <a:pt x="562" y="243"/>
                    </a:cubicBezTo>
                    <a:cubicBezTo>
                      <a:pt x="561" y="243"/>
                      <a:pt x="557" y="243"/>
                      <a:pt x="556" y="245"/>
                    </a:cubicBezTo>
                    <a:close/>
                    <a:moveTo>
                      <a:pt x="655" y="266"/>
                    </a:moveTo>
                    <a:cubicBezTo>
                      <a:pt x="664" y="259"/>
                      <a:pt x="672" y="250"/>
                      <a:pt x="680" y="243"/>
                    </a:cubicBezTo>
                    <a:cubicBezTo>
                      <a:pt x="678" y="243"/>
                      <a:pt x="675" y="245"/>
                      <a:pt x="674" y="244"/>
                    </a:cubicBezTo>
                    <a:cubicBezTo>
                      <a:pt x="674" y="245"/>
                      <a:pt x="674" y="245"/>
                      <a:pt x="674" y="245"/>
                    </a:cubicBezTo>
                    <a:cubicBezTo>
                      <a:pt x="673" y="244"/>
                      <a:pt x="669" y="247"/>
                      <a:pt x="668" y="248"/>
                    </a:cubicBezTo>
                    <a:cubicBezTo>
                      <a:pt x="666" y="249"/>
                      <a:pt x="665" y="251"/>
                      <a:pt x="663" y="253"/>
                    </a:cubicBezTo>
                    <a:cubicBezTo>
                      <a:pt x="657" y="258"/>
                      <a:pt x="651" y="263"/>
                      <a:pt x="647" y="267"/>
                    </a:cubicBezTo>
                    <a:cubicBezTo>
                      <a:pt x="647" y="267"/>
                      <a:pt x="648" y="266"/>
                      <a:pt x="648" y="267"/>
                    </a:cubicBezTo>
                    <a:cubicBezTo>
                      <a:pt x="647" y="267"/>
                      <a:pt x="647" y="268"/>
                      <a:pt x="647" y="269"/>
                    </a:cubicBezTo>
                    <a:cubicBezTo>
                      <a:pt x="650" y="268"/>
                      <a:pt x="654" y="269"/>
                      <a:pt x="655" y="266"/>
                    </a:cubicBezTo>
                    <a:close/>
                    <a:moveTo>
                      <a:pt x="216" y="249"/>
                    </a:moveTo>
                    <a:cubicBezTo>
                      <a:pt x="213" y="247"/>
                      <a:pt x="207" y="243"/>
                      <a:pt x="202" y="244"/>
                    </a:cubicBezTo>
                    <a:cubicBezTo>
                      <a:pt x="206" y="247"/>
                      <a:pt x="210" y="249"/>
                      <a:pt x="216" y="249"/>
                    </a:cubicBezTo>
                    <a:close/>
                    <a:moveTo>
                      <a:pt x="352" y="248"/>
                    </a:moveTo>
                    <a:cubicBezTo>
                      <a:pt x="353" y="248"/>
                      <a:pt x="353" y="247"/>
                      <a:pt x="353" y="248"/>
                    </a:cubicBezTo>
                    <a:cubicBezTo>
                      <a:pt x="353" y="249"/>
                      <a:pt x="353" y="251"/>
                      <a:pt x="354" y="251"/>
                    </a:cubicBezTo>
                    <a:cubicBezTo>
                      <a:pt x="354" y="248"/>
                      <a:pt x="353" y="247"/>
                      <a:pt x="352" y="244"/>
                    </a:cubicBezTo>
                    <a:cubicBezTo>
                      <a:pt x="351" y="245"/>
                      <a:pt x="353" y="247"/>
                      <a:pt x="352" y="248"/>
                    </a:cubicBezTo>
                    <a:close/>
                    <a:moveTo>
                      <a:pt x="510" y="255"/>
                    </a:moveTo>
                    <a:cubicBezTo>
                      <a:pt x="510" y="255"/>
                      <a:pt x="510" y="255"/>
                      <a:pt x="510" y="255"/>
                    </a:cubicBezTo>
                    <a:cubicBezTo>
                      <a:pt x="503" y="257"/>
                      <a:pt x="497" y="257"/>
                      <a:pt x="490" y="260"/>
                    </a:cubicBezTo>
                    <a:cubicBezTo>
                      <a:pt x="491" y="261"/>
                      <a:pt x="492" y="260"/>
                      <a:pt x="491" y="261"/>
                    </a:cubicBezTo>
                    <a:cubicBezTo>
                      <a:pt x="490" y="262"/>
                      <a:pt x="488" y="261"/>
                      <a:pt x="486" y="261"/>
                    </a:cubicBezTo>
                    <a:cubicBezTo>
                      <a:pt x="484" y="261"/>
                      <a:pt x="483" y="263"/>
                      <a:pt x="480" y="263"/>
                    </a:cubicBezTo>
                    <a:cubicBezTo>
                      <a:pt x="479" y="264"/>
                      <a:pt x="476" y="263"/>
                      <a:pt x="475" y="262"/>
                    </a:cubicBezTo>
                    <a:cubicBezTo>
                      <a:pt x="476" y="262"/>
                      <a:pt x="475" y="261"/>
                      <a:pt x="476" y="261"/>
                    </a:cubicBezTo>
                    <a:cubicBezTo>
                      <a:pt x="475" y="260"/>
                      <a:pt x="474" y="261"/>
                      <a:pt x="473" y="262"/>
                    </a:cubicBezTo>
                    <a:cubicBezTo>
                      <a:pt x="473" y="262"/>
                      <a:pt x="473" y="262"/>
                      <a:pt x="473" y="262"/>
                    </a:cubicBezTo>
                    <a:cubicBezTo>
                      <a:pt x="471" y="263"/>
                      <a:pt x="471" y="264"/>
                      <a:pt x="469" y="263"/>
                    </a:cubicBezTo>
                    <a:cubicBezTo>
                      <a:pt x="470" y="263"/>
                      <a:pt x="470" y="262"/>
                      <a:pt x="470" y="262"/>
                    </a:cubicBezTo>
                    <a:cubicBezTo>
                      <a:pt x="470" y="263"/>
                      <a:pt x="470" y="263"/>
                      <a:pt x="471" y="263"/>
                    </a:cubicBezTo>
                    <a:cubicBezTo>
                      <a:pt x="471" y="262"/>
                      <a:pt x="472" y="263"/>
                      <a:pt x="472" y="262"/>
                    </a:cubicBezTo>
                    <a:cubicBezTo>
                      <a:pt x="468" y="262"/>
                      <a:pt x="465" y="264"/>
                      <a:pt x="461" y="264"/>
                    </a:cubicBezTo>
                    <a:cubicBezTo>
                      <a:pt x="461" y="266"/>
                      <a:pt x="462" y="267"/>
                      <a:pt x="460" y="267"/>
                    </a:cubicBezTo>
                    <a:cubicBezTo>
                      <a:pt x="461" y="267"/>
                      <a:pt x="461" y="265"/>
                      <a:pt x="460" y="265"/>
                    </a:cubicBezTo>
                    <a:cubicBezTo>
                      <a:pt x="459" y="265"/>
                      <a:pt x="460" y="267"/>
                      <a:pt x="458" y="267"/>
                    </a:cubicBezTo>
                    <a:cubicBezTo>
                      <a:pt x="459" y="266"/>
                      <a:pt x="457" y="266"/>
                      <a:pt x="457" y="266"/>
                    </a:cubicBezTo>
                    <a:cubicBezTo>
                      <a:pt x="458" y="267"/>
                      <a:pt x="458" y="271"/>
                      <a:pt x="459" y="273"/>
                    </a:cubicBezTo>
                    <a:cubicBezTo>
                      <a:pt x="459" y="273"/>
                      <a:pt x="459" y="273"/>
                      <a:pt x="459" y="273"/>
                    </a:cubicBezTo>
                    <a:cubicBezTo>
                      <a:pt x="459" y="274"/>
                      <a:pt x="461" y="273"/>
                      <a:pt x="460" y="274"/>
                    </a:cubicBezTo>
                    <a:cubicBezTo>
                      <a:pt x="460" y="274"/>
                      <a:pt x="459" y="273"/>
                      <a:pt x="459" y="274"/>
                    </a:cubicBezTo>
                    <a:cubicBezTo>
                      <a:pt x="459" y="274"/>
                      <a:pt x="459" y="274"/>
                      <a:pt x="459" y="274"/>
                    </a:cubicBezTo>
                    <a:cubicBezTo>
                      <a:pt x="460" y="274"/>
                      <a:pt x="461" y="275"/>
                      <a:pt x="461" y="274"/>
                    </a:cubicBezTo>
                    <a:cubicBezTo>
                      <a:pt x="460" y="274"/>
                      <a:pt x="461" y="274"/>
                      <a:pt x="461" y="273"/>
                    </a:cubicBezTo>
                    <a:cubicBezTo>
                      <a:pt x="460" y="272"/>
                      <a:pt x="460" y="273"/>
                      <a:pt x="460" y="272"/>
                    </a:cubicBezTo>
                    <a:cubicBezTo>
                      <a:pt x="460" y="272"/>
                      <a:pt x="460" y="272"/>
                      <a:pt x="460" y="272"/>
                    </a:cubicBezTo>
                    <a:cubicBezTo>
                      <a:pt x="461" y="272"/>
                      <a:pt x="461" y="273"/>
                      <a:pt x="462" y="272"/>
                    </a:cubicBezTo>
                    <a:cubicBezTo>
                      <a:pt x="461" y="271"/>
                      <a:pt x="462" y="272"/>
                      <a:pt x="462" y="271"/>
                    </a:cubicBezTo>
                    <a:cubicBezTo>
                      <a:pt x="462" y="271"/>
                      <a:pt x="462" y="271"/>
                      <a:pt x="461" y="270"/>
                    </a:cubicBezTo>
                    <a:cubicBezTo>
                      <a:pt x="461" y="270"/>
                      <a:pt x="461" y="270"/>
                      <a:pt x="462" y="270"/>
                    </a:cubicBezTo>
                    <a:cubicBezTo>
                      <a:pt x="463" y="270"/>
                      <a:pt x="463" y="272"/>
                      <a:pt x="464" y="272"/>
                    </a:cubicBezTo>
                    <a:cubicBezTo>
                      <a:pt x="465" y="272"/>
                      <a:pt x="463" y="272"/>
                      <a:pt x="464" y="271"/>
                    </a:cubicBezTo>
                    <a:cubicBezTo>
                      <a:pt x="465" y="272"/>
                      <a:pt x="465" y="271"/>
                      <a:pt x="466" y="270"/>
                    </a:cubicBezTo>
                    <a:cubicBezTo>
                      <a:pt x="466" y="271"/>
                      <a:pt x="466" y="271"/>
                      <a:pt x="467" y="271"/>
                    </a:cubicBezTo>
                    <a:cubicBezTo>
                      <a:pt x="469" y="271"/>
                      <a:pt x="468" y="268"/>
                      <a:pt x="470" y="268"/>
                    </a:cubicBezTo>
                    <a:cubicBezTo>
                      <a:pt x="470" y="269"/>
                      <a:pt x="470" y="269"/>
                      <a:pt x="470" y="269"/>
                    </a:cubicBezTo>
                    <a:cubicBezTo>
                      <a:pt x="474" y="269"/>
                      <a:pt x="476" y="266"/>
                      <a:pt x="479" y="266"/>
                    </a:cubicBezTo>
                    <a:cubicBezTo>
                      <a:pt x="479" y="266"/>
                      <a:pt x="482" y="266"/>
                      <a:pt x="481" y="265"/>
                    </a:cubicBezTo>
                    <a:cubicBezTo>
                      <a:pt x="482" y="265"/>
                      <a:pt x="482" y="265"/>
                      <a:pt x="482" y="265"/>
                    </a:cubicBezTo>
                    <a:cubicBezTo>
                      <a:pt x="483" y="265"/>
                      <a:pt x="487" y="265"/>
                      <a:pt x="489" y="264"/>
                    </a:cubicBezTo>
                    <a:cubicBezTo>
                      <a:pt x="493" y="263"/>
                      <a:pt x="498" y="261"/>
                      <a:pt x="502" y="261"/>
                    </a:cubicBezTo>
                    <a:cubicBezTo>
                      <a:pt x="502" y="260"/>
                      <a:pt x="502" y="260"/>
                      <a:pt x="503" y="259"/>
                    </a:cubicBezTo>
                    <a:cubicBezTo>
                      <a:pt x="505" y="260"/>
                      <a:pt x="508" y="258"/>
                      <a:pt x="510" y="258"/>
                    </a:cubicBezTo>
                    <a:cubicBezTo>
                      <a:pt x="510" y="257"/>
                      <a:pt x="509" y="258"/>
                      <a:pt x="509" y="257"/>
                    </a:cubicBezTo>
                    <a:cubicBezTo>
                      <a:pt x="510" y="257"/>
                      <a:pt x="509" y="256"/>
                      <a:pt x="510" y="256"/>
                    </a:cubicBezTo>
                    <a:cubicBezTo>
                      <a:pt x="510" y="256"/>
                      <a:pt x="510" y="256"/>
                      <a:pt x="511" y="257"/>
                    </a:cubicBezTo>
                    <a:cubicBezTo>
                      <a:pt x="511" y="257"/>
                      <a:pt x="510" y="257"/>
                      <a:pt x="510" y="257"/>
                    </a:cubicBezTo>
                    <a:cubicBezTo>
                      <a:pt x="510" y="257"/>
                      <a:pt x="510" y="258"/>
                      <a:pt x="511" y="258"/>
                    </a:cubicBezTo>
                    <a:cubicBezTo>
                      <a:pt x="513" y="257"/>
                      <a:pt x="516" y="257"/>
                      <a:pt x="518" y="255"/>
                    </a:cubicBezTo>
                    <a:cubicBezTo>
                      <a:pt x="518" y="255"/>
                      <a:pt x="517" y="256"/>
                      <a:pt x="518" y="256"/>
                    </a:cubicBezTo>
                    <a:cubicBezTo>
                      <a:pt x="523" y="254"/>
                      <a:pt x="530" y="253"/>
                      <a:pt x="537" y="251"/>
                    </a:cubicBezTo>
                    <a:cubicBezTo>
                      <a:pt x="536" y="251"/>
                      <a:pt x="536" y="250"/>
                      <a:pt x="537" y="250"/>
                    </a:cubicBezTo>
                    <a:cubicBezTo>
                      <a:pt x="537" y="250"/>
                      <a:pt x="537" y="250"/>
                      <a:pt x="537" y="250"/>
                    </a:cubicBezTo>
                    <a:cubicBezTo>
                      <a:pt x="538" y="251"/>
                      <a:pt x="541" y="250"/>
                      <a:pt x="542" y="249"/>
                    </a:cubicBezTo>
                    <a:cubicBezTo>
                      <a:pt x="542" y="249"/>
                      <a:pt x="541" y="248"/>
                      <a:pt x="541" y="248"/>
                    </a:cubicBezTo>
                    <a:cubicBezTo>
                      <a:pt x="542" y="248"/>
                      <a:pt x="542" y="249"/>
                      <a:pt x="542" y="250"/>
                    </a:cubicBezTo>
                    <a:cubicBezTo>
                      <a:pt x="547" y="249"/>
                      <a:pt x="551" y="248"/>
                      <a:pt x="555" y="247"/>
                    </a:cubicBezTo>
                    <a:cubicBezTo>
                      <a:pt x="555" y="246"/>
                      <a:pt x="556" y="245"/>
                      <a:pt x="555" y="244"/>
                    </a:cubicBezTo>
                    <a:cubicBezTo>
                      <a:pt x="543" y="248"/>
                      <a:pt x="525" y="250"/>
                      <a:pt x="510" y="255"/>
                    </a:cubicBezTo>
                    <a:close/>
                    <a:moveTo>
                      <a:pt x="459" y="265"/>
                    </a:moveTo>
                    <a:cubicBezTo>
                      <a:pt x="459" y="265"/>
                      <a:pt x="459" y="265"/>
                      <a:pt x="459" y="265"/>
                    </a:cubicBezTo>
                    <a:cubicBezTo>
                      <a:pt x="459" y="265"/>
                      <a:pt x="458" y="265"/>
                      <a:pt x="458" y="266"/>
                    </a:cubicBezTo>
                    <a:cubicBezTo>
                      <a:pt x="459" y="266"/>
                      <a:pt x="459" y="266"/>
                      <a:pt x="459" y="266"/>
                    </a:cubicBezTo>
                    <a:cubicBezTo>
                      <a:pt x="459" y="266"/>
                      <a:pt x="459" y="266"/>
                      <a:pt x="459" y="266"/>
                    </a:cubicBezTo>
                    <a:cubicBezTo>
                      <a:pt x="459" y="266"/>
                      <a:pt x="459" y="266"/>
                      <a:pt x="459" y="266"/>
                    </a:cubicBezTo>
                    <a:cubicBezTo>
                      <a:pt x="459" y="265"/>
                      <a:pt x="459" y="265"/>
                      <a:pt x="459" y="265"/>
                    </a:cubicBezTo>
                    <a:close/>
                    <a:moveTo>
                      <a:pt x="112" y="246"/>
                    </a:moveTo>
                    <a:cubicBezTo>
                      <a:pt x="110" y="246"/>
                      <a:pt x="110" y="245"/>
                      <a:pt x="108" y="245"/>
                    </a:cubicBezTo>
                    <a:cubicBezTo>
                      <a:pt x="109" y="246"/>
                      <a:pt x="111" y="246"/>
                      <a:pt x="112" y="246"/>
                    </a:cubicBezTo>
                    <a:close/>
                    <a:moveTo>
                      <a:pt x="342" y="248"/>
                    </a:moveTo>
                    <a:cubicBezTo>
                      <a:pt x="342" y="249"/>
                      <a:pt x="343" y="251"/>
                      <a:pt x="343" y="250"/>
                    </a:cubicBezTo>
                    <a:cubicBezTo>
                      <a:pt x="342" y="251"/>
                      <a:pt x="343" y="254"/>
                      <a:pt x="344" y="255"/>
                    </a:cubicBezTo>
                    <a:cubicBezTo>
                      <a:pt x="344" y="255"/>
                      <a:pt x="344" y="254"/>
                      <a:pt x="343" y="254"/>
                    </a:cubicBezTo>
                    <a:cubicBezTo>
                      <a:pt x="344" y="259"/>
                      <a:pt x="345" y="263"/>
                      <a:pt x="347" y="267"/>
                    </a:cubicBezTo>
                    <a:cubicBezTo>
                      <a:pt x="348" y="267"/>
                      <a:pt x="349" y="268"/>
                      <a:pt x="350" y="268"/>
                    </a:cubicBezTo>
                    <a:cubicBezTo>
                      <a:pt x="348" y="260"/>
                      <a:pt x="347" y="252"/>
                      <a:pt x="345" y="245"/>
                    </a:cubicBezTo>
                    <a:cubicBezTo>
                      <a:pt x="345" y="247"/>
                      <a:pt x="344" y="249"/>
                      <a:pt x="342" y="248"/>
                    </a:cubicBezTo>
                    <a:close/>
                    <a:moveTo>
                      <a:pt x="240" y="247"/>
                    </a:moveTo>
                    <a:cubicBezTo>
                      <a:pt x="240" y="246"/>
                      <a:pt x="239" y="245"/>
                      <a:pt x="237" y="246"/>
                    </a:cubicBezTo>
                    <a:cubicBezTo>
                      <a:pt x="238" y="246"/>
                      <a:pt x="240" y="247"/>
                      <a:pt x="240" y="247"/>
                    </a:cubicBezTo>
                    <a:close/>
                    <a:moveTo>
                      <a:pt x="657" y="248"/>
                    </a:moveTo>
                    <a:cubicBezTo>
                      <a:pt x="653" y="251"/>
                      <a:pt x="648" y="255"/>
                      <a:pt x="644" y="260"/>
                    </a:cubicBezTo>
                    <a:cubicBezTo>
                      <a:pt x="641" y="262"/>
                      <a:pt x="639" y="264"/>
                      <a:pt x="637" y="266"/>
                    </a:cubicBezTo>
                    <a:cubicBezTo>
                      <a:pt x="636" y="267"/>
                      <a:pt x="633" y="268"/>
                      <a:pt x="634" y="270"/>
                    </a:cubicBezTo>
                    <a:cubicBezTo>
                      <a:pt x="636" y="270"/>
                      <a:pt x="638" y="270"/>
                      <a:pt x="641" y="270"/>
                    </a:cubicBezTo>
                    <a:cubicBezTo>
                      <a:pt x="643" y="267"/>
                      <a:pt x="646" y="265"/>
                      <a:pt x="648" y="264"/>
                    </a:cubicBezTo>
                    <a:cubicBezTo>
                      <a:pt x="651" y="260"/>
                      <a:pt x="656" y="258"/>
                      <a:pt x="659" y="254"/>
                    </a:cubicBezTo>
                    <a:cubicBezTo>
                      <a:pt x="662" y="250"/>
                      <a:pt x="668" y="247"/>
                      <a:pt x="667" y="246"/>
                    </a:cubicBezTo>
                    <a:cubicBezTo>
                      <a:pt x="664" y="247"/>
                      <a:pt x="661" y="247"/>
                      <a:pt x="657" y="248"/>
                    </a:cubicBezTo>
                    <a:close/>
                    <a:moveTo>
                      <a:pt x="224" y="251"/>
                    </a:moveTo>
                    <a:cubicBezTo>
                      <a:pt x="221" y="249"/>
                      <a:pt x="218" y="246"/>
                      <a:pt x="214" y="247"/>
                    </a:cubicBezTo>
                    <a:cubicBezTo>
                      <a:pt x="217" y="248"/>
                      <a:pt x="219" y="252"/>
                      <a:pt x="224" y="251"/>
                    </a:cubicBezTo>
                    <a:close/>
                    <a:moveTo>
                      <a:pt x="454" y="247"/>
                    </a:moveTo>
                    <a:cubicBezTo>
                      <a:pt x="454" y="248"/>
                      <a:pt x="453" y="248"/>
                      <a:pt x="453" y="248"/>
                    </a:cubicBezTo>
                    <a:cubicBezTo>
                      <a:pt x="453" y="247"/>
                      <a:pt x="454" y="247"/>
                      <a:pt x="454" y="247"/>
                    </a:cubicBezTo>
                    <a:cubicBezTo>
                      <a:pt x="454" y="247"/>
                      <a:pt x="453" y="246"/>
                      <a:pt x="453" y="246"/>
                    </a:cubicBezTo>
                    <a:cubicBezTo>
                      <a:pt x="453" y="247"/>
                      <a:pt x="452" y="246"/>
                      <a:pt x="451" y="247"/>
                    </a:cubicBezTo>
                    <a:cubicBezTo>
                      <a:pt x="451" y="247"/>
                      <a:pt x="452" y="247"/>
                      <a:pt x="451" y="247"/>
                    </a:cubicBezTo>
                    <a:cubicBezTo>
                      <a:pt x="450" y="246"/>
                      <a:pt x="448" y="249"/>
                      <a:pt x="447" y="248"/>
                    </a:cubicBezTo>
                    <a:cubicBezTo>
                      <a:pt x="448" y="248"/>
                      <a:pt x="447" y="249"/>
                      <a:pt x="447" y="249"/>
                    </a:cubicBezTo>
                    <a:cubicBezTo>
                      <a:pt x="447" y="250"/>
                      <a:pt x="447" y="251"/>
                      <a:pt x="447" y="251"/>
                    </a:cubicBezTo>
                    <a:cubicBezTo>
                      <a:pt x="448" y="250"/>
                      <a:pt x="450" y="251"/>
                      <a:pt x="451" y="250"/>
                    </a:cubicBezTo>
                    <a:cubicBezTo>
                      <a:pt x="451" y="249"/>
                      <a:pt x="451" y="249"/>
                      <a:pt x="451" y="249"/>
                    </a:cubicBezTo>
                    <a:cubicBezTo>
                      <a:pt x="451" y="249"/>
                      <a:pt x="451" y="249"/>
                      <a:pt x="452" y="249"/>
                    </a:cubicBezTo>
                    <a:cubicBezTo>
                      <a:pt x="452" y="249"/>
                      <a:pt x="452" y="250"/>
                      <a:pt x="452" y="250"/>
                    </a:cubicBezTo>
                    <a:cubicBezTo>
                      <a:pt x="453" y="248"/>
                      <a:pt x="454" y="249"/>
                      <a:pt x="454" y="247"/>
                    </a:cubicBezTo>
                    <a:close/>
                    <a:moveTo>
                      <a:pt x="689" y="247"/>
                    </a:moveTo>
                    <a:cubicBezTo>
                      <a:pt x="684" y="252"/>
                      <a:pt x="680" y="257"/>
                      <a:pt x="675" y="261"/>
                    </a:cubicBezTo>
                    <a:cubicBezTo>
                      <a:pt x="673" y="263"/>
                      <a:pt x="672" y="264"/>
                      <a:pt x="671" y="266"/>
                    </a:cubicBezTo>
                    <a:cubicBezTo>
                      <a:pt x="673" y="265"/>
                      <a:pt x="674" y="265"/>
                      <a:pt x="676" y="264"/>
                    </a:cubicBezTo>
                    <a:cubicBezTo>
                      <a:pt x="682" y="259"/>
                      <a:pt x="689" y="253"/>
                      <a:pt x="695" y="247"/>
                    </a:cubicBezTo>
                    <a:cubicBezTo>
                      <a:pt x="695" y="247"/>
                      <a:pt x="695" y="246"/>
                      <a:pt x="695" y="246"/>
                    </a:cubicBezTo>
                    <a:cubicBezTo>
                      <a:pt x="693" y="247"/>
                      <a:pt x="691" y="247"/>
                      <a:pt x="689" y="247"/>
                    </a:cubicBezTo>
                    <a:close/>
                    <a:moveTo>
                      <a:pt x="696" y="248"/>
                    </a:moveTo>
                    <a:cubicBezTo>
                      <a:pt x="698" y="248"/>
                      <a:pt x="697" y="248"/>
                      <a:pt x="698" y="249"/>
                    </a:cubicBezTo>
                    <a:cubicBezTo>
                      <a:pt x="699" y="247"/>
                      <a:pt x="702" y="248"/>
                      <a:pt x="704" y="247"/>
                    </a:cubicBezTo>
                    <a:cubicBezTo>
                      <a:pt x="702" y="247"/>
                      <a:pt x="698" y="247"/>
                      <a:pt x="696" y="248"/>
                    </a:cubicBezTo>
                    <a:close/>
                    <a:moveTo>
                      <a:pt x="247" y="247"/>
                    </a:moveTo>
                    <a:cubicBezTo>
                      <a:pt x="248" y="248"/>
                      <a:pt x="248" y="248"/>
                      <a:pt x="249" y="248"/>
                    </a:cubicBezTo>
                    <a:cubicBezTo>
                      <a:pt x="249" y="249"/>
                      <a:pt x="250" y="249"/>
                      <a:pt x="251" y="249"/>
                    </a:cubicBezTo>
                    <a:cubicBezTo>
                      <a:pt x="251" y="249"/>
                      <a:pt x="252" y="250"/>
                      <a:pt x="253" y="251"/>
                    </a:cubicBezTo>
                    <a:cubicBezTo>
                      <a:pt x="253" y="251"/>
                      <a:pt x="253" y="250"/>
                      <a:pt x="253" y="250"/>
                    </a:cubicBezTo>
                    <a:cubicBezTo>
                      <a:pt x="254" y="251"/>
                      <a:pt x="256" y="252"/>
                      <a:pt x="257" y="253"/>
                    </a:cubicBezTo>
                    <a:cubicBezTo>
                      <a:pt x="259" y="254"/>
                      <a:pt x="260" y="255"/>
                      <a:pt x="262" y="255"/>
                    </a:cubicBezTo>
                    <a:cubicBezTo>
                      <a:pt x="263" y="257"/>
                      <a:pt x="268" y="258"/>
                      <a:pt x="269" y="259"/>
                    </a:cubicBezTo>
                    <a:cubicBezTo>
                      <a:pt x="270" y="260"/>
                      <a:pt x="271" y="259"/>
                      <a:pt x="271" y="259"/>
                    </a:cubicBezTo>
                    <a:cubicBezTo>
                      <a:pt x="271" y="260"/>
                      <a:pt x="270" y="260"/>
                      <a:pt x="270" y="260"/>
                    </a:cubicBezTo>
                    <a:cubicBezTo>
                      <a:pt x="276" y="263"/>
                      <a:pt x="280" y="267"/>
                      <a:pt x="287" y="269"/>
                    </a:cubicBezTo>
                    <a:cubicBezTo>
                      <a:pt x="305" y="281"/>
                      <a:pt x="324" y="293"/>
                      <a:pt x="343" y="302"/>
                    </a:cubicBezTo>
                    <a:cubicBezTo>
                      <a:pt x="341" y="300"/>
                      <a:pt x="341" y="296"/>
                      <a:pt x="339" y="297"/>
                    </a:cubicBezTo>
                    <a:cubicBezTo>
                      <a:pt x="338" y="294"/>
                      <a:pt x="333" y="293"/>
                      <a:pt x="331" y="291"/>
                    </a:cubicBezTo>
                    <a:cubicBezTo>
                      <a:pt x="330" y="291"/>
                      <a:pt x="330" y="291"/>
                      <a:pt x="330" y="291"/>
                    </a:cubicBezTo>
                    <a:cubicBezTo>
                      <a:pt x="329" y="289"/>
                      <a:pt x="328" y="290"/>
                      <a:pt x="327" y="289"/>
                    </a:cubicBezTo>
                    <a:cubicBezTo>
                      <a:pt x="326" y="289"/>
                      <a:pt x="326" y="288"/>
                      <a:pt x="325" y="288"/>
                    </a:cubicBezTo>
                    <a:cubicBezTo>
                      <a:pt x="321" y="285"/>
                      <a:pt x="316" y="284"/>
                      <a:pt x="311" y="281"/>
                    </a:cubicBezTo>
                    <a:cubicBezTo>
                      <a:pt x="311" y="281"/>
                      <a:pt x="311" y="280"/>
                      <a:pt x="311" y="280"/>
                    </a:cubicBezTo>
                    <a:cubicBezTo>
                      <a:pt x="308" y="279"/>
                      <a:pt x="306" y="277"/>
                      <a:pt x="302" y="276"/>
                    </a:cubicBezTo>
                    <a:cubicBezTo>
                      <a:pt x="302" y="276"/>
                      <a:pt x="302" y="276"/>
                      <a:pt x="302" y="275"/>
                    </a:cubicBezTo>
                    <a:cubicBezTo>
                      <a:pt x="295" y="271"/>
                      <a:pt x="286" y="266"/>
                      <a:pt x="279" y="262"/>
                    </a:cubicBezTo>
                    <a:cubicBezTo>
                      <a:pt x="279" y="262"/>
                      <a:pt x="279" y="262"/>
                      <a:pt x="279" y="262"/>
                    </a:cubicBezTo>
                    <a:cubicBezTo>
                      <a:pt x="279" y="262"/>
                      <a:pt x="278" y="262"/>
                      <a:pt x="278" y="261"/>
                    </a:cubicBezTo>
                    <a:cubicBezTo>
                      <a:pt x="278" y="261"/>
                      <a:pt x="278" y="262"/>
                      <a:pt x="277" y="262"/>
                    </a:cubicBezTo>
                    <a:cubicBezTo>
                      <a:pt x="277" y="261"/>
                      <a:pt x="277" y="261"/>
                      <a:pt x="277" y="261"/>
                    </a:cubicBezTo>
                    <a:cubicBezTo>
                      <a:pt x="276" y="261"/>
                      <a:pt x="277" y="260"/>
                      <a:pt x="276" y="261"/>
                    </a:cubicBezTo>
                    <a:cubicBezTo>
                      <a:pt x="276" y="261"/>
                      <a:pt x="276" y="260"/>
                      <a:pt x="276" y="260"/>
                    </a:cubicBezTo>
                    <a:cubicBezTo>
                      <a:pt x="276" y="260"/>
                      <a:pt x="275" y="260"/>
                      <a:pt x="275" y="260"/>
                    </a:cubicBezTo>
                    <a:cubicBezTo>
                      <a:pt x="275" y="260"/>
                      <a:pt x="275" y="260"/>
                      <a:pt x="275" y="259"/>
                    </a:cubicBezTo>
                    <a:cubicBezTo>
                      <a:pt x="273" y="259"/>
                      <a:pt x="271" y="256"/>
                      <a:pt x="270" y="257"/>
                    </a:cubicBezTo>
                    <a:cubicBezTo>
                      <a:pt x="270" y="256"/>
                      <a:pt x="269" y="256"/>
                      <a:pt x="268" y="255"/>
                    </a:cubicBezTo>
                    <a:cubicBezTo>
                      <a:pt x="268" y="255"/>
                      <a:pt x="268" y="256"/>
                      <a:pt x="267" y="256"/>
                    </a:cubicBezTo>
                    <a:cubicBezTo>
                      <a:pt x="268" y="255"/>
                      <a:pt x="266" y="256"/>
                      <a:pt x="266" y="255"/>
                    </a:cubicBezTo>
                    <a:cubicBezTo>
                      <a:pt x="266" y="255"/>
                      <a:pt x="267" y="255"/>
                      <a:pt x="268" y="255"/>
                    </a:cubicBezTo>
                    <a:cubicBezTo>
                      <a:pt x="265" y="254"/>
                      <a:pt x="264" y="251"/>
                      <a:pt x="262" y="252"/>
                    </a:cubicBezTo>
                    <a:cubicBezTo>
                      <a:pt x="262" y="251"/>
                      <a:pt x="261" y="251"/>
                      <a:pt x="260" y="251"/>
                    </a:cubicBezTo>
                    <a:cubicBezTo>
                      <a:pt x="259" y="251"/>
                      <a:pt x="260" y="250"/>
                      <a:pt x="259" y="249"/>
                    </a:cubicBezTo>
                    <a:cubicBezTo>
                      <a:pt x="258" y="249"/>
                      <a:pt x="258" y="249"/>
                      <a:pt x="257" y="249"/>
                    </a:cubicBezTo>
                    <a:cubicBezTo>
                      <a:pt x="256" y="249"/>
                      <a:pt x="256" y="248"/>
                      <a:pt x="255" y="249"/>
                    </a:cubicBezTo>
                    <a:cubicBezTo>
                      <a:pt x="255" y="248"/>
                      <a:pt x="252" y="247"/>
                      <a:pt x="252" y="249"/>
                    </a:cubicBezTo>
                    <a:cubicBezTo>
                      <a:pt x="252" y="247"/>
                      <a:pt x="248" y="247"/>
                      <a:pt x="247" y="247"/>
                    </a:cubicBezTo>
                    <a:close/>
                    <a:moveTo>
                      <a:pt x="231" y="253"/>
                    </a:moveTo>
                    <a:cubicBezTo>
                      <a:pt x="233" y="253"/>
                      <a:pt x="235" y="254"/>
                      <a:pt x="238" y="254"/>
                    </a:cubicBezTo>
                    <a:cubicBezTo>
                      <a:pt x="236" y="252"/>
                      <a:pt x="234" y="252"/>
                      <a:pt x="232" y="250"/>
                    </a:cubicBezTo>
                    <a:cubicBezTo>
                      <a:pt x="230" y="251"/>
                      <a:pt x="227" y="248"/>
                      <a:pt x="224" y="249"/>
                    </a:cubicBezTo>
                    <a:cubicBezTo>
                      <a:pt x="226" y="251"/>
                      <a:pt x="228" y="253"/>
                      <a:pt x="231" y="253"/>
                    </a:cubicBezTo>
                    <a:close/>
                    <a:moveTo>
                      <a:pt x="647" y="250"/>
                    </a:moveTo>
                    <a:cubicBezTo>
                      <a:pt x="640" y="256"/>
                      <a:pt x="632" y="265"/>
                      <a:pt x="624" y="271"/>
                    </a:cubicBezTo>
                    <a:cubicBezTo>
                      <a:pt x="626" y="270"/>
                      <a:pt x="628" y="269"/>
                      <a:pt x="630" y="270"/>
                    </a:cubicBezTo>
                    <a:cubicBezTo>
                      <a:pt x="638" y="263"/>
                      <a:pt x="646" y="256"/>
                      <a:pt x="653" y="249"/>
                    </a:cubicBezTo>
                    <a:cubicBezTo>
                      <a:pt x="651" y="249"/>
                      <a:pt x="649" y="250"/>
                      <a:pt x="647" y="250"/>
                    </a:cubicBezTo>
                    <a:close/>
                    <a:moveTo>
                      <a:pt x="700" y="250"/>
                    </a:moveTo>
                    <a:cubicBezTo>
                      <a:pt x="701" y="250"/>
                      <a:pt x="702" y="250"/>
                      <a:pt x="702" y="249"/>
                    </a:cubicBezTo>
                    <a:cubicBezTo>
                      <a:pt x="701" y="249"/>
                      <a:pt x="700" y="249"/>
                      <a:pt x="700" y="250"/>
                    </a:cubicBezTo>
                    <a:close/>
                    <a:moveTo>
                      <a:pt x="119" y="250"/>
                    </a:moveTo>
                    <a:cubicBezTo>
                      <a:pt x="122" y="252"/>
                      <a:pt x="118" y="249"/>
                      <a:pt x="118" y="250"/>
                    </a:cubicBezTo>
                    <a:cubicBezTo>
                      <a:pt x="118" y="250"/>
                      <a:pt x="118" y="250"/>
                      <a:pt x="119" y="250"/>
                    </a:cubicBezTo>
                    <a:close/>
                    <a:moveTo>
                      <a:pt x="711" y="251"/>
                    </a:moveTo>
                    <a:cubicBezTo>
                      <a:pt x="713" y="250"/>
                      <a:pt x="714" y="251"/>
                      <a:pt x="715" y="250"/>
                    </a:cubicBezTo>
                    <a:cubicBezTo>
                      <a:pt x="713" y="250"/>
                      <a:pt x="712" y="250"/>
                      <a:pt x="711" y="251"/>
                    </a:cubicBezTo>
                    <a:close/>
                    <a:moveTo>
                      <a:pt x="350" y="261"/>
                    </a:moveTo>
                    <a:cubicBezTo>
                      <a:pt x="350" y="261"/>
                      <a:pt x="350" y="261"/>
                      <a:pt x="350" y="261"/>
                    </a:cubicBezTo>
                    <a:cubicBezTo>
                      <a:pt x="351" y="263"/>
                      <a:pt x="351" y="266"/>
                      <a:pt x="352" y="269"/>
                    </a:cubicBezTo>
                    <a:cubicBezTo>
                      <a:pt x="353" y="269"/>
                      <a:pt x="353" y="270"/>
                      <a:pt x="354" y="270"/>
                    </a:cubicBezTo>
                    <a:cubicBezTo>
                      <a:pt x="353" y="262"/>
                      <a:pt x="351" y="257"/>
                      <a:pt x="349" y="250"/>
                    </a:cubicBezTo>
                    <a:cubicBezTo>
                      <a:pt x="349" y="251"/>
                      <a:pt x="349" y="251"/>
                      <a:pt x="348" y="251"/>
                    </a:cubicBezTo>
                    <a:cubicBezTo>
                      <a:pt x="349" y="253"/>
                      <a:pt x="350" y="258"/>
                      <a:pt x="350" y="261"/>
                    </a:cubicBezTo>
                    <a:close/>
                    <a:moveTo>
                      <a:pt x="641" y="251"/>
                    </a:moveTo>
                    <a:cubicBezTo>
                      <a:pt x="636" y="251"/>
                      <a:pt x="632" y="256"/>
                      <a:pt x="628" y="259"/>
                    </a:cubicBezTo>
                    <a:cubicBezTo>
                      <a:pt x="625" y="262"/>
                      <a:pt x="620" y="265"/>
                      <a:pt x="618" y="268"/>
                    </a:cubicBezTo>
                    <a:cubicBezTo>
                      <a:pt x="617" y="269"/>
                      <a:pt x="615" y="270"/>
                      <a:pt x="613" y="272"/>
                    </a:cubicBezTo>
                    <a:cubicBezTo>
                      <a:pt x="615" y="271"/>
                      <a:pt x="619" y="271"/>
                      <a:pt x="621" y="271"/>
                    </a:cubicBezTo>
                    <a:cubicBezTo>
                      <a:pt x="628" y="265"/>
                      <a:pt x="636" y="258"/>
                      <a:pt x="643" y="251"/>
                    </a:cubicBezTo>
                    <a:cubicBezTo>
                      <a:pt x="643" y="251"/>
                      <a:pt x="643" y="251"/>
                      <a:pt x="642" y="250"/>
                    </a:cubicBezTo>
                    <a:cubicBezTo>
                      <a:pt x="642" y="251"/>
                      <a:pt x="641" y="251"/>
                      <a:pt x="641" y="251"/>
                    </a:cubicBezTo>
                    <a:close/>
                    <a:moveTo>
                      <a:pt x="680" y="264"/>
                    </a:moveTo>
                    <a:cubicBezTo>
                      <a:pt x="683" y="263"/>
                      <a:pt x="686" y="263"/>
                      <a:pt x="689" y="263"/>
                    </a:cubicBezTo>
                    <a:cubicBezTo>
                      <a:pt x="692" y="259"/>
                      <a:pt x="696" y="258"/>
                      <a:pt x="699" y="254"/>
                    </a:cubicBezTo>
                    <a:cubicBezTo>
                      <a:pt x="699" y="254"/>
                      <a:pt x="698" y="253"/>
                      <a:pt x="699" y="252"/>
                    </a:cubicBezTo>
                    <a:cubicBezTo>
                      <a:pt x="700" y="251"/>
                      <a:pt x="701" y="251"/>
                      <a:pt x="702" y="250"/>
                    </a:cubicBezTo>
                    <a:cubicBezTo>
                      <a:pt x="699" y="251"/>
                      <a:pt x="696" y="252"/>
                      <a:pt x="694" y="251"/>
                    </a:cubicBezTo>
                    <a:cubicBezTo>
                      <a:pt x="689" y="255"/>
                      <a:pt x="684" y="260"/>
                      <a:pt x="680" y="264"/>
                    </a:cubicBezTo>
                    <a:close/>
                    <a:moveTo>
                      <a:pt x="616" y="251"/>
                    </a:moveTo>
                    <a:cubicBezTo>
                      <a:pt x="616" y="252"/>
                      <a:pt x="613" y="251"/>
                      <a:pt x="614" y="252"/>
                    </a:cubicBezTo>
                    <a:cubicBezTo>
                      <a:pt x="616" y="251"/>
                      <a:pt x="619" y="253"/>
                      <a:pt x="620" y="251"/>
                    </a:cubicBezTo>
                    <a:cubicBezTo>
                      <a:pt x="619" y="250"/>
                      <a:pt x="617" y="251"/>
                      <a:pt x="616" y="251"/>
                    </a:cubicBezTo>
                    <a:close/>
                    <a:moveTo>
                      <a:pt x="356" y="270"/>
                    </a:moveTo>
                    <a:cubicBezTo>
                      <a:pt x="357" y="271"/>
                      <a:pt x="357" y="270"/>
                      <a:pt x="358" y="271"/>
                    </a:cubicBezTo>
                    <a:cubicBezTo>
                      <a:pt x="356" y="263"/>
                      <a:pt x="354" y="258"/>
                      <a:pt x="352" y="251"/>
                    </a:cubicBezTo>
                    <a:cubicBezTo>
                      <a:pt x="352" y="251"/>
                      <a:pt x="351" y="251"/>
                      <a:pt x="351" y="251"/>
                    </a:cubicBezTo>
                    <a:cubicBezTo>
                      <a:pt x="353" y="257"/>
                      <a:pt x="354" y="264"/>
                      <a:pt x="356" y="270"/>
                    </a:cubicBezTo>
                    <a:close/>
                    <a:moveTo>
                      <a:pt x="355" y="253"/>
                    </a:moveTo>
                    <a:cubicBezTo>
                      <a:pt x="354" y="253"/>
                      <a:pt x="355" y="251"/>
                      <a:pt x="354" y="251"/>
                    </a:cubicBezTo>
                    <a:cubicBezTo>
                      <a:pt x="354" y="252"/>
                      <a:pt x="354" y="253"/>
                      <a:pt x="355" y="253"/>
                    </a:cubicBezTo>
                    <a:close/>
                    <a:moveTo>
                      <a:pt x="274" y="256"/>
                    </a:moveTo>
                    <a:cubicBezTo>
                      <a:pt x="272" y="255"/>
                      <a:pt x="270" y="252"/>
                      <a:pt x="267" y="252"/>
                    </a:cubicBezTo>
                    <a:cubicBezTo>
                      <a:pt x="269" y="253"/>
                      <a:pt x="272" y="255"/>
                      <a:pt x="274" y="256"/>
                    </a:cubicBezTo>
                    <a:close/>
                    <a:moveTo>
                      <a:pt x="404" y="256"/>
                    </a:moveTo>
                    <a:cubicBezTo>
                      <a:pt x="403" y="255"/>
                      <a:pt x="403" y="252"/>
                      <a:pt x="402" y="252"/>
                    </a:cubicBezTo>
                    <a:cubicBezTo>
                      <a:pt x="403" y="253"/>
                      <a:pt x="403" y="256"/>
                      <a:pt x="404" y="256"/>
                    </a:cubicBezTo>
                    <a:close/>
                    <a:moveTo>
                      <a:pt x="537" y="253"/>
                    </a:moveTo>
                    <a:cubicBezTo>
                      <a:pt x="539" y="253"/>
                      <a:pt x="540" y="253"/>
                      <a:pt x="541" y="252"/>
                    </a:cubicBezTo>
                    <a:cubicBezTo>
                      <a:pt x="540" y="252"/>
                      <a:pt x="538" y="252"/>
                      <a:pt x="537" y="253"/>
                    </a:cubicBezTo>
                    <a:close/>
                    <a:moveTo>
                      <a:pt x="615" y="264"/>
                    </a:moveTo>
                    <a:cubicBezTo>
                      <a:pt x="615" y="264"/>
                      <a:pt x="615" y="264"/>
                      <a:pt x="614" y="264"/>
                    </a:cubicBezTo>
                    <a:cubicBezTo>
                      <a:pt x="613" y="266"/>
                      <a:pt x="609" y="268"/>
                      <a:pt x="609" y="271"/>
                    </a:cubicBezTo>
                    <a:cubicBezTo>
                      <a:pt x="608" y="270"/>
                      <a:pt x="607" y="271"/>
                      <a:pt x="607" y="272"/>
                    </a:cubicBezTo>
                    <a:cubicBezTo>
                      <a:pt x="608" y="272"/>
                      <a:pt x="609" y="272"/>
                      <a:pt x="610" y="272"/>
                    </a:cubicBezTo>
                    <a:cubicBezTo>
                      <a:pt x="612" y="270"/>
                      <a:pt x="613" y="269"/>
                      <a:pt x="615" y="268"/>
                    </a:cubicBezTo>
                    <a:cubicBezTo>
                      <a:pt x="617" y="265"/>
                      <a:pt x="620" y="263"/>
                      <a:pt x="623" y="261"/>
                    </a:cubicBezTo>
                    <a:cubicBezTo>
                      <a:pt x="625" y="258"/>
                      <a:pt x="629" y="257"/>
                      <a:pt x="631" y="253"/>
                    </a:cubicBezTo>
                    <a:cubicBezTo>
                      <a:pt x="632" y="253"/>
                      <a:pt x="633" y="252"/>
                      <a:pt x="632" y="252"/>
                    </a:cubicBezTo>
                    <a:cubicBezTo>
                      <a:pt x="624" y="254"/>
                      <a:pt x="620" y="259"/>
                      <a:pt x="615" y="264"/>
                    </a:cubicBezTo>
                    <a:close/>
                    <a:moveTo>
                      <a:pt x="456" y="254"/>
                    </a:moveTo>
                    <a:cubicBezTo>
                      <a:pt x="456" y="253"/>
                      <a:pt x="456" y="253"/>
                      <a:pt x="456" y="253"/>
                    </a:cubicBezTo>
                    <a:cubicBezTo>
                      <a:pt x="455" y="252"/>
                      <a:pt x="454" y="253"/>
                      <a:pt x="453" y="254"/>
                    </a:cubicBezTo>
                    <a:cubicBezTo>
                      <a:pt x="453" y="254"/>
                      <a:pt x="453" y="254"/>
                      <a:pt x="453" y="255"/>
                    </a:cubicBezTo>
                    <a:cubicBezTo>
                      <a:pt x="452" y="254"/>
                      <a:pt x="451" y="255"/>
                      <a:pt x="452" y="255"/>
                    </a:cubicBezTo>
                    <a:cubicBezTo>
                      <a:pt x="451" y="255"/>
                      <a:pt x="449" y="255"/>
                      <a:pt x="448" y="256"/>
                    </a:cubicBezTo>
                    <a:cubicBezTo>
                      <a:pt x="448" y="257"/>
                      <a:pt x="448" y="258"/>
                      <a:pt x="449" y="259"/>
                    </a:cubicBezTo>
                    <a:cubicBezTo>
                      <a:pt x="449" y="258"/>
                      <a:pt x="450" y="258"/>
                      <a:pt x="451" y="258"/>
                    </a:cubicBezTo>
                    <a:cubicBezTo>
                      <a:pt x="451" y="257"/>
                      <a:pt x="452" y="257"/>
                      <a:pt x="451" y="256"/>
                    </a:cubicBezTo>
                    <a:cubicBezTo>
                      <a:pt x="452" y="256"/>
                      <a:pt x="452" y="256"/>
                      <a:pt x="452" y="256"/>
                    </a:cubicBezTo>
                    <a:cubicBezTo>
                      <a:pt x="452" y="256"/>
                      <a:pt x="453" y="257"/>
                      <a:pt x="452" y="257"/>
                    </a:cubicBezTo>
                    <a:cubicBezTo>
                      <a:pt x="453" y="257"/>
                      <a:pt x="454" y="256"/>
                      <a:pt x="455" y="257"/>
                    </a:cubicBezTo>
                    <a:cubicBezTo>
                      <a:pt x="455" y="256"/>
                      <a:pt x="455" y="256"/>
                      <a:pt x="455" y="255"/>
                    </a:cubicBezTo>
                    <a:cubicBezTo>
                      <a:pt x="455" y="256"/>
                      <a:pt x="456" y="257"/>
                      <a:pt x="456" y="256"/>
                    </a:cubicBezTo>
                    <a:cubicBezTo>
                      <a:pt x="455" y="256"/>
                      <a:pt x="456" y="253"/>
                      <a:pt x="455" y="254"/>
                    </a:cubicBezTo>
                    <a:cubicBezTo>
                      <a:pt x="455" y="255"/>
                      <a:pt x="454" y="255"/>
                      <a:pt x="454" y="256"/>
                    </a:cubicBezTo>
                    <a:cubicBezTo>
                      <a:pt x="454" y="255"/>
                      <a:pt x="454" y="254"/>
                      <a:pt x="454" y="254"/>
                    </a:cubicBezTo>
                    <a:cubicBezTo>
                      <a:pt x="454" y="254"/>
                      <a:pt x="456" y="253"/>
                      <a:pt x="456" y="254"/>
                    </a:cubicBezTo>
                    <a:close/>
                    <a:moveTo>
                      <a:pt x="243" y="255"/>
                    </a:moveTo>
                    <a:cubicBezTo>
                      <a:pt x="243" y="254"/>
                      <a:pt x="241" y="254"/>
                      <a:pt x="240" y="253"/>
                    </a:cubicBezTo>
                    <a:cubicBezTo>
                      <a:pt x="241" y="255"/>
                      <a:pt x="241" y="256"/>
                      <a:pt x="243" y="255"/>
                    </a:cubicBezTo>
                    <a:close/>
                    <a:moveTo>
                      <a:pt x="533" y="254"/>
                    </a:moveTo>
                    <a:cubicBezTo>
                      <a:pt x="534" y="254"/>
                      <a:pt x="535" y="254"/>
                      <a:pt x="535" y="253"/>
                    </a:cubicBezTo>
                    <a:cubicBezTo>
                      <a:pt x="534" y="254"/>
                      <a:pt x="533" y="253"/>
                      <a:pt x="533" y="254"/>
                    </a:cubicBezTo>
                    <a:close/>
                    <a:moveTo>
                      <a:pt x="603" y="255"/>
                    </a:moveTo>
                    <a:cubicBezTo>
                      <a:pt x="604" y="256"/>
                      <a:pt x="607" y="254"/>
                      <a:pt x="608" y="253"/>
                    </a:cubicBezTo>
                    <a:cubicBezTo>
                      <a:pt x="606" y="254"/>
                      <a:pt x="604" y="254"/>
                      <a:pt x="603" y="255"/>
                    </a:cubicBezTo>
                    <a:close/>
                    <a:moveTo>
                      <a:pt x="704" y="254"/>
                    </a:moveTo>
                    <a:cubicBezTo>
                      <a:pt x="702" y="254"/>
                      <a:pt x="700" y="256"/>
                      <a:pt x="698" y="258"/>
                    </a:cubicBezTo>
                    <a:cubicBezTo>
                      <a:pt x="696" y="259"/>
                      <a:pt x="695" y="260"/>
                      <a:pt x="694" y="262"/>
                    </a:cubicBezTo>
                    <a:cubicBezTo>
                      <a:pt x="697" y="261"/>
                      <a:pt x="701" y="259"/>
                      <a:pt x="703" y="261"/>
                    </a:cubicBezTo>
                    <a:cubicBezTo>
                      <a:pt x="703" y="261"/>
                      <a:pt x="703" y="260"/>
                      <a:pt x="704" y="261"/>
                    </a:cubicBezTo>
                    <a:cubicBezTo>
                      <a:pt x="704" y="260"/>
                      <a:pt x="705" y="259"/>
                      <a:pt x="704" y="258"/>
                    </a:cubicBezTo>
                    <a:cubicBezTo>
                      <a:pt x="706" y="258"/>
                      <a:pt x="708" y="257"/>
                      <a:pt x="708" y="256"/>
                    </a:cubicBezTo>
                    <a:cubicBezTo>
                      <a:pt x="706" y="257"/>
                      <a:pt x="703" y="257"/>
                      <a:pt x="703" y="255"/>
                    </a:cubicBezTo>
                    <a:cubicBezTo>
                      <a:pt x="704" y="254"/>
                      <a:pt x="706" y="253"/>
                      <a:pt x="704" y="254"/>
                    </a:cubicBezTo>
                    <a:close/>
                    <a:moveTo>
                      <a:pt x="721" y="255"/>
                    </a:moveTo>
                    <a:cubicBezTo>
                      <a:pt x="722" y="255"/>
                      <a:pt x="723" y="254"/>
                      <a:pt x="723" y="254"/>
                    </a:cubicBezTo>
                    <a:cubicBezTo>
                      <a:pt x="722" y="254"/>
                      <a:pt x="721" y="254"/>
                      <a:pt x="721" y="255"/>
                    </a:cubicBezTo>
                    <a:close/>
                    <a:moveTo>
                      <a:pt x="589" y="256"/>
                    </a:moveTo>
                    <a:cubicBezTo>
                      <a:pt x="590" y="256"/>
                      <a:pt x="592" y="256"/>
                      <a:pt x="592" y="255"/>
                    </a:cubicBezTo>
                    <a:cubicBezTo>
                      <a:pt x="592" y="255"/>
                      <a:pt x="592" y="255"/>
                      <a:pt x="591" y="255"/>
                    </a:cubicBezTo>
                    <a:cubicBezTo>
                      <a:pt x="591" y="256"/>
                      <a:pt x="589" y="255"/>
                      <a:pt x="589" y="256"/>
                    </a:cubicBezTo>
                    <a:close/>
                    <a:moveTo>
                      <a:pt x="711" y="257"/>
                    </a:moveTo>
                    <a:cubicBezTo>
                      <a:pt x="712" y="256"/>
                      <a:pt x="716" y="256"/>
                      <a:pt x="717" y="255"/>
                    </a:cubicBezTo>
                    <a:cubicBezTo>
                      <a:pt x="714" y="255"/>
                      <a:pt x="712" y="255"/>
                      <a:pt x="711" y="257"/>
                    </a:cubicBezTo>
                    <a:close/>
                    <a:moveTo>
                      <a:pt x="618" y="255"/>
                    </a:moveTo>
                    <a:cubicBezTo>
                      <a:pt x="612" y="260"/>
                      <a:pt x="605" y="267"/>
                      <a:pt x="600" y="272"/>
                    </a:cubicBezTo>
                    <a:cubicBezTo>
                      <a:pt x="598" y="273"/>
                      <a:pt x="597" y="274"/>
                      <a:pt x="597" y="275"/>
                    </a:cubicBezTo>
                    <a:cubicBezTo>
                      <a:pt x="598" y="274"/>
                      <a:pt x="600" y="275"/>
                      <a:pt x="601" y="274"/>
                    </a:cubicBezTo>
                    <a:cubicBezTo>
                      <a:pt x="598" y="273"/>
                      <a:pt x="602" y="271"/>
                      <a:pt x="604" y="272"/>
                    </a:cubicBezTo>
                    <a:cubicBezTo>
                      <a:pt x="604" y="271"/>
                      <a:pt x="608" y="269"/>
                      <a:pt x="607" y="268"/>
                    </a:cubicBezTo>
                    <a:cubicBezTo>
                      <a:pt x="613" y="264"/>
                      <a:pt x="617" y="259"/>
                      <a:pt x="622" y="255"/>
                    </a:cubicBezTo>
                    <a:cubicBezTo>
                      <a:pt x="620" y="255"/>
                      <a:pt x="620" y="256"/>
                      <a:pt x="618" y="255"/>
                    </a:cubicBezTo>
                    <a:close/>
                    <a:moveTo>
                      <a:pt x="490" y="257"/>
                    </a:moveTo>
                    <a:cubicBezTo>
                      <a:pt x="493" y="258"/>
                      <a:pt x="497" y="256"/>
                      <a:pt x="499" y="255"/>
                    </a:cubicBezTo>
                    <a:cubicBezTo>
                      <a:pt x="496" y="256"/>
                      <a:pt x="493" y="257"/>
                      <a:pt x="490" y="257"/>
                    </a:cubicBezTo>
                    <a:close/>
                    <a:moveTo>
                      <a:pt x="280" y="257"/>
                    </a:moveTo>
                    <a:cubicBezTo>
                      <a:pt x="280" y="257"/>
                      <a:pt x="280" y="257"/>
                      <a:pt x="280" y="256"/>
                    </a:cubicBezTo>
                    <a:cubicBezTo>
                      <a:pt x="278" y="257"/>
                      <a:pt x="277" y="255"/>
                      <a:pt x="276" y="256"/>
                    </a:cubicBezTo>
                    <a:cubicBezTo>
                      <a:pt x="277" y="256"/>
                      <a:pt x="278" y="258"/>
                      <a:pt x="280" y="257"/>
                    </a:cubicBezTo>
                    <a:close/>
                    <a:moveTo>
                      <a:pt x="479" y="258"/>
                    </a:moveTo>
                    <a:cubicBezTo>
                      <a:pt x="480" y="259"/>
                      <a:pt x="483" y="258"/>
                      <a:pt x="484" y="257"/>
                    </a:cubicBezTo>
                    <a:cubicBezTo>
                      <a:pt x="485" y="257"/>
                      <a:pt x="487" y="256"/>
                      <a:pt x="488" y="256"/>
                    </a:cubicBezTo>
                    <a:cubicBezTo>
                      <a:pt x="484" y="256"/>
                      <a:pt x="481" y="257"/>
                      <a:pt x="479" y="258"/>
                    </a:cubicBezTo>
                    <a:close/>
                    <a:moveTo>
                      <a:pt x="361" y="272"/>
                    </a:moveTo>
                    <a:cubicBezTo>
                      <a:pt x="364" y="272"/>
                      <a:pt x="365" y="273"/>
                      <a:pt x="367" y="273"/>
                    </a:cubicBezTo>
                    <a:cubicBezTo>
                      <a:pt x="366" y="272"/>
                      <a:pt x="366" y="271"/>
                      <a:pt x="365" y="270"/>
                    </a:cubicBezTo>
                    <a:cubicBezTo>
                      <a:pt x="360" y="272"/>
                      <a:pt x="361" y="264"/>
                      <a:pt x="358" y="262"/>
                    </a:cubicBezTo>
                    <a:cubicBezTo>
                      <a:pt x="358" y="260"/>
                      <a:pt x="357" y="258"/>
                      <a:pt x="356" y="256"/>
                    </a:cubicBezTo>
                    <a:cubicBezTo>
                      <a:pt x="357" y="262"/>
                      <a:pt x="359" y="267"/>
                      <a:pt x="361" y="272"/>
                    </a:cubicBezTo>
                    <a:close/>
                    <a:moveTo>
                      <a:pt x="251" y="258"/>
                    </a:moveTo>
                    <a:cubicBezTo>
                      <a:pt x="250" y="258"/>
                      <a:pt x="249" y="256"/>
                      <a:pt x="248" y="257"/>
                    </a:cubicBezTo>
                    <a:cubicBezTo>
                      <a:pt x="249" y="257"/>
                      <a:pt x="250" y="259"/>
                      <a:pt x="251" y="258"/>
                    </a:cubicBezTo>
                    <a:close/>
                    <a:moveTo>
                      <a:pt x="303" y="258"/>
                    </a:moveTo>
                    <a:cubicBezTo>
                      <a:pt x="303" y="257"/>
                      <a:pt x="301" y="257"/>
                      <a:pt x="301" y="257"/>
                    </a:cubicBezTo>
                    <a:cubicBezTo>
                      <a:pt x="301" y="257"/>
                      <a:pt x="302" y="258"/>
                      <a:pt x="303" y="258"/>
                    </a:cubicBezTo>
                    <a:close/>
                    <a:moveTo>
                      <a:pt x="613" y="257"/>
                    </a:moveTo>
                    <a:cubicBezTo>
                      <a:pt x="606" y="257"/>
                      <a:pt x="602" y="261"/>
                      <a:pt x="599" y="266"/>
                    </a:cubicBezTo>
                    <a:cubicBezTo>
                      <a:pt x="598" y="265"/>
                      <a:pt x="598" y="266"/>
                      <a:pt x="598" y="266"/>
                    </a:cubicBezTo>
                    <a:cubicBezTo>
                      <a:pt x="595" y="270"/>
                      <a:pt x="590" y="273"/>
                      <a:pt x="587" y="276"/>
                    </a:cubicBezTo>
                    <a:cubicBezTo>
                      <a:pt x="594" y="277"/>
                      <a:pt x="596" y="271"/>
                      <a:pt x="601" y="269"/>
                    </a:cubicBezTo>
                    <a:cubicBezTo>
                      <a:pt x="601" y="268"/>
                      <a:pt x="600" y="268"/>
                      <a:pt x="601" y="268"/>
                    </a:cubicBezTo>
                    <a:cubicBezTo>
                      <a:pt x="604" y="266"/>
                      <a:pt x="609" y="261"/>
                      <a:pt x="613" y="257"/>
                    </a:cubicBezTo>
                    <a:close/>
                    <a:moveTo>
                      <a:pt x="424" y="259"/>
                    </a:moveTo>
                    <a:cubicBezTo>
                      <a:pt x="424" y="259"/>
                      <a:pt x="425" y="257"/>
                      <a:pt x="424" y="257"/>
                    </a:cubicBezTo>
                    <a:cubicBezTo>
                      <a:pt x="424" y="258"/>
                      <a:pt x="424" y="258"/>
                      <a:pt x="423" y="258"/>
                    </a:cubicBezTo>
                    <a:cubicBezTo>
                      <a:pt x="423" y="259"/>
                      <a:pt x="424" y="259"/>
                      <a:pt x="424" y="259"/>
                    </a:cubicBezTo>
                    <a:close/>
                    <a:moveTo>
                      <a:pt x="473" y="258"/>
                    </a:moveTo>
                    <a:cubicBezTo>
                      <a:pt x="473" y="259"/>
                      <a:pt x="473" y="259"/>
                      <a:pt x="473" y="260"/>
                    </a:cubicBezTo>
                    <a:cubicBezTo>
                      <a:pt x="475" y="260"/>
                      <a:pt x="477" y="259"/>
                      <a:pt x="478" y="258"/>
                    </a:cubicBezTo>
                    <a:cubicBezTo>
                      <a:pt x="477" y="257"/>
                      <a:pt x="475" y="258"/>
                      <a:pt x="473" y="258"/>
                    </a:cubicBezTo>
                    <a:close/>
                    <a:moveTo>
                      <a:pt x="485" y="259"/>
                    </a:moveTo>
                    <a:cubicBezTo>
                      <a:pt x="486" y="259"/>
                      <a:pt x="489" y="259"/>
                      <a:pt x="490" y="257"/>
                    </a:cubicBezTo>
                    <a:cubicBezTo>
                      <a:pt x="488" y="257"/>
                      <a:pt x="486" y="258"/>
                      <a:pt x="485" y="259"/>
                    </a:cubicBezTo>
                    <a:close/>
                    <a:moveTo>
                      <a:pt x="463" y="259"/>
                    </a:moveTo>
                    <a:cubicBezTo>
                      <a:pt x="463" y="259"/>
                      <a:pt x="462" y="259"/>
                      <a:pt x="461" y="258"/>
                    </a:cubicBezTo>
                    <a:cubicBezTo>
                      <a:pt x="462" y="258"/>
                      <a:pt x="462" y="258"/>
                      <a:pt x="462" y="258"/>
                    </a:cubicBezTo>
                    <a:cubicBezTo>
                      <a:pt x="461" y="258"/>
                      <a:pt x="460" y="258"/>
                      <a:pt x="461" y="259"/>
                    </a:cubicBezTo>
                    <a:cubicBezTo>
                      <a:pt x="462" y="258"/>
                      <a:pt x="461" y="259"/>
                      <a:pt x="461" y="260"/>
                    </a:cubicBezTo>
                    <a:cubicBezTo>
                      <a:pt x="461" y="260"/>
                      <a:pt x="462" y="259"/>
                      <a:pt x="463" y="259"/>
                    </a:cubicBezTo>
                    <a:close/>
                    <a:moveTo>
                      <a:pt x="742" y="259"/>
                    </a:moveTo>
                    <a:cubicBezTo>
                      <a:pt x="743" y="259"/>
                      <a:pt x="744" y="259"/>
                      <a:pt x="744" y="258"/>
                    </a:cubicBezTo>
                    <a:cubicBezTo>
                      <a:pt x="743" y="258"/>
                      <a:pt x="743" y="258"/>
                      <a:pt x="742" y="259"/>
                    </a:cubicBezTo>
                    <a:close/>
                    <a:moveTo>
                      <a:pt x="285" y="264"/>
                    </a:moveTo>
                    <a:cubicBezTo>
                      <a:pt x="285" y="264"/>
                      <a:pt x="285" y="263"/>
                      <a:pt x="286" y="263"/>
                    </a:cubicBezTo>
                    <a:cubicBezTo>
                      <a:pt x="286" y="263"/>
                      <a:pt x="288" y="265"/>
                      <a:pt x="289" y="266"/>
                    </a:cubicBezTo>
                    <a:cubicBezTo>
                      <a:pt x="289" y="266"/>
                      <a:pt x="290" y="266"/>
                      <a:pt x="291" y="266"/>
                    </a:cubicBezTo>
                    <a:cubicBezTo>
                      <a:pt x="292" y="267"/>
                      <a:pt x="292" y="268"/>
                      <a:pt x="293" y="267"/>
                    </a:cubicBezTo>
                    <a:cubicBezTo>
                      <a:pt x="293" y="268"/>
                      <a:pt x="294" y="268"/>
                      <a:pt x="295" y="268"/>
                    </a:cubicBezTo>
                    <a:cubicBezTo>
                      <a:pt x="295" y="268"/>
                      <a:pt x="295" y="269"/>
                      <a:pt x="295" y="269"/>
                    </a:cubicBezTo>
                    <a:cubicBezTo>
                      <a:pt x="301" y="272"/>
                      <a:pt x="306" y="275"/>
                      <a:pt x="312" y="278"/>
                    </a:cubicBezTo>
                    <a:cubicBezTo>
                      <a:pt x="315" y="281"/>
                      <a:pt x="318" y="283"/>
                      <a:pt x="322" y="284"/>
                    </a:cubicBezTo>
                    <a:cubicBezTo>
                      <a:pt x="329" y="287"/>
                      <a:pt x="334" y="292"/>
                      <a:pt x="341" y="295"/>
                    </a:cubicBezTo>
                    <a:cubicBezTo>
                      <a:pt x="341" y="296"/>
                      <a:pt x="343" y="295"/>
                      <a:pt x="343" y="296"/>
                    </a:cubicBezTo>
                    <a:cubicBezTo>
                      <a:pt x="344" y="296"/>
                      <a:pt x="344" y="296"/>
                      <a:pt x="344" y="297"/>
                    </a:cubicBezTo>
                    <a:cubicBezTo>
                      <a:pt x="344" y="297"/>
                      <a:pt x="344" y="297"/>
                      <a:pt x="344" y="297"/>
                    </a:cubicBezTo>
                    <a:cubicBezTo>
                      <a:pt x="345" y="297"/>
                      <a:pt x="345" y="298"/>
                      <a:pt x="347" y="299"/>
                    </a:cubicBezTo>
                    <a:cubicBezTo>
                      <a:pt x="347" y="299"/>
                      <a:pt x="346" y="298"/>
                      <a:pt x="347" y="298"/>
                    </a:cubicBezTo>
                    <a:cubicBezTo>
                      <a:pt x="348" y="298"/>
                      <a:pt x="347" y="299"/>
                      <a:pt x="348" y="299"/>
                    </a:cubicBezTo>
                    <a:cubicBezTo>
                      <a:pt x="348" y="299"/>
                      <a:pt x="348" y="298"/>
                      <a:pt x="348" y="298"/>
                    </a:cubicBezTo>
                    <a:cubicBezTo>
                      <a:pt x="348" y="298"/>
                      <a:pt x="348" y="298"/>
                      <a:pt x="347" y="297"/>
                    </a:cubicBezTo>
                    <a:cubicBezTo>
                      <a:pt x="348" y="297"/>
                      <a:pt x="348" y="296"/>
                      <a:pt x="348" y="296"/>
                    </a:cubicBezTo>
                    <a:cubicBezTo>
                      <a:pt x="347" y="294"/>
                      <a:pt x="344" y="294"/>
                      <a:pt x="343" y="292"/>
                    </a:cubicBezTo>
                    <a:cubicBezTo>
                      <a:pt x="342" y="292"/>
                      <a:pt x="342" y="292"/>
                      <a:pt x="341" y="292"/>
                    </a:cubicBezTo>
                    <a:cubicBezTo>
                      <a:pt x="336" y="288"/>
                      <a:pt x="330" y="285"/>
                      <a:pt x="324" y="282"/>
                    </a:cubicBezTo>
                    <a:cubicBezTo>
                      <a:pt x="311" y="275"/>
                      <a:pt x="296" y="265"/>
                      <a:pt x="281" y="259"/>
                    </a:cubicBezTo>
                    <a:cubicBezTo>
                      <a:pt x="280" y="260"/>
                      <a:pt x="278" y="258"/>
                      <a:pt x="279" y="259"/>
                    </a:cubicBezTo>
                    <a:cubicBezTo>
                      <a:pt x="281" y="260"/>
                      <a:pt x="283" y="262"/>
                      <a:pt x="285" y="264"/>
                    </a:cubicBezTo>
                    <a:close/>
                    <a:moveTo>
                      <a:pt x="350" y="299"/>
                    </a:moveTo>
                    <a:cubicBezTo>
                      <a:pt x="351" y="299"/>
                      <a:pt x="351" y="299"/>
                      <a:pt x="351" y="300"/>
                    </a:cubicBezTo>
                    <a:cubicBezTo>
                      <a:pt x="351" y="300"/>
                      <a:pt x="351" y="300"/>
                      <a:pt x="350" y="300"/>
                    </a:cubicBezTo>
                    <a:cubicBezTo>
                      <a:pt x="350" y="301"/>
                      <a:pt x="350" y="301"/>
                      <a:pt x="350" y="303"/>
                    </a:cubicBezTo>
                    <a:cubicBezTo>
                      <a:pt x="352" y="302"/>
                      <a:pt x="350" y="304"/>
                      <a:pt x="352" y="304"/>
                    </a:cubicBezTo>
                    <a:cubicBezTo>
                      <a:pt x="350" y="304"/>
                      <a:pt x="353" y="305"/>
                      <a:pt x="352" y="306"/>
                    </a:cubicBezTo>
                    <a:cubicBezTo>
                      <a:pt x="353" y="306"/>
                      <a:pt x="353" y="306"/>
                      <a:pt x="353" y="306"/>
                    </a:cubicBezTo>
                    <a:cubicBezTo>
                      <a:pt x="352" y="305"/>
                      <a:pt x="353" y="305"/>
                      <a:pt x="353" y="304"/>
                    </a:cubicBezTo>
                    <a:cubicBezTo>
                      <a:pt x="353" y="305"/>
                      <a:pt x="353" y="306"/>
                      <a:pt x="354" y="306"/>
                    </a:cubicBezTo>
                    <a:cubicBezTo>
                      <a:pt x="354" y="306"/>
                      <a:pt x="354" y="306"/>
                      <a:pt x="354" y="306"/>
                    </a:cubicBezTo>
                    <a:cubicBezTo>
                      <a:pt x="355" y="306"/>
                      <a:pt x="354" y="306"/>
                      <a:pt x="355" y="306"/>
                    </a:cubicBezTo>
                    <a:cubicBezTo>
                      <a:pt x="355" y="305"/>
                      <a:pt x="354" y="305"/>
                      <a:pt x="355" y="305"/>
                    </a:cubicBezTo>
                    <a:cubicBezTo>
                      <a:pt x="356" y="305"/>
                      <a:pt x="356" y="303"/>
                      <a:pt x="356" y="301"/>
                    </a:cubicBezTo>
                    <a:cubicBezTo>
                      <a:pt x="355" y="301"/>
                      <a:pt x="355" y="300"/>
                      <a:pt x="355" y="300"/>
                    </a:cubicBezTo>
                    <a:cubicBezTo>
                      <a:pt x="353" y="300"/>
                      <a:pt x="352" y="298"/>
                      <a:pt x="351" y="297"/>
                    </a:cubicBezTo>
                    <a:cubicBezTo>
                      <a:pt x="351" y="298"/>
                      <a:pt x="347" y="296"/>
                      <a:pt x="348" y="298"/>
                    </a:cubicBezTo>
                    <a:cubicBezTo>
                      <a:pt x="348" y="297"/>
                      <a:pt x="349" y="298"/>
                      <a:pt x="349" y="297"/>
                    </a:cubicBezTo>
                    <a:cubicBezTo>
                      <a:pt x="349" y="299"/>
                      <a:pt x="351" y="298"/>
                      <a:pt x="350" y="299"/>
                    </a:cubicBezTo>
                    <a:close/>
                    <a:moveTo>
                      <a:pt x="716" y="259"/>
                    </a:moveTo>
                    <a:cubicBezTo>
                      <a:pt x="717" y="259"/>
                      <a:pt x="719" y="259"/>
                      <a:pt x="719" y="258"/>
                    </a:cubicBezTo>
                    <a:cubicBezTo>
                      <a:pt x="718" y="259"/>
                      <a:pt x="717" y="259"/>
                      <a:pt x="716" y="259"/>
                    </a:cubicBezTo>
                    <a:close/>
                    <a:moveTo>
                      <a:pt x="457" y="260"/>
                    </a:moveTo>
                    <a:cubicBezTo>
                      <a:pt x="457" y="260"/>
                      <a:pt x="457" y="261"/>
                      <a:pt x="457" y="261"/>
                    </a:cubicBezTo>
                    <a:cubicBezTo>
                      <a:pt x="458" y="261"/>
                      <a:pt x="458" y="260"/>
                      <a:pt x="460" y="259"/>
                    </a:cubicBezTo>
                    <a:cubicBezTo>
                      <a:pt x="460" y="260"/>
                      <a:pt x="459" y="260"/>
                      <a:pt x="459" y="261"/>
                    </a:cubicBezTo>
                    <a:cubicBezTo>
                      <a:pt x="460" y="261"/>
                      <a:pt x="459" y="260"/>
                      <a:pt x="460" y="260"/>
                    </a:cubicBezTo>
                    <a:cubicBezTo>
                      <a:pt x="460" y="260"/>
                      <a:pt x="460" y="259"/>
                      <a:pt x="460" y="258"/>
                    </a:cubicBezTo>
                    <a:cubicBezTo>
                      <a:pt x="459" y="259"/>
                      <a:pt x="457" y="259"/>
                      <a:pt x="457" y="260"/>
                    </a:cubicBezTo>
                    <a:close/>
                    <a:moveTo>
                      <a:pt x="466" y="261"/>
                    </a:moveTo>
                    <a:cubicBezTo>
                      <a:pt x="466" y="259"/>
                      <a:pt x="463" y="261"/>
                      <a:pt x="463" y="262"/>
                    </a:cubicBezTo>
                    <a:cubicBezTo>
                      <a:pt x="463" y="261"/>
                      <a:pt x="463" y="261"/>
                      <a:pt x="463" y="261"/>
                    </a:cubicBezTo>
                    <a:cubicBezTo>
                      <a:pt x="462" y="261"/>
                      <a:pt x="461" y="262"/>
                      <a:pt x="461" y="262"/>
                    </a:cubicBezTo>
                    <a:cubicBezTo>
                      <a:pt x="461" y="262"/>
                      <a:pt x="461" y="262"/>
                      <a:pt x="461" y="263"/>
                    </a:cubicBezTo>
                    <a:cubicBezTo>
                      <a:pt x="462" y="262"/>
                      <a:pt x="465" y="263"/>
                      <a:pt x="465" y="261"/>
                    </a:cubicBezTo>
                    <a:cubicBezTo>
                      <a:pt x="466" y="262"/>
                      <a:pt x="468" y="261"/>
                      <a:pt x="469" y="260"/>
                    </a:cubicBezTo>
                    <a:cubicBezTo>
                      <a:pt x="470" y="261"/>
                      <a:pt x="472" y="260"/>
                      <a:pt x="473" y="260"/>
                    </a:cubicBezTo>
                    <a:cubicBezTo>
                      <a:pt x="473" y="260"/>
                      <a:pt x="473" y="259"/>
                      <a:pt x="473" y="259"/>
                    </a:cubicBezTo>
                    <a:cubicBezTo>
                      <a:pt x="470" y="260"/>
                      <a:pt x="468" y="259"/>
                      <a:pt x="466" y="261"/>
                    </a:cubicBezTo>
                    <a:close/>
                    <a:moveTo>
                      <a:pt x="452" y="260"/>
                    </a:moveTo>
                    <a:cubicBezTo>
                      <a:pt x="452" y="261"/>
                      <a:pt x="453" y="261"/>
                      <a:pt x="453" y="262"/>
                    </a:cubicBezTo>
                    <a:cubicBezTo>
                      <a:pt x="452" y="260"/>
                      <a:pt x="450" y="261"/>
                      <a:pt x="449" y="262"/>
                    </a:cubicBezTo>
                    <a:cubicBezTo>
                      <a:pt x="449" y="262"/>
                      <a:pt x="450" y="263"/>
                      <a:pt x="450" y="264"/>
                    </a:cubicBezTo>
                    <a:cubicBezTo>
                      <a:pt x="451" y="264"/>
                      <a:pt x="451" y="262"/>
                      <a:pt x="452" y="263"/>
                    </a:cubicBezTo>
                    <a:cubicBezTo>
                      <a:pt x="452" y="263"/>
                      <a:pt x="452" y="262"/>
                      <a:pt x="452" y="262"/>
                    </a:cubicBezTo>
                    <a:cubicBezTo>
                      <a:pt x="452" y="263"/>
                      <a:pt x="455" y="261"/>
                      <a:pt x="456" y="262"/>
                    </a:cubicBezTo>
                    <a:cubicBezTo>
                      <a:pt x="456" y="261"/>
                      <a:pt x="456" y="260"/>
                      <a:pt x="456" y="261"/>
                    </a:cubicBezTo>
                    <a:cubicBezTo>
                      <a:pt x="456" y="261"/>
                      <a:pt x="455" y="261"/>
                      <a:pt x="455" y="261"/>
                    </a:cubicBezTo>
                    <a:cubicBezTo>
                      <a:pt x="455" y="260"/>
                      <a:pt x="456" y="260"/>
                      <a:pt x="455" y="260"/>
                    </a:cubicBezTo>
                    <a:cubicBezTo>
                      <a:pt x="454" y="260"/>
                      <a:pt x="454" y="260"/>
                      <a:pt x="453" y="260"/>
                    </a:cubicBezTo>
                    <a:cubicBezTo>
                      <a:pt x="453" y="259"/>
                      <a:pt x="454" y="259"/>
                      <a:pt x="454" y="259"/>
                    </a:cubicBezTo>
                    <a:cubicBezTo>
                      <a:pt x="453" y="259"/>
                      <a:pt x="453" y="260"/>
                      <a:pt x="452" y="260"/>
                    </a:cubicBezTo>
                    <a:close/>
                    <a:moveTo>
                      <a:pt x="479" y="260"/>
                    </a:moveTo>
                    <a:cubicBezTo>
                      <a:pt x="480" y="260"/>
                      <a:pt x="482" y="260"/>
                      <a:pt x="482" y="259"/>
                    </a:cubicBezTo>
                    <a:cubicBezTo>
                      <a:pt x="481" y="259"/>
                      <a:pt x="479" y="260"/>
                      <a:pt x="479" y="260"/>
                    </a:cubicBezTo>
                    <a:close/>
                    <a:moveTo>
                      <a:pt x="706" y="262"/>
                    </a:moveTo>
                    <a:cubicBezTo>
                      <a:pt x="708" y="261"/>
                      <a:pt x="711" y="261"/>
                      <a:pt x="711" y="259"/>
                    </a:cubicBezTo>
                    <a:cubicBezTo>
                      <a:pt x="709" y="259"/>
                      <a:pt x="706" y="260"/>
                      <a:pt x="706" y="262"/>
                    </a:cubicBezTo>
                    <a:close/>
                    <a:moveTo>
                      <a:pt x="288" y="260"/>
                    </a:moveTo>
                    <a:cubicBezTo>
                      <a:pt x="308" y="271"/>
                      <a:pt x="328" y="282"/>
                      <a:pt x="347" y="294"/>
                    </a:cubicBezTo>
                    <a:cubicBezTo>
                      <a:pt x="348" y="295"/>
                      <a:pt x="348" y="293"/>
                      <a:pt x="348" y="293"/>
                    </a:cubicBezTo>
                    <a:cubicBezTo>
                      <a:pt x="348" y="295"/>
                      <a:pt x="349" y="294"/>
                      <a:pt x="349" y="295"/>
                    </a:cubicBezTo>
                    <a:cubicBezTo>
                      <a:pt x="353" y="296"/>
                      <a:pt x="356" y="301"/>
                      <a:pt x="359" y="300"/>
                    </a:cubicBezTo>
                    <a:cubicBezTo>
                      <a:pt x="337" y="286"/>
                      <a:pt x="315" y="272"/>
                      <a:pt x="290" y="260"/>
                    </a:cubicBezTo>
                    <a:cubicBezTo>
                      <a:pt x="290" y="260"/>
                      <a:pt x="291" y="260"/>
                      <a:pt x="290" y="260"/>
                    </a:cubicBezTo>
                    <a:cubicBezTo>
                      <a:pt x="290" y="260"/>
                      <a:pt x="289" y="260"/>
                      <a:pt x="288" y="260"/>
                    </a:cubicBezTo>
                    <a:close/>
                    <a:moveTo>
                      <a:pt x="590" y="272"/>
                    </a:moveTo>
                    <a:cubicBezTo>
                      <a:pt x="592" y="269"/>
                      <a:pt x="595" y="266"/>
                      <a:pt x="598" y="264"/>
                    </a:cubicBezTo>
                    <a:cubicBezTo>
                      <a:pt x="598" y="262"/>
                      <a:pt x="601" y="262"/>
                      <a:pt x="601" y="260"/>
                    </a:cubicBezTo>
                    <a:cubicBezTo>
                      <a:pt x="600" y="260"/>
                      <a:pt x="600" y="260"/>
                      <a:pt x="600" y="261"/>
                    </a:cubicBezTo>
                    <a:cubicBezTo>
                      <a:pt x="596" y="260"/>
                      <a:pt x="593" y="263"/>
                      <a:pt x="591" y="266"/>
                    </a:cubicBezTo>
                    <a:cubicBezTo>
                      <a:pt x="587" y="268"/>
                      <a:pt x="584" y="272"/>
                      <a:pt x="581" y="275"/>
                    </a:cubicBezTo>
                    <a:cubicBezTo>
                      <a:pt x="580" y="276"/>
                      <a:pt x="577" y="277"/>
                      <a:pt x="577" y="279"/>
                    </a:cubicBezTo>
                    <a:cubicBezTo>
                      <a:pt x="580" y="280"/>
                      <a:pt x="579" y="276"/>
                      <a:pt x="582" y="275"/>
                    </a:cubicBezTo>
                    <a:cubicBezTo>
                      <a:pt x="582" y="276"/>
                      <a:pt x="582" y="277"/>
                      <a:pt x="582" y="278"/>
                    </a:cubicBezTo>
                    <a:cubicBezTo>
                      <a:pt x="584" y="276"/>
                      <a:pt x="588" y="274"/>
                      <a:pt x="589" y="271"/>
                    </a:cubicBezTo>
                    <a:cubicBezTo>
                      <a:pt x="589" y="271"/>
                      <a:pt x="589" y="272"/>
                      <a:pt x="590" y="272"/>
                    </a:cubicBezTo>
                    <a:close/>
                    <a:moveTo>
                      <a:pt x="753" y="290"/>
                    </a:moveTo>
                    <a:cubicBezTo>
                      <a:pt x="753" y="291"/>
                      <a:pt x="753" y="294"/>
                      <a:pt x="752" y="295"/>
                    </a:cubicBezTo>
                    <a:cubicBezTo>
                      <a:pt x="752" y="294"/>
                      <a:pt x="751" y="293"/>
                      <a:pt x="752" y="293"/>
                    </a:cubicBezTo>
                    <a:cubicBezTo>
                      <a:pt x="751" y="282"/>
                      <a:pt x="750" y="270"/>
                      <a:pt x="747" y="260"/>
                    </a:cubicBezTo>
                    <a:cubicBezTo>
                      <a:pt x="746" y="260"/>
                      <a:pt x="746" y="262"/>
                      <a:pt x="745" y="262"/>
                    </a:cubicBezTo>
                    <a:cubicBezTo>
                      <a:pt x="743" y="261"/>
                      <a:pt x="740" y="261"/>
                      <a:pt x="737" y="262"/>
                    </a:cubicBezTo>
                    <a:cubicBezTo>
                      <a:pt x="736" y="263"/>
                      <a:pt x="738" y="262"/>
                      <a:pt x="738" y="263"/>
                    </a:cubicBezTo>
                    <a:cubicBezTo>
                      <a:pt x="736" y="266"/>
                      <a:pt x="737" y="272"/>
                      <a:pt x="738" y="278"/>
                    </a:cubicBezTo>
                    <a:cubicBezTo>
                      <a:pt x="738" y="283"/>
                      <a:pt x="739" y="290"/>
                      <a:pt x="737" y="293"/>
                    </a:cubicBezTo>
                    <a:cubicBezTo>
                      <a:pt x="736" y="283"/>
                      <a:pt x="735" y="274"/>
                      <a:pt x="735" y="262"/>
                    </a:cubicBezTo>
                    <a:cubicBezTo>
                      <a:pt x="733" y="261"/>
                      <a:pt x="732" y="263"/>
                      <a:pt x="730" y="263"/>
                    </a:cubicBezTo>
                    <a:cubicBezTo>
                      <a:pt x="731" y="269"/>
                      <a:pt x="732" y="275"/>
                      <a:pt x="732" y="282"/>
                    </a:cubicBezTo>
                    <a:cubicBezTo>
                      <a:pt x="732" y="285"/>
                      <a:pt x="732" y="289"/>
                      <a:pt x="729" y="289"/>
                    </a:cubicBezTo>
                    <a:cubicBezTo>
                      <a:pt x="730" y="281"/>
                      <a:pt x="730" y="271"/>
                      <a:pt x="728" y="264"/>
                    </a:cubicBezTo>
                    <a:cubicBezTo>
                      <a:pt x="724" y="264"/>
                      <a:pt x="718" y="265"/>
                      <a:pt x="715" y="265"/>
                    </a:cubicBezTo>
                    <a:cubicBezTo>
                      <a:pt x="714" y="275"/>
                      <a:pt x="720" y="285"/>
                      <a:pt x="716" y="295"/>
                    </a:cubicBezTo>
                    <a:cubicBezTo>
                      <a:pt x="715" y="294"/>
                      <a:pt x="715" y="296"/>
                      <a:pt x="715" y="295"/>
                    </a:cubicBezTo>
                    <a:cubicBezTo>
                      <a:pt x="718" y="286"/>
                      <a:pt x="712" y="276"/>
                      <a:pt x="712" y="266"/>
                    </a:cubicBezTo>
                    <a:cubicBezTo>
                      <a:pt x="710" y="266"/>
                      <a:pt x="709" y="266"/>
                      <a:pt x="708" y="266"/>
                    </a:cubicBezTo>
                    <a:cubicBezTo>
                      <a:pt x="707" y="273"/>
                      <a:pt x="711" y="281"/>
                      <a:pt x="711" y="289"/>
                    </a:cubicBezTo>
                    <a:cubicBezTo>
                      <a:pt x="711" y="291"/>
                      <a:pt x="712" y="294"/>
                      <a:pt x="710" y="295"/>
                    </a:cubicBezTo>
                    <a:cubicBezTo>
                      <a:pt x="710" y="285"/>
                      <a:pt x="705" y="276"/>
                      <a:pt x="706" y="267"/>
                    </a:cubicBezTo>
                    <a:cubicBezTo>
                      <a:pt x="703" y="267"/>
                      <a:pt x="703" y="267"/>
                      <a:pt x="701" y="267"/>
                    </a:cubicBezTo>
                    <a:cubicBezTo>
                      <a:pt x="701" y="276"/>
                      <a:pt x="703" y="285"/>
                      <a:pt x="703" y="294"/>
                    </a:cubicBezTo>
                    <a:cubicBezTo>
                      <a:pt x="702" y="294"/>
                      <a:pt x="702" y="294"/>
                      <a:pt x="701" y="294"/>
                    </a:cubicBezTo>
                    <a:cubicBezTo>
                      <a:pt x="701" y="285"/>
                      <a:pt x="699" y="277"/>
                      <a:pt x="698" y="268"/>
                    </a:cubicBezTo>
                    <a:cubicBezTo>
                      <a:pt x="697" y="268"/>
                      <a:pt x="695" y="269"/>
                      <a:pt x="692" y="269"/>
                    </a:cubicBezTo>
                    <a:cubicBezTo>
                      <a:pt x="692" y="273"/>
                      <a:pt x="693" y="278"/>
                      <a:pt x="693" y="283"/>
                    </a:cubicBezTo>
                    <a:cubicBezTo>
                      <a:pt x="693" y="288"/>
                      <a:pt x="693" y="292"/>
                      <a:pt x="691" y="295"/>
                    </a:cubicBezTo>
                    <a:cubicBezTo>
                      <a:pt x="690" y="286"/>
                      <a:pt x="692" y="278"/>
                      <a:pt x="690" y="269"/>
                    </a:cubicBezTo>
                    <a:cubicBezTo>
                      <a:pt x="687" y="268"/>
                      <a:pt x="687" y="270"/>
                      <a:pt x="684" y="270"/>
                    </a:cubicBezTo>
                    <a:cubicBezTo>
                      <a:pt x="684" y="275"/>
                      <a:pt x="685" y="279"/>
                      <a:pt x="686" y="283"/>
                    </a:cubicBezTo>
                    <a:cubicBezTo>
                      <a:pt x="686" y="287"/>
                      <a:pt x="687" y="291"/>
                      <a:pt x="686" y="293"/>
                    </a:cubicBezTo>
                    <a:cubicBezTo>
                      <a:pt x="684" y="289"/>
                      <a:pt x="685" y="282"/>
                      <a:pt x="683" y="277"/>
                    </a:cubicBezTo>
                    <a:cubicBezTo>
                      <a:pt x="684" y="275"/>
                      <a:pt x="682" y="273"/>
                      <a:pt x="682" y="270"/>
                    </a:cubicBezTo>
                    <a:cubicBezTo>
                      <a:pt x="681" y="270"/>
                      <a:pt x="680" y="270"/>
                      <a:pt x="679" y="270"/>
                    </a:cubicBezTo>
                    <a:cubicBezTo>
                      <a:pt x="678" y="277"/>
                      <a:pt x="680" y="285"/>
                      <a:pt x="679" y="293"/>
                    </a:cubicBezTo>
                    <a:cubicBezTo>
                      <a:pt x="679" y="293"/>
                      <a:pt x="680" y="292"/>
                      <a:pt x="680" y="293"/>
                    </a:cubicBezTo>
                    <a:cubicBezTo>
                      <a:pt x="679" y="293"/>
                      <a:pt x="679" y="294"/>
                      <a:pt x="678" y="294"/>
                    </a:cubicBezTo>
                    <a:cubicBezTo>
                      <a:pt x="678" y="285"/>
                      <a:pt x="677" y="279"/>
                      <a:pt x="676" y="270"/>
                    </a:cubicBezTo>
                    <a:cubicBezTo>
                      <a:pt x="674" y="271"/>
                      <a:pt x="673" y="270"/>
                      <a:pt x="671" y="271"/>
                    </a:cubicBezTo>
                    <a:cubicBezTo>
                      <a:pt x="671" y="276"/>
                      <a:pt x="671" y="281"/>
                      <a:pt x="672" y="284"/>
                    </a:cubicBezTo>
                    <a:cubicBezTo>
                      <a:pt x="671" y="288"/>
                      <a:pt x="675" y="293"/>
                      <a:pt x="671" y="295"/>
                    </a:cubicBezTo>
                    <a:cubicBezTo>
                      <a:pt x="670" y="286"/>
                      <a:pt x="669" y="282"/>
                      <a:pt x="668" y="271"/>
                    </a:cubicBezTo>
                    <a:cubicBezTo>
                      <a:pt x="667" y="271"/>
                      <a:pt x="665" y="271"/>
                      <a:pt x="664" y="272"/>
                    </a:cubicBezTo>
                    <a:cubicBezTo>
                      <a:pt x="665" y="279"/>
                      <a:pt x="665" y="288"/>
                      <a:pt x="666" y="297"/>
                    </a:cubicBezTo>
                    <a:cubicBezTo>
                      <a:pt x="665" y="297"/>
                      <a:pt x="665" y="298"/>
                      <a:pt x="664" y="297"/>
                    </a:cubicBezTo>
                    <a:cubicBezTo>
                      <a:pt x="663" y="290"/>
                      <a:pt x="664" y="279"/>
                      <a:pt x="662" y="272"/>
                    </a:cubicBezTo>
                    <a:cubicBezTo>
                      <a:pt x="660" y="272"/>
                      <a:pt x="660" y="272"/>
                      <a:pt x="659" y="272"/>
                    </a:cubicBezTo>
                    <a:cubicBezTo>
                      <a:pt x="660" y="281"/>
                      <a:pt x="659" y="293"/>
                      <a:pt x="661" y="302"/>
                    </a:cubicBezTo>
                    <a:cubicBezTo>
                      <a:pt x="660" y="302"/>
                      <a:pt x="660" y="302"/>
                      <a:pt x="659" y="302"/>
                    </a:cubicBezTo>
                    <a:cubicBezTo>
                      <a:pt x="656" y="292"/>
                      <a:pt x="659" y="283"/>
                      <a:pt x="657" y="273"/>
                    </a:cubicBezTo>
                    <a:cubicBezTo>
                      <a:pt x="654" y="273"/>
                      <a:pt x="653" y="274"/>
                      <a:pt x="650" y="274"/>
                    </a:cubicBezTo>
                    <a:cubicBezTo>
                      <a:pt x="650" y="276"/>
                      <a:pt x="651" y="280"/>
                      <a:pt x="651" y="283"/>
                    </a:cubicBezTo>
                    <a:cubicBezTo>
                      <a:pt x="651" y="284"/>
                      <a:pt x="651" y="284"/>
                      <a:pt x="651" y="284"/>
                    </a:cubicBezTo>
                    <a:cubicBezTo>
                      <a:pt x="652" y="287"/>
                      <a:pt x="652" y="289"/>
                      <a:pt x="652" y="292"/>
                    </a:cubicBezTo>
                    <a:cubicBezTo>
                      <a:pt x="652" y="295"/>
                      <a:pt x="653" y="299"/>
                      <a:pt x="651" y="301"/>
                    </a:cubicBezTo>
                    <a:cubicBezTo>
                      <a:pt x="650" y="291"/>
                      <a:pt x="650" y="281"/>
                      <a:pt x="647" y="274"/>
                    </a:cubicBezTo>
                    <a:cubicBezTo>
                      <a:pt x="646" y="275"/>
                      <a:pt x="644" y="274"/>
                      <a:pt x="643" y="275"/>
                    </a:cubicBezTo>
                    <a:cubicBezTo>
                      <a:pt x="642" y="284"/>
                      <a:pt x="644" y="289"/>
                      <a:pt x="644" y="300"/>
                    </a:cubicBezTo>
                    <a:cubicBezTo>
                      <a:pt x="643" y="300"/>
                      <a:pt x="643" y="301"/>
                      <a:pt x="642" y="302"/>
                    </a:cubicBezTo>
                    <a:cubicBezTo>
                      <a:pt x="642" y="300"/>
                      <a:pt x="642" y="298"/>
                      <a:pt x="642" y="296"/>
                    </a:cubicBezTo>
                    <a:cubicBezTo>
                      <a:pt x="642" y="289"/>
                      <a:pt x="640" y="280"/>
                      <a:pt x="640" y="275"/>
                    </a:cubicBezTo>
                    <a:cubicBezTo>
                      <a:pt x="639" y="275"/>
                      <a:pt x="638" y="276"/>
                      <a:pt x="637" y="276"/>
                    </a:cubicBezTo>
                    <a:cubicBezTo>
                      <a:pt x="637" y="283"/>
                      <a:pt x="639" y="292"/>
                      <a:pt x="637" y="298"/>
                    </a:cubicBezTo>
                    <a:cubicBezTo>
                      <a:pt x="636" y="298"/>
                      <a:pt x="636" y="298"/>
                      <a:pt x="636" y="298"/>
                    </a:cubicBezTo>
                    <a:cubicBezTo>
                      <a:pt x="636" y="291"/>
                      <a:pt x="636" y="283"/>
                      <a:pt x="634" y="276"/>
                    </a:cubicBezTo>
                    <a:cubicBezTo>
                      <a:pt x="632" y="282"/>
                      <a:pt x="637" y="294"/>
                      <a:pt x="635" y="300"/>
                    </a:cubicBezTo>
                    <a:cubicBezTo>
                      <a:pt x="633" y="292"/>
                      <a:pt x="633" y="285"/>
                      <a:pt x="631" y="277"/>
                    </a:cubicBezTo>
                    <a:cubicBezTo>
                      <a:pt x="629" y="277"/>
                      <a:pt x="626" y="278"/>
                      <a:pt x="625" y="277"/>
                    </a:cubicBezTo>
                    <a:cubicBezTo>
                      <a:pt x="624" y="281"/>
                      <a:pt x="626" y="284"/>
                      <a:pt x="626" y="288"/>
                    </a:cubicBezTo>
                    <a:cubicBezTo>
                      <a:pt x="627" y="288"/>
                      <a:pt x="626" y="287"/>
                      <a:pt x="627" y="287"/>
                    </a:cubicBezTo>
                    <a:cubicBezTo>
                      <a:pt x="626" y="291"/>
                      <a:pt x="629" y="297"/>
                      <a:pt x="626" y="301"/>
                    </a:cubicBezTo>
                    <a:cubicBezTo>
                      <a:pt x="625" y="297"/>
                      <a:pt x="625" y="289"/>
                      <a:pt x="624" y="283"/>
                    </a:cubicBezTo>
                    <a:cubicBezTo>
                      <a:pt x="623" y="281"/>
                      <a:pt x="622" y="278"/>
                      <a:pt x="621" y="278"/>
                    </a:cubicBezTo>
                    <a:cubicBezTo>
                      <a:pt x="621" y="279"/>
                      <a:pt x="619" y="278"/>
                      <a:pt x="618" y="279"/>
                    </a:cubicBezTo>
                    <a:cubicBezTo>
                      <a:pt x="618" y="285"/>
                      <a:pt x="621" y="291"/>
                      <a:pt x="620" y="298"/>
                    </a:cubicBezTo>
                    <a:cubicBezTo>
                      <a:pt x="620" y="298"/>
                      <a:pt x="620" y="299"/>
                      <a:pt x="619" y="299"/>
                    </a:cubicBezTo>
                    <a:cubicBezTo>
                      <a:pt x="618" y="298"/>
                      <a:pt x="618" y="297"/>
                      <a:pt x="619" y="296"/>
                    </a:cubicBezTo>
                    <a:cubicBezTo>
                      <a:pt x="618" y="291"/>
                      <a:pt x="616" y="285"/>
                      <a:pt x="616" y="280"/>
                    </a:cubicBezTo>
                    <a:cubicBezTo>
                      <a:pt x="615" y="279"/>
                      <a:pt x="614" y="280"/>
                      <a:pt x="614" y="281"/>
                    </a:cubicBezTo>
                    <a:cubicBezTo>
                      <a:pt x="614" y="280"/>
                      <a:pt x="614" y="280"/>
                      <a:pt x="613" y="280"/>
                    </a:cubicBezTo>
                    <a:cubicBezTo>
                      <a:pt x="613" y="280"/>
                      <a:pt x="612" y="279"/>
                      <a:pt x="612" y="280"/>
                    </a:cubicBezTo>
                    <a:cubicBezTo>
                      <a:pt x="612" y="280"/>
                      <a:pt x="613" y="281"/>
                      <a:pt x="612" y="281"/>
                    </a:cubicBezTo>
                    <a:cubicBezTo>
                      <a:pt x="611" y="280"/>
                      <a:pt x="611" y="280"/>
                      <a:pt x="610" y="280"/>
                    </a:cubicBezTo>
                    <a:cubicBezTo>
                      <a:pt x="610" y="288"/>
                      <a:pt x="613" y="293"/>
                      <a:pt x="613" y="300"/>
                    </a:cubicBezTo>
                    <a:cubicBezTo>
                      <a:pt x="612" y="300"/>
                      <a:pt x="612" y="301"/>
                      <a:pt x="612" y="301"/>
                    </a:cubicBezTo>
                    <a:cubicBezTo>
                      <a:pt x="609" y="294"/>
                      <a:pt x="610" y="286"/>
                      <a:pt x="607" y="280"/>
                    </a:cubicBezTo>
                    <a:cubicBezTo>
                      <a:pt x="606" y="281"/>
                      <a:pt x="604" y="280"/>
                      <a:pt x="604" y="281"/>
                    </a:cubicBezTo>
                    <a:cubicBezTo>
                      <a:pt x="604" y="287"/>
                      <a:pt x="606" y="294"/>
                      <a:pt x="607" y="300"/>
                    </a:cubicBezTo>
                    <a:cubicBezTo>
                      <a:pt x="608" y="300"/>
                      <a:pt x="606" y="299"/>
                      <a:pt x="607" y="299"/>
                    </a:cubicBezTo>
                    <a:cubicBezTo>
                      <a:pt x="607" y="299"/>
                      <a:pt x="608" y="299"/>
                      <a:pt x="608" y="300"/>
                    </a:cubicBezTo>
                    <a:cubicBezTo>
                      <a:pt x="606" y="301"/>
                      <a:pt x="608" y="302"/>
                      <a:pt x="606" y="304"/>
                    </a:cubicBezTo>
                    <a:cubicBezTo>
                      <a:pt x="606" y="303"/>
                      <a:pt x="605" y="303"/>
                      <a:pt x="605" y="303"/>
                    </a:cubicBezTo>
                    <a:cubicBezTo>
                      <a:pt x="604" y="296"/>
                      <a:pt x="603" y="286"/>
                      <a:pt x="600" y="279"/>
                    </a:cubicBezTo>
                    <a:cubicBezTo>
                      <a:pt x="599" y="279"/>
                      <a:pt x="598" y="279"/>
                      <a:pt x="597" y="279"/>
                    </a:cubicBezTo>
                    <a:cubicBezTo>
                      <a:pt x="596" y="280"/>
                      <a:pt x="597" y="281"/>
                      <a:pt x="597" y="282"/>
                    </a:cubicBezTo>
                    <a:cubicBezTo>
                      <a:pt x="599" y="285"/>
                      <a:pt x="599" y="289"/>
                      <a:pt x="601" y="291"/>
                    </a:cubicBezTo>
                    <a:cubicBezTo>
                      <a:pt x="602" y="297"/>
                      <a:pt x="603" y="301"/>
                      <a:pt x="603" y="307"/>
                    </a:cubicBezTo>
                    <a:cubicBezTo>
                      <a:pt x="604" y="308"/>
                      <a:pt x="604" y="308"/>
                      <a:pt x="604" y="309"/>
                    </a:cubicBezTo>
                    <a:cubicBezTo>
                      <a:pt x="602" y="311"/>
                      <a:pt x="606" y="315"/>
                      <a:pt x="604" y="319"/>
                    </a:cubicBezTo>
                    <a:cubicBezTo>
                      <a:pt x="606" y="326"/>
                      <a:pt x="605" y="337"/>
                      <a:pt x="606" y="344"/>
                    </a:cubicBezTo>
                    <a:cubicBezTo>
                      <a:pt x="606" y="346"/>
                      <a:pt x="606" y="346"/>
                      <a:pt x="606" y="347"/>
                    </a:cubicBezTo>
                    <a:cubicBezTo>
                      <a:pt x="606" y="348"/>
                      <a:pt x="607" y="351"/>
                      <a:pt x="606" y="353"/>
                    </a:cubicBezTo>
                    <a:cubicBezTo>
                      <a:pt x="606" y="354"/>
                      <a:pt x="607" y="353"/>
                      <a:pt x="607" y="353"/>
                    </a:cubicBezTo>
                    <a:cubicBezTo>
                      <a:pt x="605" y="355"/>
                      <a:pt x="607" y="357"/>
                      <a:pt x="606" y="359"/>
                    </a:cubicBezTo>
                    <a:cubicBezTo>
                      <a:pt x="607" y="360"/>
                      <a:pt x="607" y="361"/>
                      <a:pt x="607" y="361"/>
                    </a:cubicBezTo>
                    <a:cubicBezTo>
                      <a:pt x="608" y="361"/>
                      <a:pt x="609" y="360"/>
                      <a:pt x="609" y="361"/>
                    </a:cubicBezTo>
                    <a:cubicBezTo>
                      <a:pt x="609" y="370"/>
                      <a:pt x="608" y="376"/>
                      <a:pt x="607" y="385"/>
                    </a:cubicBezTo>
                    <a:cubicBezTo>
                      <a:pt x="607" y="384"/>
                      <a:pt x="609" y="384"/>
                      <a:pt x="609" y="384"/>
                    </a:cubicBezTo>
                    <a:cubicBezTo>
                      <a:pt x="609" y="382"/>
                      <a:pt x="609" y="380"/>
                      <a:pt x="611" y="379"/>
                    </a:cubicBezTo>
                    <a:cubicBezTo>
                      <a:pt x="611" y="380"/>
                      <a:pt x="611" y="381"/>
                      <a:pt x="612" y="382"/>
                    </a:cubicBezTo>
                    <a:cubicBezTo>
                      <a:pt x="612" y="382"/>
                      <a:pt x="612" y="382"/>
                      <a:pt x="611" y="382"/>
                    </a:cubicBezTo>
                    <a:cubicBezTo>
                      <a:pt x="609" y="391"/>
                      <a:pt x="607" y="400"/>
                      <a:pt x="605" y="409"/>
                    </a:cubicBezTo>
                    <a:cubicBezTo>
                      <a:pt x="606" y="409"/>
                      <a:pt x="605" y="410"/>
                      <a:pt x="606" y="410"/>
                    </a:cubicBezTo>
                    <a:cubicBezTo>
                      <a:pt x="607" y="409"/>
                      <a:pt x="605" y="409"/>
                      <a:pt x="606" y="408"/>
                    </a:cubicBezTo>
                    <a:cubicBezTo>
                      <a:pt x="607" y="408"/>
                      <a:pt x="608" y="407"/>
                      <a:pt x="610" y="407"/>
                    </a:cubicBezTo>
                    <a:cubicBezTo>
                      <a:pt x="611" y="401"/>
                      <a:pt x="615" y="393"/>
                      <a:pt x="614" y="387"/>
                    </a:cubicBezTo>
                    <a:cubicBezTo>
                      <a:pt x="614" y="388"/>
                      <a:pt x="613" y="387"/>
                      <a:pt x="613" y="388"/>
                    </a:cubicBezTo>
                    <a:cubicBezTo>
                      <a:pt x="612" y="383"/>
                      <a:pt x="613" y="379"/>
                      <a:pt x="612" y="374"/>
                    </a:cubicBezTo>
                    <a:cubicBezTo>
                      <a:pt x="612" y="374"/>
                      <a:pt x="613" y="374"/>
                      <a:pt x="613" y="373"/>
                    </a:cubicBezTo>
                    <a:cubicBezTo>
                      <a:pt x="612" y="370"/>
                      <a:pt x="613" y="369"/>
                      <a:pt x="614" y="366"/>
                    </a:cubicBezTo>
                    <a:cubicBezTo>
                      <a:pt x="613" y="364"/>
                      <a:pt x="613" y="359"/>
                      <a:pt x="615" y="357"/>
                    </a:cubicBezTo>
                    <a:cubicBezTo>
                      <a:pt x="617" y="360"/>
                      <a:pt x="614" y="363"/>
                      <a:pt x="615" y="367"/>
                    </a:cubicBezTo>
                    <a:cubicBezTo>
                      <a:pt x="614" y="368"/>
                      <a:pt x="613" y="368"/>
                      <a:pt x="613" y="368"/>
                    </a:cubicBezTo>
                    <a:cubicBezTo>
                      <a:pt x="615" y="370"/>
                      <a:pt x="613" y="373"/>
                      <a:pt x="614" y="376"/>
                    </a:cubicBezTo>
                    <a:cubicBezTo>
                      <a:pt x="614" y="376"/>
                      <a:pt x="614" y="378"/>
                      <a:pt x="614" y="379"/>
                    </a:cubicBezTo>
                    <a:cubicBezTo>
                      <a:pt x="613" y="379"/>
                      <a:pt x="615" y="379"/>
                      <a:pt x="614" y="380"/>
                    </a:cubicBezTo>
                    <a:cubicBezTo>
                      <a:pt x="615" y="380"/>
                      <a:pt x="614" y="380"/>
                      <a:pt x="614" y="381"/>
                    </a:cubicBezTo>
                    <a:cubicBezTo>
                      <a:pt x="615" y="380"/>
                      <a:pt x="614" y="382"/>
                      <a:pt x="615" y="383"/>
                    </a:cubicBezTo>
                    <a:cubicBezTo>
                      <a:pt x="615" y="380"/>
                      <a:pt x="615" y="378"/>
                      <a:pt x="618" y="377"/>
                    </a:cubicBezTo>
                    <a:cubicBezTo>
                      <a:pt x="617" y="370"/>
                      <a:pt x="619" y="364"/>
                      <a:pt x="619" y="358"/>
                    </a:cubicBezTo>
                    <a:cubicBezTo>
                      <a:pt x="620" y="358"/>
                      <a:pt x="620" y="357"/>
                      <a:pt x="621" y="357"/>
                    </a:cubicBezTo>
                    <a:cubicBezTo>
                      <a:pt x="622" y="361"/>
                      <a:pt x="620" y="366"/>
                      <a:pt x="620" y="368"/>
                    </a:cubicBezTo>
                    <a:cubicBezTo>
                      <a:pt x="620" y="369"/>
                      <a:pt x="620" y="368"/>
                      <a:pt x="620" y="369"/>
                    </a:cubicBezTo>
                    <a:cubicBezTo>
                      <a:pt x="619" y="373"/>
                      <a:pt x="620" y="376"/>
                      <a:pt x="620" y="379"/>
                    </a:cubicBezTo>
                    <a:cubicBezTo>
                      <a:pt x="620" y="380"/>
                      <a:pt x="620" y="378"/>
                      <a:pt x="621" y="379"/>
                    </a:cubicBezTo>
                    <a:cubicBezTo>
                      <a:pt x="621" y="380"/>
                      <a:pt x="620" y="383"/>
                      <a:pt x="618" y="384"/>
                    </a:cubicBezTo>
                    <a:cubicBezTo>
                      <a:pt x="618" y="383"/>
                      <a:pt x="618" y="383"/>
                      <a:pt x="617" y="382"/>
                    </a:cubicBezTo>
                    <a:cubicBezTo>
                      <a:pt x="616" y="388"/>
                      <a:pt x="615" y="392"/>
                      <a:pt x="615" y="397"/>
                    </a:cubicBezTo>
                    <a:cubicBezTo>
                      <a:pt x="615" y="397"/>
                      <a:pt x="615" y="397"/>
                      <a:pt x="614" y="398"/>
                    </a:cubicBezTo>
                    <a:cubicBezTo>
                      <a:pt x="615" y="400"/>
                      <a:pt x="612" y="403"/>
                      <a:pt x="612" y="407"/>
                    </a:cubicBezTo>
                    <a:cubicBezTo>
                      <a:pt x="613" y="406"/>
                      <a:pt x="615" y="406"/>
                      <a:pt x="617" y="405"/>
                    </a:cubicBezTo>
                    <a:cubicBezTo>
                      <a:pt x="618" y="402"/>
                      <a:pt x="618" y="401"/>
                      <a:pt x="618" y="398"/>
                    </a:cubicBezTo>
                    <a:cubicBezTo>
                      <a:pt x="618" y="397"/>
                      <a:pt x="617" y="399"/>
                      <a:pt x="617" y="398"/>
                    </a:cubicBezTo>
                    <a:cubicBezTo>
                      <a:pt x="617" y="398"/>
                      <a:pt x="617" y="397"/>
                      <a:pt x="618" y="397"/>
                    </a:cubicBezTo>
                    <a:cubicBezTo>
                      <a:pt x="618" y="396"/>
                      <a:pt x="618" y="397"/>
                      <a:pt x="618" y="396"/>
                    </a:cubicBezTo>
                    <a:cubicBezTo>
                      <a:pt x="618" y="396"/>
                      <a:pt x="618" y="396"/>
                      <a:pt x="619" y="396"/>
                    </a:cubicBezTo>
                    <a:cubicBezTo>
                      <a:pt x="618" y="395"/>
                      <a:pt x="620" y="394"/>
                      <a:pt x="618" y="393"/>
                    </a:cubicBezTo>
                    <a:cubicBezTo>
                      <a:pt x="619" y="393"/>
                      <a:pt x="619" y="393"/>
                      <a:pt x="619" y="393"/>
                    </a:cubicBezTo>
                    <a:cubicBezTo>
                      <a:pt x="620" y="390"/>
                      <a:pt x="621" y="381"/>
                      <a:pt x="622" y="378"/>
                    </a:cubicBezTo>
                    <a:cubicBezTo>
                      <a:pt x="623" y="377"/>
                      <a:pt x="624" y="378"/>
                      <a:pt x="624" y="377"/>
                    </a:cubicBezTo>
                    <a:cubicBezTo>
                      <a:pt x="625" y="369"/>
                      <a:pt x="625" y="364"/>
                      <a:pt x="626" y="357"/>
                    </a:cubicBezTo>
                    <a:cubicBezTo>
                      <a:pt x="626" y="357"/>
                      <a:pt x="626" y="357"/>
                      <a:pt x="626" y="356"/>
                    </a:cubicBezTo>
                    <a:cubicBezTo>
                      <a:pt x="627" y="356"/>
                      <a:pt x="626" y="354"/>
                      <a:pt x="628" y="355"/>
                    </a:cubicBezTo>
                    <a:cubicBezTo>
                      <a:pt x="629" y="357"/>
                      <a:pt x="627" y="358"/>
                      <a:pt x="627" y="360"/>
                    </a:cubicBezTo>
                    <a:cubicBezTo>
                      <a:pt x="627" y="361"/>
                      <a:pt x="626" y="363"/>
                      <a:pt x="627" y="364"/>
                    </a:cubicBezTo>
                    <a:cubicBezTo>
                      <a:pt x="627" y="364"/>
                      <a:pt x="627" y="364"/>
                      <a:pt x="627" y="364"/>
                    </a:cubicBezTo>
                    <a:cubicBezTo>
                      <a:pt x="627" y="366"/>
                      <a:pt x="626" y="367"/>
                      <a:pt x="626" y="369"/>
                    </a:cubicBezTo>
                    <a:cubicBezTo>
                      <a:pt x="626" y="372"/>
                      <a:pt x="626" y="374"/>
                      <a:pt x="626" y="377"/>
                    </a:cubicBezTo>
                    <a:cubicBezTo>
                      <a:pt x="626" y="377"/>
                      <a:pt x="627" y="377"/>
                      <a:pt x="627" y="377"/>
                    </a:cubicBezTo>
                    <a:cubicBezTo>
                      <a:pt x="627" y="379"/>
                      <a:pt x="626" y="382"/>
                      <a:pt x="624" y="381"/>
                    </a:cubicBezTo>
                    <a:cubicBezTo>
                      <a:pt x="622" y="389"/>
                      <a:pt x="620" y="397"/>
                      <a:pt x="619" y="405"/>
                    </a:cubicBezTo>
                    <a:cubicBezTo>
                      <a:pt x="621" y="406"/>
                      <a:pt x="622" y="405"/>
                      <a:pt x="623" y="405"/>
                    </a:cubicBezTo>
                    <a:cubicBezTo>
                      <a:pt x="626" y="395"/>
                      <a:pt x="628" y="383"/>
                      <a:pt x="629" y="375"/>
                    </a:cubicBezTo>
                    <a:cubicBezTo>
                      <a:pt x="630" y="374"/>
                      <a:pt x="630" y="374"/>
                      <a:pt x="630" y="373"/>
                    </a:cubicBezTo>
                    <a:cubicBezTo>
                      <a:pt x="631" y="373"/>
                      <a:pt x="631" y="374"/>
                      <a:pt x="631" y="373"/>
                    </a:cubicBezTo>
                    <a:cubicBezTo>
                      <a:pt x="632" y="369"/>
                      <a:pt x="631" y="364"/>
                      <a:pt x="632" y="360"/>
                    </a:cubicBezTo>
                    <a:cubicBezTo>
                      <a:pt x="631" y="359"/>
                      <a:pt x="631" y="354"/>
                      <a:pt x="634" y="353"/>
                    </a:cubicBezTo>
                    <a:cubicBezTo>
                      <a:pt x="634" y="360"/>
                      <a:pt x="632" y="367"/>
                      <a:pt x="633" y="374"/>
                    </a:cubicBezTo>
                    <a:cubicBezTo>
                      <a:pt x="633" y="374"/>
                      <a:pt x="632" y="374"/>
                      <a:pt x="632" y="374"/>
                    </a:cubicBezTo>
                    <a:cubicBezTo>
                      <a:pt x="633" y="374"/>
                      <a:pt x="633" y="375"/>
                      <a:pt x="634" y="374"/>
                    </a:cubicBezTo>
                    <a:cubicBezTo>
                      <a:pt x="634" y="374"/>
                      <a:pt x="634" y="372"/>
                      <a:pt x="635" y="372"/>
                    </a:cubicBezTo>
                    <a:cubicBezTo>
                      <a:pt x="634" y="376"/>
                      <a:pt x="634" y="378"/>
                      <a:pt x="632" y="380"/>
                    </a:cubicBezTo>
                    <a:cubicBezTo>
                      <a:pt x="631" y="380"/>
                      <a:pt x="632" y="379"/>
                      <a:pt x="631" y="377"/>
                    </a:cubicBezTo>
                    <a:cubicBezTo>
                      <a:pt x="631" y="378"/>
                      <a:pt x="631" y="378"/>
                      <a:pt x="630" y="378"/>
                    </a:cubicBezTo>
                    <a:cubicBezTo>
                      <a:pt x="630" y="387"/>
                      <a:pt x="627" y="396"/>
                      <a:pt x="626" y="405"/>
                    </a:cubicBezTo>
                    <a:cubicBezTo>
                      <a:pt x="626" y="404"/>
                      <a:pt x="627" y="405"/>
                      <a:pt x="628" y="405"/>
                    </a:cubicBezTo>
                    <a:cubicBezTo>
                      <a:pt x="629" y="401"/>
                      <a:pt x="633" y="396"/>
                      <a:pt x="631" y="392"/>
                    </a:cubicBezTo>
                    <a:cubicBezTo>
                      <a:pt x="632" y="392"/>
                      <a:pt x="632" y="391"/>
                      <a:pt x="632" y="391"/>
                    </a:cubicBezTo>
                    <a:cubicBezTo>
                      <a:pt x="634" y="385"/>
                      <a:pt x="634" y="379"/>
                      <a:pt x="636" y="373"/>
                    </a:cubicBezTo>
                    <a:cubicBezTo>
                      <a:pt x="637" y="373"/>
                      <a:pt x="637" y="373"/>
                      <a:pt x="638" y="373"/>
                    </a:cubicBezTo>
                    <a:cubicBezTo>
                      <a:pt x="638" y="365"/>
                      <a:pt x="638" y="359"/>
                      <a:pt x="639" y="352"/>
                    </a:cubicBezTo>
                    <a:cubicBezTo>
                      <a:pt x="640" y="352"/>
                      <a:pt x="640" y="351"/>
                      <a:pt x="640" y="351"/>
                    </a:cubicBezTo>
                    <a:cubicBezTo>
                      <a:pt x="643" y="354"/>
                      <a:pt x="641" y="356"/>
                      <a:pt x="640" y="358"/>
                    </a:cubicBezTo>
                    <a:cubicBezTo>
                      <a:pt x="640" y="361"/>
                      <a:pt x="640" y="363"/>
                      <a:pt x="639" y="365"/>
                    </a:cubicBezTo>
                    <a:cubicBezTo>
                      <a:pt x="640" y="371"/>
                      <a:pt x="638" y="374"/>
                      <a:pt x="640" y="379"/>
                    </a:cubicBezTo>
                    <a:cubicBezTo>
                      <a:pt x="643" y="377"/>
                      <a:pt x="640" y="370"/>
                      <a:pt x="644" y="369"/>
                    </a:cubicBezTo>
                    <a:cubicBezTo>
                      <a:pt x="644" y="377"/>
                      <a:pt x="641" y="384"/>
                      <a:pt x="640" y="389"/>
                    </a:cubicBezTo>
                    <a:cubicBezTo>
                      <a:pt x="638" y="394"/>
                      <a:pt x="638" y="399"/>
                      <a:pt x="636" y="404"/>
                    </a:cubicBezTo>
                    <a:cubicBezTo>
                      <a:pt x="638" y="404"/>
                      <a:pt x="640" y="403"/>
                      <a:pt x="641" y="403"/>
                    </a:cubicBezTo>
                    <a:cubicBezTo>
                      <a:pt x="644" y="396"/>
                      <a:pt x="646" y="390"/>
                      <a:pt x="647" y="381"/>
                    </a:cubicBezTo>
                    <a:cubicBezTo>
                      <a:pt x="645" y="379"/>
                      <a:pt x="647" y="376"/>
                      <a:pt x="647" y="374"/>
                    </a:cubicBezTo>
                    <a:cubicBezTo>
                      <a:pt x="647" y="373"/>
                      <a:pt x="646" y="371"/>
                      <a:pt x="646" y="369"/>
                    </a:cubicBezTo>
                    <a:cubicBezTo>
                      <a:pt x="646" y="365"/>
                      <a:pt x="647" y="360"/>
                      <a:pt x="647" y="356"/>
                    </a:cubicBezTo>
                    <a:cubicBezTo>
                      <a:pt x="647" y="355"/>
                      <a:pt x="646" y="355"/>
                      <a:pt x="647" y="355"/>
                    </a:cubicBezTo>
                    <a:cubicBezTo>
                      <a:pt x="647" y="354"/>
                      <a:pt x="647" y="356"/>
                      <a:pt x="648" y="355"/>
                    </a:cubicBezTo>
                    <a:cubicBezTo>
                      <a:pt x="648" y="354"/>
                      <a:pt x="647" y="354"/>
                      <a:pt x="647" y="353"/>
                    </a:cubicBezTo>
                    <a:cubicBezTo>
                      <a:pt x="649" y="352"/>
                      <a:pt x="647" y="349"/>
                      <a:pt x="649" y="349"/>
                    </a:cubicBezTo>
                    <a:cubicBezTo>
                      <a:pt x="649" y="357"/>
                      <a:pt x="648" y="364"/>
                      <a:pt x="648" y="374"/>
                    </a:cubicBezTo>
                    <a:cubicBezTo>
                      <a:pt x="649" y="372"/>
                      <a:pt x="648" y="369"/>
                      <a:pt x="650" y="368"/>
                    </a:cubicBezTo>
                    <a:cubicBezTo>
                      <a:pt x="649" y="367"/>
                      <a:pt x="651" y="365"/>
                      <a:pt x="651" y="364"/>
                    </a:cubicBezTo>
                    <a:cubicBezTo>
                      <a:pt x="651" y="364"/>
                      <a:pt x="652" y="365"/>
                      <a:pt x="651" y="366"/>
                    </a:cubicBezTo>
                    <a:cubicBezTo>
                      <a:pt x="651" y="366"/>
                      <a:pt x="651" y="365"/>
                      <a:pt x="651" y="365"/>
                    </a:cubicBezTo>
                    <a:cubicBezTo>
                      <a:pt x="651" y="366"/>
                      <a:pt x="651" y="366"/>
                      <a:pt x="651" y="367"/>
                    </a:cubicBezTo>
                    <a:cubicBezTo>
                      <a:pt x="651" y="368"/>
                      <a:pt x="651" y="368"/>
                      <a:pt x="651" y="369"/>
                    </a:cubicBezTo>
                    <a:cubicBezTo>
                      <a:pt x="652" y="372"/>
                      <a:pt x="649" y="374"/>
                      <a:pt x="650" y="378"/>
                    </a:cubicBezTo>
                    <a:cubicBezTo>
                      <a:pt x="649" y="386"/>
                      <a:pt x="646" y="395"/>
                      <a:pt x="644" y="403"/>
                    </a:cubicBezTo>
                    <a:cubicBezTo>
                      <a:pt x="647" y="403"/>
                      <a:pt x="650" y="402"/>
                      <a:pt x="654" y="401"/>
                    </a:cubicBezTo>
                    <a:cubicBezTo>
                      <a:pt x="654" y="400"/>
                      <a:pt x="655" y="399"/>
                      <a:pt x="657" y="398"/>
                    </a:cubicBezTo>
                    <a:cubicBezTo>
                      <a:pt x="660" y="385"/>
                      <a:pt x="660" y="367"/>
                      <a:pt x="661" y="353"/>
                    </a:cubicBezTo>
                    <a:cubicBezTo>
                      <a:pt x="661" y="352"/>
                      <a:pt x="660" y="349"/>
                      <a:pt x="662" y="349"/>
                    </a:cubicBezTo>
                    <a:cubicBezTo>
                      <a:pt x="664" y="353"/>
                      <a:pt x="662" y="360"/>
                      <a:pt x="663" y="364"/>
                    </a:cubicBezTo>
                    <a:cubicBezTo>
                      <a:pt x="663" y="363"/>
                      <a:pt x="663" y="363"/>
                      <a:pt x="663" y="363"/>
                    </a:cubicBezTo>
                    <a:cubicBezTo>
                      <a:pt x="663" y="363"/>
                      <a:pt x="664" y="363"/>
                      <a:pt x="664" y="363"/>
                    </a:cubicBezTo>
                    <a:cubicBezTo>
                      <a:pt x="664" y="364"/>
                      <a:pt x="664" y="365"/>
                      <a:pt x="664" y="366"/>
                    </a:cubicBezTo>
                    <a:cubicBezTo>
                      <a:pt x="664" y="366"/>
                      <a:pt x="664" y="366"/>
                      <a:pt x="665" y="366"/>
                    </a:cubicBezTo>
                    <a:cubicBezTo>
                      <a:pt x="665" y="367"/>
                      <a:pt x="665" y="367"/>
                      <a:pt x="665" y="367"/>
                    </a:cubicBezTo>
                    <a:cubicBezTo>
                      <a:pt x="665" y="367"/>
                      <a:pt x="665" y="368"/>
                      <a:pt x="665" y="368"/>
                    </a:cubicBezTo>
                    <a:cubicBezTo>
                      <a:pt x="663" y="369"/>
                      <a:pt x="663" y="371"/>
                      <a:pt x="663" y="373"/>
                    </a:cubicBezTo>
                    <a:cubicBezTo>
                      <a:pt x="663" y="375"/>
                      <a:pt x="662" y="377"/>
                      <a:pt x="661" y="380"/>
                    </a:cubicBezTo>
                    <a:cubicBezTo>
                      <a:pt x="660" y="383"/>
                      <a:pt x="660" y="387"/>
                      <a:pt x="660" y="390"/>
                    </a:cubicBezTo>
                    <a:cubicBezTo>
                      <a:pt x="660" y="391"/>
                      <a:pt x="659" y="391"/>
                      <a:pt x="659" y="392"/>
                    </a:cubicBezTo>
                    <a:cubicBezTo>
                      <a:pt x="660" y="393"/>
                      <a:pt x="659" y="398"/>
                      <a:pt x="657" y="400"/>
                    </a:cubicBezTo>
                    <a:cubicBezTo>
                      <a:pt x="659" y="401"/>
                      <a:pt x="660" y="401"/>
                      <a:pt x="661" y="400"/>
                    </a:cubicBezTo>
                    <a:cubicBezTo>
                      <a:pt x="662" y="398"/>
                      <a:pt x="663" y="397"/>
                      <a:pt x="663" y="394"/>
                    </a:cubicBezTo>
                    <a:cubicBezTo>
                      <a:pt x="667" y="385"/>
                      <a:pt x="668" y="374"/>
                      <a:pt x="668" y="364"/>
                    </a:cubicBezTo>
                    <a:cubicBezTo>
                      <a:pt x="668" y="362"/>
                      <a:pt x="668" y="354"/>
                      <a:pt x="668" y="351"/>
                    </a:cubicBezTo>
                    <a:cubicBezTo>
                      <a:pt x="666" y="351"/>
                      <a:pt x="667" y="357"/>
                      <a:pt x="665" y="355"/>
                    </a:cubicBezTo>
                    <a:cubicBezTo>
                      <a:pt x="665" y="354"/>
                      <a:pt x="665" y="354"/>
                      <a:pt x="666" y="355"/>
                    </a:cubicBezTo>
                    <a:cubicBezTo>
                      <a:pt x="666" y="352"/>
                      <a:pt x="666" y="351"/>
                      <a:pt x="667" y="349"/>
                    </a:cubicBezTo>
                    <a:cubicBezTo>
                      <a:pt x="668" y="350"/>
                      <a:pt x="668" y="349"/>
                      <a:pt x="669" y="349"/>
                    </a:cubicBezTo>
                    <a:cubicBezTo>
                      <a:pt x="671" y="351"/>
                      <a:pt x="669" y="357"/>
                      <a:pt x="670" y="360"/>
                    </a:cubicBezTo>
                    <a:cubicBezTo>
                      <a:pt x="669" y="361"/>
                      <a:pt x="670" y="365"/>
                      <a:pt x="670" y="364"/>
                    </a:cubicBezTo>
                    <a:cubicBezTo>
                      <a:pt x="671" y="360"/>
                      <a:pt x="671" y="358"/>
                      <a:pt x="673" y="355"/>
                    </a:cubicBezTo>
                    <a:cubicBezTo>
                      <a:pt x="673" y="354"/>
                      <a:pt x="672" y="354"/>
                      <a:pt x="672" y="354"/>
                    </a:cubicBezTo>
                    <a:cubicBezTo>
                      <a:pt x="673" y="353"/>
                      <a:pt x="673" y="352"/>
                      <a:pt x="674" y="351"/>
                    </a:cubicBezTo>
                    <a:cubicBezTo>
                      <a:pt x="673" y="349"/>
                      <a:pt x="676" y="347"/>
                      <a:pt x="677" y="345"/>
                    </a:cubicBezTo>
                    <a:cubicBezTo>
                      <a:pt x="677" y="345"/>
                      <a:pt x="678" y="345"/>
                      <a:pt x="679" y="345"/>
                    </a:cubicBezTo>
                    <a:cubicBezTo>
                      <a:pt x="680" y="351"/>
                      <a:pt x="677" y="356"/>
                      <a:pt x="677" y="364"/>
                    </a:cubicBezTo>
                    <a:cubicBezTo>
                      <a:pt x="677" y="363"/>
                      <a:pt x="678" y="363"/>
                      <a:pt x="678" y="363"/>
                    </a:cubicBezTo>
                    <a:cubicBezTo>
                      <a:pt x="679" y="365"/>
                      <a:pt x="680" y="366"/>
                      <a:pt x="679" y="368"/>
                    </a:cubicBezTo>
                    <a:cubicBezTo>
                      <a:pt x="678" y="369"/>
                      <a:pt x="678" y="367"/>
                      <a:pt x="678" y="367"/>
                    </a:cubicBezTo>
                    <a:cubicBezTo>
                      <a:pt x="677" y="369"/>
                      <a:pt x="677" y="372"/>
                      <a:pt x="678" y="373"/>
                    </a:cubicBezTo>
                    <a:cubicBezTo>
                      <a:pt x="677" y="373"/>
                      <a:pt x="676" y="373"/>
                      <a:pt x="676" y="373"/>
                    </a:cubicBezTo>
                    <a:cubicBezTo>
                      <a:pt x="675" y="381"/>
                      <a:pt x="672" y="390"/>
                      <a:pt x="670" y="399"/>
                    </a:cubicBezTo>
                    <a:cubicBezTo>
                      <a:pt x="672" y="399"/>
                      <a:pt x="673" y="398"/>
                      <a:pt x="675" y="398"/>
                    </a:cubicBezTo>
                    <a:cubicBezTo>
                      <a:pt x="677" y="394"/>
                      <a:pt x="677" y="389"/>
                      <a:pt x="678" y="384"/>
                    </a:cubicBezTo>
                    <a:cubicBezTo>
                      <a:pt x="678" y="384"/>
                      <a:pt x="678" y="385"/>
                      <a:pt x="678" y="384"/>
                    </a:cubicBezTo>
                    <a:cubicBezTo>
                      <a:pt x="678" y="384"/>
                      <a:pt x="679" y="384"/>
                      <a:pt x="679" y="383"/>
                    </a:cubicBezTo>
                    <a:cubicBezTo>
                      <a:pt x="679" y="375"/>
                      <a:pt x="685" y="363"/>
                      <a:pt x="685" y="351"/>
                    </a:cubicBezTo>
                    <a:cubicBezTo>
                      <a:pt x="685" y="351"/>
                      <a:pt x="684" y="350"/>
                      <a:pt x="684" y="349"/>
                    </a:cubicBezTo>
                    <a:cubicBezTo>
                      <a:pt x="685" y="347"/>
                      <a:pt x="687" y="348"/>
                      <a:pt x="687" y="350"/>
                    </a:cubicBezTo>
                    <a:cubicBezTo>
                      <a:pt x="685" y="353"/>
                      <a:pt x="686" y="360"/>
                      <a:pt x="685" y="365"/>
                    </a:cubicBezTo>
                    <a:cubicBezTo>
                      <a:pt x="685" y="365"/>
                      <a:pt x="686" y="365"/>
                      <a:pt x="686" y="366"/>
                    </a:cubicBezTo>
                    <a:cubicBezTo>
                      <a:pt x="686" y="367"/>
                      <a:pt x="685" y="366"/>
                      <a:pt x="685" y="367"/>
                    </a:cubicBezTo>
                    <a:cubicBezTo>
                      <a:pt x="684" y="368"/>
                      <a:pt x="685" y="371"/>
                      <a:pt x="684" y="372"/>
                    </a:cubicBezTo>
                    <a:cubicBezTo>
                      <a:pt x="685" y="372"/>
                      <a:pt x="686" y="371"/>
                      <a:pt x="686" y="373"/>
                    </a:cubicBezTo>
                    <a:cubicBezTo>
                      <a:pt x="686" y="373"/>
                      <a:pt x="686" y="374"/>
                      <a:pt x="685" y="375"/>
                    </a:cubicBezTo>
                    <a:cubicBezTo>
                      <a:pt x="684" y="375"/>
                      <a:pt x="684" y="375"/>
                      <a:pt x="683" y="375"/>
                    </a:cubicBezTo>
                    <a:cubicBezTo>
                      <a:pt x="683" y="374"/>
                      <a:pt x="684" y="373"/>
                      <a:pt x="683" y="373"/>
                    </a:cubicBezTo>
                    <a:cubicBezTo>
                      <a:pt x="681" y="381"/>
                      <a:pt x="678" y="390"/>
                      <a:pt x="677" y="398"/>
                    </a:cubicBezTo>
                    <a:cubicBezTo>
                      <a:pt x="678" y="398"/>
                      <a:pt x="679" y="397"/>
                      <a:pt x="680" y="398"/>
                    </a:cubicBezTo>
                    <a:cubicBezTo>
                      <a:pt x="684" y="392"/>
                      <a:pt x="686" y="384"/>
                      <a:pt x="688" y="377"/>
                    </a:cubicBezTo>
                    <a:cubicBezTo>
                      <a:pt x="690" y="369"/>
                      <a:pt x="691" y="360"/>
                      <a:pt x="692" y="352"/>
                    </a:cubicBezTo>
                    <a:cubicBezTo>
                      <a:pt x="693" y="349"/>
                      <a:pt x="692" y="343"/>
                      <a:pt x="694" y="341"/>
                    </a:cubicBezTo>
                    <a:cubicBezTo>
                      <a:pt x="696" y="342"/>
                      <a:pt x="694" y="345"/>
                      <a:pt x="694" y="348"/>
                    </a:cubicBezTo>
                    <a:cubicBezTo>
                      <a:pt x="694" y="351"/>
                      <a:pt x="693" y="354"/>
                      <a:pt x="693" y="357"/>
                    </a:cubicBezTo>
                    <a:cubicBezTo>
                      <a:pt x="692" y="358"/>
                      <a:pt x="693" y="359"/>
                      <a:pt x="692" y="360"/>
                    </a:cubicBezTo>
                    <a:cubicBezTo>
                      <a:pt x="693" y="361"/>
                      <a:pt x="692" y="361"/>
                      <a:pt x="693" y="362"/>
                    </a:cubicBezTo>
                    <a:cubicBezTo>
                      <a:pt x="693" y="363"/>
                      <a:pt x="694" y="362"/>
                      <a:pt x="694" y="363"/>
                    </a:cubicBezTo>
                    <a:cubicBezTo>
                      <a:pt x="693" y="363"/>
                      <a:pt x="695" y="364"/>
                      <a:pt x="694" y="365"/>
                    </a:cubicBezTo>
                    <a:cubicBezTo>
                      <a:pt x="694" y="364"/>
                      <a:pt x="694" y="364"/>
                      <a:pt x="693" y="364"/>
                    </a:cubicBezTo>
                    <a:cubicBezTo>
                      <a:pt x="693" y="367"/>
                      <a:pt x="691" y="368"/>
                      <a:pt x="692" y="370"/>
                    </a:cubicBezTo>
                    <a:cubicBezTo>
                      <a:pt x="693" y="370"/>
                      <a:pt x="693" y="370"/>
                      <a:pt x="693" y="369"/>
                    </a:cubicBezTo>
                    <a:cubicBezTo>
                      <a:pt x="694" y="370"/>
                      <a:pt x="693" y="372"/>
                      <a:pt x="694" y="372"/>
                    </a:cubicBezTo>
                    <a:cubicBezTo>
                      <a:pt x="692" y="372"/>
                      <a:pt x="694" y="375"/>
                      <a:pt x="692" y="375"/>
                    </a:cubicBezTo>
                    <a:cubicBezTo>
                      <a:pt x="691" y="375"/>
                      <a:pt x="691" y="375"/>
                      <a:pt x="690" y="374"/>
                    </a:cubicBezTo>
                    <a:cubicBezTo>
                      <a:pt x="688" y="383"/>
                      <a:pt x="686" y="390"/>
                      <a:pt x="683" y="397"/>
                    </a:cubicBezTo>
                    <a:cubicBezTo>
                      <a:pt x="686" y="397"/>
                      <a:pt x="686" y="396"/>
                      <a:pt x="688" y="396"/>
                    </a:cubicBezTo>
                    <a:cubicBezTo>
                      <a:pt x="689" y="392"/>
                      <a:pt x="690" y="388"/>
                      <a:pt x="691" y="383"/>
                    </a:cubicBezTo>
                    <a:cubicBezTo>
                      <a:pt x="692" y="381"/>
                      <a:pt x="693" y="379"/>
                      <a:pt x="693" y="378"/>
                    </a:cubicBezTo>
                    <a:cubicBezTo>
                      <a:pt x="694" y="376"/>
                      <a:pt x="694" y="374"/>
                      <a:pt x="694" y="373"/>
                    </a:cubicBezTo>
                    <a:cubicBezTo>
                      <a:pt x="694" y="373"/>
                      <a:pt x="695" y="372"/>
                      <a:pt x="694" y="372"/>
                    </a:cubicBezTo>
                    <a:cubicBezTo>
                      <a:pt x="695" y="372"/>
                      <a:pt x="695" y="371"/>
                      <a:pt x="695" y="371"/>
                    </a:cubicBezTo>
                    <a:cubicBezTo>
                      <a:pt x="695" y="370"/>
                      <a:pt x="695" y="369"/>
                      <a:pt x="695" y="369"/>
                    </a:cubicBezTo>
                    <a:cubicBezTo>
                      <a:pt x="697" y="367"/>
                      <a:pt x="696" y="365"/>
                      <a:pt x="696" y="363"/>
                    </a:cubicBezTo>
                    <a:cubicBezTo>
                      <a:pt x="697" y="356"/>
                      <a:pt x="698" y="348"/>
                      <a:pt x="699" y="341"/>
                    </a:cubicBezTo>
                    <a:cubicBezTo>
                      <a:pt x="700" y="341"/>
                      <a:pt x="700" y="340"/>
                      <a:pt x="701" y="340"/>
                    </a:cubicBezTo>
                    <a:cubicBezTo>
                      <a:pt x="700" y="348"/>
                      <a:pt x="698" y="361"/>
                      <a:pt x="698" y="371"/>
                    </a:cubicBezTo>
                    <a:cubicBezTo>
                      <a:pt x="699" y="371"/>
                      <a:pt x="699" y="370"/>
                      <a:pt x="700" y="369"/>
                    </a:cubicBezTo>
                    <a:cubicBezTo>
                      <a:pt x="699" y="370"/>
                      <a:pt x="699" y="369"/>
                      <a:pt x="699" y="369"/>
                    </a:cubicBezTo>
                    <a:cubicBezTo>
                      <a:pt x="699" y="369"/>
                      <a:pt x="699" y="368"/>
                      <a:pt x="700" y="368"/>
                    </a:cubicBezTo>
                    <a:cubicBezTo>
                      <a:pt x="700" y="369"/>
                      <a:pt x="700" y="370"/>
                      <a:pt x="700" y="370"/>
                    </a:cubicBezTo>
                    <a:cubicBezTo>
                      <a:pt x="700" y="368"/>
                      <a:pt x="701" y="366"/>
                      <a:pt x="700" y="366"/>
                    </a:cubicBezTo>
                    <a:cubicBezTo>
                      <a:pt x="701" y="365"/>
                      <a:pt x="701" y="362"/>
                      <a:pt x="702" y="361"/>
                    </a:cubicBezTo>
                    <a:cubicBezTo>
                      <a:pt x="703" y="360"/>
                      <a:pt x="703" y="361"/>
                      <a:pt x="703" y="360"/>
                    </a:cubicBezTo>
                    <a:cubicBezTo>
                      <a:pt x="703" y="360"/>
                      <a:pt x="704" y="359"/>
                      <a:pt x="704" y="358"/>
                    </a:cubicBezTo>
                    <a:cubicBezTo>
                      <a:pt x="705" y="355"/>
                      <a:pt x="704" y="350"/>
                      <a:pt x="705" y="348"/>
                    </a:cubicBezTo>
                    <a:cubicBezTo>
                      <a:pt x="705" y="346"/>
                      <a:pt x="706" y="345"/>
                      <a:pt x="705" y="343"/>
                    </a:cubicBezTo>
                    <a:cubicBezTo>
                      <a:pt x="705" y="343"/>
                      <a:pt x="706" y="343"/>
                      <a:pt x="707" y="343"/>
                    </a:cubicBezTo>
                    <a:cubicBezTo>
                      <a:pt x="707" y="353"/>
                      <a:pt x="705" y="362"/>
                      <a:pt x="704" y="375"/>
                    </a:cubicBezTo>
                    <a:cubicBezTo>
                      <a:pt x="707" y="370"/>
                      <a:pt x="705" y="363"/>
                      <a:pt x="708" y="359"/>
                    </a:cubicBezTo>
                    <a:cubicBezTo>
                      <a:pt x="708" y="354"/>
                      <a:pt x="709" y="348"/>
                      <a:pt x="712" y="344"/>
                    </a:cubicBezTo>
                    <a:cubicBezTo>
                      <a:pt x="714" y="346"/>
                      <a:pt x="713" y="348"/>
                      <a:pt x="713" y="350"/>
                    </a:cubicBezTo>
                    <a:cubicBezTo>
                      <a:pt x="713" y="354"/>
                      <a:pt x="711" y="359"/>
                      <a:pt x="712" y="362"/>
                    </a:cubicBezTo>
                    <a:cubicBezTo>
                      <a:pt x="713" y="362"/>
                      <a:pt x="712" y="361"/>
                      <a:pt x="713" y="360"/>
                    </a:cubicBezTo>
                    <a:cubicBezTo>
                      <a:pt x="714" y="360"/>
                      <a:pt x="714" y="361"/>
                      <a:pt x="714" y="360"/>
                    </a:cubicBezTo>
                    <a:cubicBezTo>
                      <a:pt x="715" y="355"/>
                      <a:pt x="715" y="349"/>
                      <a:pt x="715" y="344"/>
                    </a:cubicBezTo>
                    <a:cubicBezTo>
                      <a:pt x="715" y="344"/>
                      <a:pt x="716" y="343"/>
                      <a:pt x="717" y="343"/>
                    </a:cubicBezTo>
                    <a:cubicBezTo>
                      <a:pt x="717" y="345"/>
                      <a:pt x="718" y="346"/>
                      <a:pt x="718" y="347"/>
                    </a:cubicBezTo>
                    <a:cubicBezTo>
                      <a:pt x="718" y="347"/>
                      <a:pt x="718" y="348"/>
                      <a:pt x="717" y="348"/>
                    </a:cubicBezTo>
                    <a:cubicBezTo>
                      <a:pt x="717" y="354"/>
                      <a:pt x="715" y="361"/>
                      <a:pt x="716" y="366"/>
                    </a:cubicBezTo>
                    <a:cubicBezTo>
                      <a:pt x="716" y="365"/>
                      <a:pt x="717" y="364"/>
                      <a:pt x="717" y="363"/>
                    </a:cubicBezTo>
                    <a:cubicBezTo>
                      <a:pt x="718" y="363"/>
                      <a:pt x="718" y="361"/>
                      <a:pt x="718" y="360"/>
                    </a:cubicBezTo>
                    <a:cubicBezTo>
                      <a:pt x="718" y="360"/>
                      <a:pt x="719" y="360"/>
                      <a:pt x="719" y="359"/>
                    </a:cubicBezTo>
                    <a:cubicBezTo>
                      <a:pt x="719" y="359"/>
                      <a:pt x="719" y="358"/>
                      <a:pt x="719" y="358"/>
                    </a:cubicBezTo>
                    <a:cubicBezTo>
                      <a:pt x="719" y="358"/>
                      <a:pt x="718" y="357"/>
                      <a:pt x="718" y="357"/>
                    </a:cubicBezTo>
                    <a:cubicBezTo>
                      <a:pt x="718" y="354"/>
                      <a:pt x="720" y="351"/>
                      <a:pt x="718" y="349"/>
                    </a:cubicBezTo>
                    <a:cubicBezTo>
                      <a:pt x="720" y="347"/>
                      <a:pt x="719" y="343"/>
                      <a:pt x="721" y="340"/>
                    </a:cubicBezTo>
                    <a:cubicBezTo>
                      <a:pt x="721" y="341"/>
                      <a:pt x="722" y="340"/>
                      <a:pt x="722" y="340"/>
                    </a:cubicBezTo>
                    <a:cubicBezTo>
                      <a:pt x="723" y="345"/>
                      <a:pt x="723" y="347"/>
                      <a:pt x="723" y="352"/>
                    </a:cubicBezTo>
                    <a:cubicBezTo>
                      <a:pt x="723" y="352"/>
                      <a:pt x="723" y="352"/>
                      <a:pt x="723" y="352"/>
                    </a:cubicBezTo>
                    <a:cubicBezTo>
                      <a:pt x="723" y="355"/>
                      <a:pt x="722" y="357"/>
                      <a:pt x="723" y="358"/>
                    </a:cubicBezTo>
                    <a:cubicBezTo>
                      <a:pt x="723" y="356"/>
                      <a:pt x="724" y="354"/>
                      <a:pt x="724" y="352"/>
                    </a:cubicBezTo>
                    <a:cubicBezTo>
                      <a:pt x="725" y="352"/>
                      <a:pt x="724" y="352"/>
                      <a:pt x="725" y="351"/>
                    </a:cubicBezTo>
                    <a:cubicBezTo>
                      <a:pt x="725" y="347"/>
                      <a:pt x="727" y="344"/>
                      <a:pt x="727" y="340"/>
                    </a:cubicBezTo>
                    <a:cubicBezTo>
                      <a:pt x="729" y="340"/>
                      <a:pt x="728" y="338"/>
                      <a:pt x="729" y="337"/>
                    </a:cubicBezTo>
                    <a:cubicBezTo>
                      <a:pt x="730" y="337"/>
                      <a:pt x="729" y="336"/>
                      <a:pt x="731" y="336"/>
                    </a:cubicBezTo>
                    <a:cubicBezTo>
                      <a:pt x="731" y="343"/>
                      <a:pt x="730" y="348"/>
                      <a:pt x="731" y="352"/>
                    </a:cubicBezTo>
                    <a:cubicBezTo>
                      <a:pt x="733" y="351"/>
                      <a:pt x="732" y="348"/>
                      <a:pt x="733" y="346"/>
                    </a:cubicBezTo>
                    <a:cubicBezTo>
                      <a:pt x="734" y="342"/>
                      <a:pt x="735" y="336"/>
                      <a:pt x="738" y="334"/>
                    </a:cubicBezTo>
                    <a:cubicBezTo>
                      <a:pt x="739" y="340"/>
                      <a:pt x="738" y="344"/>
                      <a:pt x="737" y="351"/>
                    </a:cubicBezTo>
                    <a:cubicBezTo>
                      <a:pt x="739" y="350"/>
                      <a:pt x="739" y="353"/>
                      <a:pt x="739" y="353"/>
                    </a:cubicBezTo>
                    <a:cubicBezTo>
                      <a:pt x="741" y="347"/>
                      <a:pt x="741" y="342"/>
                      <a:pt x="743" y="338"/>
                    </a:cubicBezTo>
                    <a:cubicBezTo>
                      <a:pt x="744" y="338"/>
                      <a:pt x="744" y="338"/>
                      <a:pt x="745" y="338"/>
                    </a:cubicBezTo>
                    <a:cubicBezTo>
                      <a:pt x="745" y="337"/>
                      <a:pt x="743" y="338"/>
                      <a:pt x="743" y="337"/>
                    </a:cubicBezTo>
                    <a:cubicBezTo>
                      <a:pt x="745" y="335"/>
                      <a:pt x="744" y="332"/>
                      <a:pt x="747" y="332"/>
                    </a:cubicBezTo>
                    <a:cubicBezTo>
                      <a:pt x="748" y="336"/>
                      <a:pt x="744" y="342"/>
                      <a:pt x="745" y="345"/>
                    </a:cubicBezTo>
                    <a:cubicBezTo>
                      <a:pt x="744" y="346"/>
                      <a:pt x="744" y="349"/>
                      <a:pt x="745" y="351"/>
                    </a:cubicBezTo>
                    <a:cubicBezTo>
                      <a:pt x="744" y="353"/>
                      <a:pt x="745" y="354"/>
                      <a:pt x="744" y="355"/>
                    </a:cubicBezTo>
                    <a:cubicBezTo>
                      <a:pt x="744" y="356"/>
                      <a:pt x="745" y="356"/>
                      <a:pt x="745" y="356"/>
                    </a:cubicBezTo>
                    <a:cubicBezTo>
                      <a:pt x="744" y="356"/>
                      <a:pt x="744" y="356"/>
                      <a:pt x="744" y="356"/>
                    </a:cubicBezTo>
                    <a:cubicBezTo>
                      <a:pt x="745" y="357"/>
                      <a:pt x="743" y="358"/>
                      <a:pt x="744" y="359"/>
                    </a:cubicBezTo>
                    <a:cubicBezTo>
                      <a:pt x="745" y="357"/>
                      <a:pt x="746" y="356"/>
                      <a:pt x="746" y="353"/>
                    </a:cubicBezTo>
                    <a:cubicBezTo>
                      <a:pt x="747" y="353"/>
                      <a:pt x="747" y="353"/>
                      <a:pt x="747" y="353"/>
                    </a:cubicBezTo>
                    <a:cubicBezTo>
                      <a:pt x="747" y="352"/>
                      <a:pt x="746" y="353"/>
                      <a:pt x="746" y="352"/>
                    </a:cubicBezTo>
                    <a:cubicBezTo>
                      <a:pt x="747" y="348"/>
                      <a:pt x="746" y="344"/>
                      <a:pt x="748" y="341"/>
                    </a:cubicBezTo>
                    <a:cubicBezTo>
                      <a:pt x="748" y="344"/>
                      <a:pt x="749" y="347"/>
                      <a:pt x="748" y="349"/>
                    </a:cubicBezTo>
                    <a:cubicBezTo>
                      <a:pt x="748" y="349"/>
                      <a:pt x="750" y="348"/>
                      <a:pt x="750" y="349"/>
                    </a:cubicBezTo>
                    <a:cubicBezTo>
                      <a:pt x="748" y="363"/>
                      <a:pt x="746" y="374"/>
                      <a:pt x="743" y="388"/>
                    </a:cubicBezTo>
                    <a:cubicBezTo>
                      <a:pt x="744" y="388"/>
                      <a:pt x="746" y="387"/>
                      <a:pt x="747" y="387"/>
                    </a:cubicBezTo>
                    <a:cubicBezTo>
                      <a:pt x="750" y="381"/>
                      <a:pt x="751" y="372"/>
                      <a:pt x="752" y="364"/>
                    </a:cubicBezTo>
                    <a:cubicBezTo>
                      <a:pt x="752" y="364"/>
                      <a:pt x="751" y="364"/>
                      <a:pt x="750" y="363"/>
                    </a:cubicBezTo>
                    <a:cubicBezTo>
                      <a:pt x="750" y="353"/>
                      <a:pt x="751" y="343"/>
                      <a:pt x="751" y="333"/>
                    </a:cubicBezTo>
                    <a:cubicBezTo>
                      <a:pt x="749" y="334"/>
                      <a:pt x="750" y="340"/>
                      <a:pt x="748" y="341"/>
                    </a:cubicBezTo>
                    <a:cubicBezTo>
                      <a:pt x="749" y="337"/>
                      <a:pt x="749" y="330"/>
                      <a:pt x="753" y="328"/>
                    </a:cubicBezTo>
                    <a:cubicBezTo>
                      <a:pt x="754" y="332"/>
                      <a:pt x="752" y="337"/>
                      <a:pt x="752" y="341"/>
                    </a:cubicBezTo>
                    <a:cubicBezTo>
                      <a:pt x="752" y="343"/>
                      <a:pt x="752" y="346"/>
                      <a:pt x="753" y="346"/>
                    </a:cubicBezTo>
                    <a:cubicBezTo>
                      <a:pt x="754" y="345"/>
                      <a:pt x="753" y="342"/>
                      <a:pt x="754" y="340"/>
                    </a:cubicBezTo>
                    <a:cubicBezTo>
                      <a:pt x="754" y="340"/>
                      <a:pt x="755" y="340"/>
                      <a:pt x="755" y="339"/>
                    </a:cubicBezTo>
                    <a:cubicBezTo>
                      <a:pt x="754" y="339"/>
                      <a:pt x="755" y="338"/>
                      <a:pt x="756" y="338"/>
                    </a:cubicBezTo>
                    <a:cubicBezTo>
                      <a:pt x="756" y="336"/>
                      <a:pt x="757" y="331"/>
                      <a:pt x="759" y="330"/>
                    </a:cubicBezTo>
                    <a:cubicBezTo>
                      <a:pt x="760" y="330"/>
                      <a:pt x="759" y="333"/>
                      <a:pt x="760" y="332"/>
                    </a:cubicBezTo>
                    <a:cubicBezTo>
                      <a:pt x="760" y="320"/>
                      <a:pt x="761" y="305"/>
                      <a:pt x="757" y="294"/>
                    </a:cubicBezTo>
                    <a:cubicBezTo>
                      <a:pt x="757" y="289"/>
                      <a:pt x="757" y="283"/>
                      <a:pt x="756" y="279"/>
                    </a:cubicBezTo>
                    <a:cubicBezTo>
                      <a:pt x="755" y="278"/>
                      <a:pt x="755" y="279"/>
                      <a:pt x="755" y="279"/>
                    </a:cubicBezTo>
                    <a:cubicBezTo>
                      <a:pt x="756" y="277"/>
                      <a:pt x="755" y="273"/>
                      <a:pt x="753" y="273"/>
                    </a:cubicBezTo>
                    <a:cubicBezTo>
                      <a:pt x="755" y="272"/>
                      <a:pt x="753" y="269"/>
                      <a:pt x="753" y="267"/>
                    </a:cubicBezTo>
                    <a:cubicBezTo>
                      <a:pt x="753" y="265"/>
                      <a:pt x="751" y="262"/>
                      <a:pt x="750" y="262"/>
                    </a:cubicBezTo>
                    <a:cubicBezTo>
                      <a:pt x="751" y="270"/>
                      <a:pt x="753" y="281"/>
                      <a:pt x="753" y="290"/>
                    </a:cubicBezTo>
                    <a:close/>
                    <a:moveTo>
                      <a:pt x="721" y="359"/>
                    </a:moveTo>
                    <a:cubicBezTo>
                      <a:pt x="720" y="355"/>
                      <a:pt x="721" y="350"/>
                      <a:pt x="721" y="347"/>
                    </a:cubicBezTo>
                    <a:cubicBezTo>
                      <a:pt x="719" y="351"/>
                      <a:pt x="720" y="353"/>
                      <a:pt x="719" y="358"/>
                    </a:cubicBezTo>
                    <a:cubicBezTo>
                      <a:pt x="719" y="358"/>
                      <a:pt x="719" y="358"/>
                      <a:pt x="718" y="359"/>
                    </a:cubicBezTo>
                    <a:cubicBezTo>
                      <a:pt x="719" y="359"/>
                      <a:pt x="720" y="359"/>
                      <a:pt x="721" y="359"/>
                    </a:cubicBezTo>
                    <a:close/>
                    <a:moveTo>
                      <a:pt x="580" y="262"/>
                    </a:moveTo>
                    <a:cubicBezTo>
                      <a:pt x="579" y="265"/>
                      <a:pt x="575" y="266"/>
                      <a:pt x="574" y="269"/>
                    </a:cubicBezTo>
                    <a:cubicBezTo>
                      <a:pt x="573" y="269"/>
                      <a:pt x="573" y="271"/>
                      <a:pt x="571" y="271"/>
                    </a:cubicBezTo>
                    <a:cubicBezTo>
                      <a:pt x="570" y="273"/>
                      <a:pt x="568" y="273"/>
                      <a:pt x="566" y="275"/>
                    </a:cubicBezTo>
                    <a:cubicBezTo>
                      <a:pt x="565" y="276"/>
                      <a:pt x="564" y="277"/>
                      <a:pt x="562" y="279"/>
                    </a:cubicBezTo>
                    <a:cubicBezTo>
                      <a:pt x="561" y="280"/>
                      <a:pt x="559" y="280"/>
                      <a:pt x="560" y="281"/>
                    </a:cubicBezTo>
                    <a:cubicBezTo>
                      <a:pt x="561" y="281"/>
                      <a:pt x="562" y="281"/>
                      <a:pt x="564" y="281"/>
                    </a:cubicBezTo>
                    <a:cubicBezTo>
                      <a:pt x="567" y="279"/>
                      <a:pt x="568" y="277"/>
                      <a:pt x="570" y="275"/>
                    </a:cubicBezTo>
                    <a:cubicBezTo>
                      <a:pt x="573" y="272"/>
                      <a:pt x="579" y="269"/>
                      <a:pt x="580" y="266"/>
                    </a:cubicBezTo>
                    <a:cubicBezTo>
                      <a:pt x="583" y="265"/>
                      <a:pt x="584" y="263"/>
                      <a:pt x="586" y="261"/>
                    </a:cubicBezTo>
                    <a:cubicBezTo>
                      <a:pt x="584" y="261"/>
                      <a:pt x="582" y="262"/>
                      <a:pt x="580" y="262"/>
                    </a:cubicBezTo>
                    <a:close/>
                    <a:moveTo>
                      <a:pt x="576" y="273"/>
                    </a:moveTo>
                    <a:cubicBezTo>
                      <a:pt x="575" y="275"/>
                      <a:pt x="572" y="275"/>
                      <a:pt x="571" y="277"/>
                    </a:cubicBezTo>
                    <a:cubicBezTo>
                      <a:pt x="572" y="276"/>
                      <a:pt x="573" y="276"/>
                      <a:pt x="573" y="277"/>
                    </a:cubicBezTo>
                    <a:cubicBezTo>
                      <a:pt x="573" y="278"/>
                      <a:pt x="571" y="280"/>
                      <a:pt x="570" y="279"/>
                    </a:cubicBezTo>
                    <a:cubicBezTo>
                      <a:pt x="571" y="280"/>
                      <a:pt x="570" y="280"/>
                      <a:pt x="570" y="280"/>
                    </a:cubicBezTo>
                    <a:cubicBezTo>
                      <a:pt x="574" y="281"/>
                      <a:pt x="574" y="276"/>
                      <a:pt x="578" y="275"/>
                    </a:cubicBezTo>
                    <a:cubicBezTo>
                      <a:pt x="578" y="275"/>
                      <a:pt x="578" y="275"/>
                      <a:pt x="578" y="274"/>
                    </a:cubicBezTo>
                    <a:cubicBezTo>
                      <a:pt x="579" y="275"/>
                      <a:pt x="580" y="274"/>
                      <a:pt x="580" y="273"/>
                    </a:cubicBezTo>
                    <a:cubicBezTo>
                      <a:pt x="584" y="270"/>
                      <a:pt x="588" y="265"/>
                      <a:pt x="592" y="262"/>
                    </a:cubicBezTo>
                    <a:cubicBezTo>
                      <a:pt x="590" y="262"/>
                      <a:pt x="590" y="262"/>
                      <a:pt x="588" y="262"/>
                    </a:cubicBezTo>
                    <a:cubicBezTo>
                      <a:pt x="587" y="263"/>
                      <a:pt x="586" y="263"/>
                      <a:pt x="585" y="265"/>
                    </a:cubicBezTo>
                    <a:cubicBezTo>
                      <a:pt x="585" y="265"/>
                      <a:pt x="585" y="264"/>
                      <a:pt x="585" y="264"/>
                    </a:cubicBezTo>
                    <a:cubicBezTo>
                      <a:pt x="582" y="267"/>
                      <a:pt x="580" y="270"/>
                      <a:pt x="576" y="272"/>
                    </a:cubicBezTo>
                    <a:cubicBezTo>
                      <a:pt x="576" y="273"/>
                      <a:pt x="576" y="273"/>
                      <a:pt x="577" y="273"/>
                    </a:cubicBezTo>
                    <a:cubicBezTo>
                      <a:pt x="576" y="273"/>
                      <a:pt x="576" y="273"/>
                      <a:pt x="576" y="273"/>
                    </a:cubicBezTo>
                    <a:close/>
                    <a:moveTo>
                      <a:pt x="459" y="263"/>
                    </a:moveTo>
                    <a:cubicBezTo>
                      <a:pt x="459" y="263"/>
                      <a:pt x="460" y="263"/>
                      <a:pt x="460" y="263"/>
                    </a:cubicBezTo>
                    <a:cubicBezTo>
                      <a:pt x="459" y="262"/>
                      <a:pt x="461" y="263"/>
                      <a:pt x="460" y="262"/>
                    </a:cubicBezTo>
                    <a:cubicBezTo>
                      <a:pt x="460" y="262"/>
                      <a:pt x="460" y="262"/>
                      <a:pt x="459" y="262"/>
                    </a:cubicBezTo>
                    <a:cubicBezTo>
                      <a:pt x="460" y="263"/>
                      <a:pt x="459" y="263"/>
                      <a:pt x="459" y="263"/>
                    </a:cubicBezTo>
                    <a:close/>
                    <a:moveTo>
                      <a:pt x="577" y="263"/>
                    </a:moveTo>
                    <a:cubicBezTo>
                      <a:pt x="575" y="263"/>
                      <a:pt x="574" y="264"/>
                      <a:pt x="572" y="264"/>
                    </a:cubicBezTo>
                    <a:cubicBezTo>
                      <a:pt x="567" y="270"/>
                      <a:pt x="562" y="274"/>
                      <a:pt x="556" y="279"/>
                    </a:cubicBezTo>
                    <a:cubicBezTo>
                      <a:pt x="557" y="280"/>
                      <a:pt x="556" y="280"/>
                      <a:pt x="557" y="281"/>
                    </a:cubicBezTo>
                    <a:cubicBezTo>
                      <a:pt x="561" y="278"/>
                      <a:pt x="564" y="273"/>
                      <a:pt x="569" y="271"/>
                    </a:cubicBezTo>
                    <a:cubicBezTo>
                      <a:pt x="569" y="270"/>
                      <a:pt x="569" y="270"/>
                      <a:pt x="569" y="270"/>
                    </a:cubicBezTo>
                    <a:cubicBezTo>
                      <a:pt x="572" y="269"/>
                      <a:pt x="574" y="265"/>
                      <a:pt x="577" y="263"/>
                    </a:cubicBezTo>
                    <a:close/>
                    <a:moveTo>
                      <a:pt x="326" y="277"/>
                    </a:moveTo>
                    <a:cubicBezTo>
                      <a:pt x="337" y="285"/>
                      <a:pt x="349" y="291"/>
                      <a:pt x="360" y="299"/>
                    </a:cubicBezTo>
                    <a:cubicBezTo>
                      <a:pt x="361" y="299"/>
                      <a:pt x="362" y="300"/>
                      <a:pt x="363" y="300"/>
                    </a:cubicBezTo>
                    <a:cubicBezTo>
                      <a:pt x="364" y="299"/>
                      <a:pt x="367" y="300"/>
                      <a:pt x="368" y="300"/>
                    </a:cubicBezTo>
                    <a:cubicBezTo>
                      <a:pt x="350" y="288"/>
                      <a:pt x="334" y="277"/>
                      <a:pt x="314" y="267"/>
                    </a:cubicBezTo>
                    <a:cubicBezTo>
                      <a:pt x="314" y="268"/>
                      <a:pt x="313" y="268"/>
                      <a:pt x="312" y="268"/>
                    </a:cubicBezTo>
                    <a:cubicBezTo>
                      <a:pt x="312" y="268"/>
                      <a:pt x="312" y="267"/>
                      <a:pt x="311" y="266"/>
                    </a:cubicBezTo>
                    <a:cubicBezTo>
                      <a:pt x="310" y="266"/>
                      <a:pt x="310" y="265"/>
                      <a:pt x="308" y="265"/>
                    </a:cubicBezTo>
                    <a:cubicBezTo>
                      <a:pt x="307" y="264"/>
                      <a:pt x="304" y="264"/>
                      <a:pt x="301" y="263"/>
                    </a:cubicBezTo>
                    <a:cubicBezTo>
                      <a:pt x="301" y="263"/>
                      <a:pt x="300" y="263"/>
                      <a:pt x="301" y="263"/>
                    </a:cubicBezTo>
                    <a:cubicBezTo>
                      <a:pt x="309" y="268"/>
                      <a:pt x="317" y="273"/>
                      <a:pt x="326" y="277"/>
                    </a:cubicBezTo>
                    <a:close/>
                    <a:moveTo>
                      <a:pt x="425" y="270"/>
                    </a:moveTo>
                    <a:cubicBezTo>
                      <a:pt x="426" y="270"/>
                      <a:pt x="425" y="271"/>
                      <a:pt x="426" y="270"/>
                    </a:cubicBezTo>
                    <a:cubicBezTo>
                      <a:pt x="427" y="271"/>
                      <a:pt x="427" y="272"/>
                      <a:pt x="426" y="272"/>
                    </a:cubicBezTo>
                    <a:cubicBezTo>
                      <a:pt x="428" y="278"/>
                      <a:pt x="431" y="284"/>
                      <a:pt x="434" y="290"/>
                    </a:cubicBezTo>
                    <a:cubicBezTo>
                      <a:pt x="434" y="290"/>
                      <a:pt x="435" y="290"/>
                      <a:pt x="436" y="290"/>
                    </a:cubicBezTo>
                    <a:cubicBezTo>
                      <a:pt x="434" y="286"/>
                      <a:pt x="432" y="282"/>
                      <a:pt x="431" y="278"/>
                    </a:cubicBezTo>
                    <a:cubicBezTo>
                      <a:pt x="430" y="272"/>
                      <a:pt x="427" y="268"/>
                      <a:pt x="426" y="263"/>
                    </a:cubicBezTo>
                    <a:cubicBezTo>
                      <a:pt x="426" y="266"/>
                      <a:pt x="425" y="267"/>
                      <a:pt x="426" y="270"/>
                    </a:cubicBezTo>
                    <a:cubicBezTo>
                      <a:pt x="425" y="269"/>
                      <a:pt x="425" y="267"/>
                      <a:pt x="425" y="264"/>
                    </a:cubicBezTo>
                    <a:cubicBezTo>
                      <a:pt x="424" y="265"/>
                      <a:pt x="423" y="263"/>
                      <a:pt x="423" y="264"/>
                    </a:cubicBezTo>
                    <a:cubicBezTo>
                      <a:pt x="424" y="265"/>
                      <a:pt x="425" y="268"/>
                      <a:pt x="425" y="270"/>
                    </a:cubicBezTo>
                    <a:close/>
                    <a:moveTo>
                      <a:pt x="566" y="266"/>
                    </a:moveTo>
                    <a:cubicBezTo>
                      <a:pt x="565" y="267"/>
                      <a:pt x="560" y="271"/>
                      <a:pt x="559" y="272"/>
                    </a:cubicBezTo>
                    <a:cubicBezTo>
                      <a:pt x="558" y="273"/>
                      <a:pt x="559" y="273"/>
                      <a:pt x="558" y="273"/>
                    </a:cubicBezTo>
                    <a:cubicBezTo>
                      <a:pt x="557" y="275"/>
                      <a:pt x="554" y="276"/>
                      <a:pt x="553" y="279"/>
                    </a:cubicBezTo>
                    <a:cubicBezTo>
                      <a:pt x="552" y="279"/>
                      <a:pt x="552" y="279"/>
                      <a:pt x="552" y="279"/>
                    </a:cubicBezTo>
                    <a:cubicBezTo>
                      <a:pt x="552" y="280"/>
                      <a:pt x="552" y="280"/>
                      <a:pt x="552" y="281"/>
                    </a:cubicBezTo>
                    <a:cubicBezTo>
                      <a:pt x="553" y="280"/>
                      <a:pt x="554" y="279"/>
                      <a:pt x="554" y="278"/>
                    </a:cubicBezTo>
                    <a:cubicBezTo>
                      <a:pt x="555" y="277"/>
                      <a:pt x="556" y="277"/>
                      <a:pt x="557" y="277"/>
                    </a:cubicBezTo>
                    <a:cubicBezTo>
                      <a:pt x="560" y="272"/>
                      <a:pt x="565" y="269"/>
                      <a:pt x="569" y="264"/>
                    </a:cubicBezTo>
                    <a:cubicBezTo>
                      <a:pt x="568" y="264"/>
                      <a:pt x="567" y="265"/>
                      <a:pt x="566" y="266"/>
                    </a:cubicBezTo>
                    <a:close/>
                    <a:moveTo>
                      <a:pt x="551" y="265"/>
                    </a:moveTo>
                    <a:cubicBezTo>
                      <a:pt x="551" y="266"/>
                      <a:pt x="552" y="265"/>
                      <a:pt x="552" y="265"/>
                    </a:cubicBezTo>
                    <a:cubicBezTo>
                      <a:pt x="552" y="265"/>
                      <a:pt x="550" y="264"/>
                      <a:pt x="551" y="265"/>
                    </a:cubicBezTo>
                    <a:close/>
                    <a:moveTo>
                      <a:pt x="328" y="266"/>
                    </a:moveTo>
                    <a:cubicBezTo>
                      <a:pt x="328" y="265"/>
                      <a:pt x="327" y="265"/>
                      <a:pt x="326" y="265"/>
                    </a:cubicBezTo>
                    <a:cubicBezTo>
                      <a:pt x="327" y="266"/>
                      <a:pt x="328" y="266"/>
                      <a:pt x="328" y="266"/>
                    </a:cubicBezTo>
                    <a:close/>
                    <a:moveTo>
                      <a:pt x="97" y="268"/>
                    </a:moveTo>
                    <a:cubicBezTo>
                      <a:pt x="97" y="268"/>
                      <a:pt x="97" y="268"/>
                      <a:pt x="97" y="268"/>
                    </a:cubicBezTo>
                    <a:cubicBezTo>
                      <a:pt x="97" y="268"/>
                      <a:pt x="97" y="269"/>
                      <a:pt x="97" y="269"/>
                    </a:cubicBezTo>
                    <a:cubicBezTo>
                      <a:pt x="96" y="268"/>
                      <a:pt x="94" y="270"/>
                      <a:pt x="94" y="269"/>
                    </a:cubicBezTo>
                    <a:cubicBezTo>
                      <a:pt x="94" y="269"/>
                      <a:pt x="95" y="269"/>
                      <a:pt x="95" y="268"/>
                    </a:cubicBezTo>
                    <a:cubicBezTo>
                      <a:pt x="91" y="269"/>
                      <a:pt x="88" y="268"/>
                      <a:pt x="85" y="269"/>
                    </a:cubicBezTo>
                    <a:cubicBezTo>
                      <a:pt x="85" y="269"/>
                      <a:pt x="85" y="269"/>
                      <a:pt x="85" y="269"/>
                    </a:cubicBezTo>
                    <a:cubicBezTo>
                      <a:pt x="81" y="269"/>
                      <a:pt x="77" y="269"/>
                      <a:pt x="75" y="269"/>
                    </a:cubicBezTo>
                    <a:cubicBezTo>
                      <a:pt x="75" y="269"/>
                      <a:pt x="75" y="270"/>
                      <a:pt x="75" y="270"/>
                    </a:cubicBezTo>
                    <a:cubicBezTo>
                      <a:pt x="74" y="268"/>
                      <a:pt x="71" y="271"/>
                      <a:pt x="71" y="269"/>
                    </a:cubicBezTo>
                    <a:cubicBezTo>
                      <a:pt x="71" y="270"/>
                      <a:pt x="71" y="270"/>
                      <a:pt x="70" y="270"/>
                    </a:cubicBezTo>
                    <a:cubicBezTo>
                      <a:pt x="70" y="270"/>
                      <a:pt x="71" y="270"/>
                      <a:pt x="71" y="270"/>
                    </a:cubicBezTo>
                    <a:cubicBezTo>
                      <a:pt x="68" y="270"/>
                      <a:pt x="67" y="270"/>
                      <a:pt x="65" y="271"/>
                    </a:cubicBezTo>
                    <a:cubicBezTo>
                      <a:pt x="67" y="273"/>
                      <a:pt x="72" y="275"/>
                      <a:pt x="74" y="277"/>
                    </a:cubicBezTo>
                    <a:cubicBezTo>
                      <a:pt x="74" y="278"/>
                      <a:pt x="75" y="278"/>
                      <a:pt x="75" y="279"/>
                    </a:cubicBezTo>
                    <a:cubicBezTo>
                      <a:pt x="89" y="287"/>
                      <a:pt x="104" y="294"/>
                      <a:pt x="117" y="303"/>
                    </a:cubicBezTo>
                    <a:cubicBezTo>
                      <a:pt x="123" y="305"/>
                      <a:pt x="127" y="310"/>
                      <a:pt x="133" y="313"/>
                    </a:cubicBezTo>
                    <a:cubicBezTo>
                      <a:pt x="135" y="314"/>
                      <a:pt x="139" y="316"/>
                      <a:pt x="141" y="318"/>
                    </a:cubicBezTo>
                    <a:cubicBezTo>
                      <a:pt x="142" y="318"/>
                      <a:pt x="142" y="319"/>
                      <a:pt x="143" y="319"/>
                    </a:cubicBezTo>
                    <a:cubicBezTo>
                      <a:pt x="148" y="322"/>
                      <a:pt x="152" y="326"/>
                      <a:pt x="158" y="329"/>
                    </a:cubicBezTo>
                    <a:cubicBezTo>
                      <a:pt x="162" y="330"/>
                      <a:pt x="165" y="332"/>
                      <a:pt x="168" y="334"/>
                    </a:cubicBezTo>
                    <a:cubicBezTo>
                      <a:pt x="175" y="339"/>
                      <a:pt x="182" y="343"/>
                      <a:pt x="189" y="348"/>
                    </a:cubicBezTo>
                    <a:cubicBezTo>
                      <a:pt x="190" y="349"/>
                      <a:pt x="191" y="350"/>
                      <a:pt x="192" y="350"/>
                    </a:cubicBezTo>
                    <a:cubicBezTo>
                      <a:pt x="196" y="353"/>
                      <a:pt x="202" y="354"/>
                      <a:pt x="205" y="357"/>
                    </a:cubicBezTo>
                    <a:cubicBezTo>
                      <a:pt x="206" y="358"/>
                      <a:pt x="209" y="358"/>
                      <a:pt x="209" y="360"/>
                    </a:cubicBezTo>
                    <a:cubicBezTo>
                      <a:pt x="215" y="363"/>
                      <a:pt x="220" y="368"/>
                      <a:pt x="226" y="370"/>
                    </a:cubicBezTo>
                    <a:cubicBezTo>
                      <a:pt x="227" y="369"/>
                      <a:pt x="227" y="369"/>
                      <a:pt x="227" y="368"/>
                    </a:cubicBezTo>
                    <a:cubicBezTo>
                      <a:pt x="226" y="368"/>
                      <a:pt x="226" y="368"/>
                      <a:pt x="225" y="368"/>
                    </a:cubicBezTo>
                    <a:cubicBezTo>
                      <a:pt x="225" y="367"/>
                      <a:pt x="223" y="367"/>
                      <a:pt x="223" y="365"/>
                    </a:cubicBezTo>
                    <a:cubicBezTo>
                      <a:pt x="213" y="360"/>
                      <a:pt x="205" y="352"/>
                      <a:pt x="195" y="347"/>
                    </a:cubicBezTo>
                    <a:cubicBezTo>
                      <a:pt x="187" y="340"/>
                      <a:pt x="177" y="336"/>
                      <a:pt x="169" y="329"/>
                    </a:cubicBezTo>
                    <a:cubicBezTo>
                      <a:pt x="166" y="328"/>
                      <a:pt x="164" y="325"/>
                      <a:pt x="161" y="325"/>
                    </a:cubicBezTo>
                    <a:cubicBezTo>
                      <a:pt x="161" y="323"/>
                      <a:pt x="159" y="323"/>
                      <a:pt x="158" y="323"/>
                    </a:cubicBezTo>
                    <a:cubicBezTo>
                      <a:pt x="159" y="323"/>
                      <a:pt x="156" y="321"/>
                      <a:pt x="155" y="322"/>
                    </a:cubicBezTo>
                    <a:cubicBezTo>
                      <a:pt x="156" y="321"/>
                      <a:pt x="155" y="321"/>
                      <a:pt x="155" y="320"/>
                    </a:cubicBezTo>
                    <a:cubicBezTo>
                      <a:pt x="147" y="315"/>
                      <a:pt x="141" y="310"/>
                      <a:pt x="132" y="305"/>
                    </a:cubicBezTo>
                    <a:cubicBezTo>
                      <a:pt x="132" y="304"/>
                      <a:pt x="130" y="304"/>
                      <a:pt x="130" y="303"/>
                    </a:cubicBezTo>
                    <a:cubicBezTo>
                      <a:pt x="128" y="303"/>
                      <a:pt x="126" y="301"/>
                      <a:pt x="125" y="300"/>
                    </a:cubicBezTo>
                    <a:cubicBezTo>
                      <a:pt x="123" y="300"/>
                      <a:pt x="123" y="300"/>
                      <a:pt x="122" y="299"/>
                    </a:cubicBezTo>
                    <a:cubicBezTo>
                      <a:pt x="122" y="299"/>
                      <a:pt x="123" y="299"/>
                      <a:pt x="123" y="298"/>
                    </a:cubicBezTo>
                    <a:cubicBezTo>
                      <a:pt x="116" y="294"/>
                      <a:pt x="106" y="287"/>
                      <a:pt x="97" y="282"/>
                    </a:cubicBezTo>
                    <a:cubicBezTo>
                      <a:pt x="96" y="282"/>
                      <a:pt x="97" y="283"/>
                      <a:pt x="96" y="283"/>
                    </a:cubicBezTo>
                    <a:cubicBezTo>
                      <a:pt x="95" y="282"/>
                      <a:pt x="95" y="282"/>
                      <a:pt x="93" y="282"/>
                    </a:cubicBezTo>
                    <a:cubicBezTo>
                      <a:pt x="93" y="280"/>
                      <a:pt x="91" y="280"/>
                      <a:pt x="90" y="280"/>
                    </a:cubicBezTo>
                    <a:cubicBezTo>
                      <a:pt x="90" y="280"/>
                      <a:pt x="90" y="278"/>
                      <a:pt x="89" y="279"/>
                    </a:cubicBezTo>
                    <a:cubicBezTo>
                      <a:pt x="89" y="278"/>
                      <a:pt x="87" y="278"/>
                      <a:pt x="88" y="276"/>
                    </a:cubicBezTo>
                    <a:cubicBezTo>
                      <a:pt x="89" y="274"/>
                      <a:pt x="91" y="277"/>
                      <a:pt x="92" y="275"/>
                    </a:cubicBezTo>
                    <a:cubicBezTo>
                      <a:pt x="92" y="276"/>
                      <a:pt x="92" y="277"/>
                      <a:pt x="93" y="277"/>
                    </a:cubicBezTo>
                    <a:cubicBezTo>
                      <a:pt x="94" y="276"/>
                      <a:pt x="94" y="273"/>
                      <a:pt x="94" y="274"/>
                    </a:cubicBezTo>
                    <a:cubicBezTo>
                      <a:pt x="93" y="274"/>
                      <a:pt x="93" y="274"/>
                      <a:pt x="92" y="274"/>
                    </a:cubicBezTo>
                    <a:cubicBezTo>
                      <a:pt x="93" y="273"/>
                      <a:pt x="93" y="273"/>
                      <a:pt x="94" y="274"/>
                    </a:cubicBezTo>
                    <a:cubicBezTo>
                      <a:pt x="94" y="273"/>
                      <a:pt x="95" y="273"/>
                      <a:pt x="95" y="272"/>
                    </a:cubicBezTo>
                    <a:cubicBezTo>
                      <a:pt x="93" y="272"/>
                      <a:pt x="94" y="271"/>
                      <a:pt x="93" y="272"/>
                    </a:cubicBezTo>
                    <a:cubicBezTo>
                      <a:pt x="93" y="272"/>
                      <a:pt x="93" y="271"/>
                      <a:pt x="94" y="271"/>
                    </a:cubicBezTo>
                    <a:cubicBezTo>
                      <a:pt x="94" y="272"/>
                      <a:pt x="96" y="272"/>
                      <a:pt x="95" y="273"/>
                    </a:cubicBezTo>
                    <a:cubicBezTo>
                      <a:pt x="95" y="273"/>
                      <a:pt x="96" y="273"/>
                      <a:pt x="96" y="273"/>
                    </a:cubicBezTo>
                    <a:cubicBezTo>
                      <a:pt x="96" y="273"/>
                      <a:pt x="96" y="272"/>
                      <a:pt x="96" y="272"/>
                    </a:cubicBezTo>
                    <a:cubicBezTo>
                      <a:pt x="96" y="272"/>
                      <a:pt x="97" y="272"/>
                      <a:pt x="97" y="271"/>
                    </a:cubicBezTo>
                    <a:cubicBezTo>
                      <a:pt x="97" y="271"/>
                      <a:pt x="96" y="271"/>
                      <a:pt x="96" y="271"/>
                    </a:cubicBezTo>
                    <a:cubicBezTo>
                      <a:pt x="96" y="271"/>
                      <a:pt x="98" y="268"/>
                      <a:pt x="99" y="267"/>
                    </a:cubicBezTo>
                    <a:cubicBezTo>
                      <a:pt x="98" y="268"/>
                      <a:pt x="96" y="267"/>
                      <a:pt x="97" y="268"/>
                    </a:cubicBezTo>
                    <a:close/>
                    <a:moveTo>
                      <a:pt x="451" y="270"/>
                    </a:moveTo>
                    <a:cubicBezTo>
                      <a:pt x="452" y="270"/>
                      <a:pt x="452" y="268"/>
                      <a:pt x="452" y="267"/>
                    </a:cubicBezTo>
                    <a:cubicBezTo>
                      <a:pt x="452" y="267"/>
                      <a:pt x="451" y="267"/>
                      <a:pt x="451" y="267"/>
                    </a:cubicBezTo>
                    <a:cubicBezTo>
                      <a:pt x="451" y="269"/>
                      <a:pt x="451" y="270"/>
                      <a:pt x="451" y="270"/>
                    </a:cubicBezTo>
                    <a:close/>
                    <a:moveTo>
                      <a:pt x="557" y="270"/>
                    </a:moveTo>
                    <a:cubicBezTo>
                      <a:pt x="554" y="273"/>
                      <a:pt x="549" y="276"/>
                      <a:pt x="546" y="280"/>
                    </a:cubicBezTo>
                    <a:cubicBezTo>
                      <a:pt x="545" y="281"/>
                      <a:pt x="543" y="282"/>
                      <a:pt x="542" y="284"/>
                    </a:cubicBezTo>
                    <a:cubicBezTo>
                      <a:pt x="543" y="284"/>
                      <a:pt x="545" y="284"/>
                      <a:pt x="546" y="283"/>
                    </a:cubicBezTo>
                    <a:cubicBezTo>
                      <a:pt x="546" y="283"/>
                      <a:pt x="547" y="282"/>
                      <a:pt x="547" y="281"/>
                    </a:cubicBezTo>
                    <a:cubicBezTo>
                      <a:pt x="552" y="278"/>
                      <a:pt x="555" y="273"/>
                      <a:pt x="560" y="269"/>
                    </a:cubicBezTo>
                    <a:cubicBezTo>
                      <a:pt x="558" y="269"/>
                      <a:pt x="557" y="269"/>
                      <a:pt x="557" y="270"/>
                    </a:cubicBezTo>
                    <a:close/>
                    <a:moveTo>
                      <a:pt x="374" y="296"/>
                    </a:moveTo>
                    <a:cubicBezTo>
                      <a:pt x="375" y="296"/>
                      <a:pt x="377" y="297"/>
                      <a:pt x="376" y="298"/>
                    </a:cubicBezTo>
                    <a:cubicBezTo>
                      <a:pt x="373" y="298"/>
                      <a:pt x="371" y="297"/>
                      <a:pt x="369" y="295"/>
                    </a:cubicBezTo>
                    <a:cubicBezTo>
                      <a:pt x="369" y="295"/>
                      <a:pt x="369" y="295"/>
                      <a:pt x="369" y="294"/>
                    </a:cubicBezTo>
                    <a:cubicBezTo>
                      <a:pt x="359" y="289"/>
                      <a:pt x="350" y="283"/>
                      <a:pt x="340" y="278"/>
                    </a:cubicBezTo>
                    <a:cubicBezTo>
                      <a:pt x="335" y="274"/>
                      <a:pt x="330" y="272"/>
                      <a:pt x="323" y="270"/>
                    </a:cubicBezTo>
                    <a:cubicBezTo>
                      <a:pt x="327" y="273"/>
                      <a:pt x="332" y="275"/>
                      <a:pt x="336" y="277"/>
                    </a:cubicBezTo>
                    <a:cubicBezTo>
                      <a:pt x="340" y="280"/>
                      <a:pt x="344" y="283"/>
                      <a:pt x="349" y="285"/>
                    </a:cubicBezTo>
                    <a:cubicBezTo>
                      <a:pt x="353" y="289"/>
                      <a:pt x="359" y="291"/>
                      <a:pt x="363" y="295"/>
                    </a:cubicBezTo>
                    <a:cubicBezTo>
                      <a:pt x="366" y="296"/>
                      <a:pt x="369" y="298"/>
                      <a:pt x="371" y="300"/>
                    </a:cubicBezTo>
                    <a:cubicBezTo>
                      <a:pt x="375" y="299"/>
                      <a:pt x="380" y="299"/>
                      <a:pt x="384" y="299"/>
                    </a:cubicBezTo>
                    <a:cubicBezTo>
                      <a:pt x="383" y="297"/>
                      <a:pt x="380" y="297"/>
                      <a:pt x="379" y="295"/>
                    </a:cubicBezTo>
                    <a:cubicBezTo>
                      <a:pt x="375" y="293"/>
                      <a:pt x="370" y="290"/>
                      <a:pt x="366" y="288"/>
                    </a:cubicBezTo>
                    <a:cubicBezTo>
                      <a:pt x="364" y="286"/>
                      <a:pt x="362" y="285"/>
                      <a:pt x="360" y="284"/>
                    </a:cubicBezTo>
                    <a:cubicBezTo>
                      <a:pt x="355" y="281"/>
                      <a:pt x="349" y="278"/>
                      <a:pt x="343" y="276"/>
                    </a:cubicBezTo>
                    <a:cubicBezTo>
                      <a:pt x="342" y="276"/>
                      <a:pt x="339" y="275"/>
                      <a:pt x="340" y="275"/>
                    </a:cubicBezTo>
                    <a:cubicBezTo>
                      <a:pt x="351" y="282"/>
                      <a:pt x="363" y="289"/>
                      <a:pt x="374" y="296"/>
                    </a:cubicBezTo>
                    <a:close/>
                    <a:moveTo>
                      <a:pt x="541" y="282"/>
                    </a:moveTo>
                    <a:cubicBezTo>
                      <a:pt x="545" y="278"/>
                      <a:pt x="550" y="275"/>
                      <a:pt x="553" y="270"/>
                    </a:cubicBezTo>
                    <a:cubicBezTo>
                      <a:pt x="549" y="269"/>
                      <a:pt x="547" y="274"/>
                      <a:pt x="544" y="277"/>
                    </a:cubicBezTo>
                    <a:cubicBezTo>
                      <a:pt x="543" y="277"/>
                      <a:pt x="541" y="278"/>
                      <a:pt x="541" y="279"/>
                    </a:cubicBezTo>
                    <a:cubicBezTo>
                      <a:pt x="541" y="279"/>
                      <a:pt x="541" y="279"/>
                      <a:pt x="540" y="279"/>
                    </a:cubicBezTo>
                    <a:cubicBezTo>
                      <a:pt x="540" y="281"/>
                      <a:pt x="539" y="280"/>
                      <a:pt x="539" y="281"/>
                    </a:cubicBezTo>
                    <a:cubicBezTo>
                      <a:pt x="540" y="281"/>
                      <a:pt x="540" y="282"/>
                      <a:pt x="541" y="282"/>
                    </a:cubicBezTo>
                    <a:close/>
                    <a:moveTo>
                      <a:pt x="530" y="286"/>
                    </a:moveTo>
                    <a:cubicBezTo>
                      <a:pt x="533" y="285"/>
                      <a:pt x="534" y="282"/>
                      <a:pt x="537" y="281"/>
                    </a:cubicBezTo>
                    <a:cubicBezTo>
                      <a:pt x="537" y="280"/>
                      <a:pt x="535" y="280"/>
                      <a:pt x="536" y="280"/>
                    </a:cubicBezTo>
                    <a:cubicBezTo>
                      <a:pt x="536" y="280"/>
                      <a:pt x="537" y="280"/>
                      <a:pt x="537" y="280"/>
                    </a:cubicBezTo>
                    <a:cubicBezTo>
                      <a:pt x="540" y="276"/>
                      <a:pt x="544" y="274"/>
                      <a:pt x="546" y="271"/>
                    </a:cubicBezTo>
                    <a:cubicBezTo>
                      <a:pt x="546" y="270"/>
                      <a:pt x="545" y="271"/>
                      <a:pt x="545" y="271"/>
                    </a:cubicBezTo>
                    <a:cubicBezTo>
                      <a:pt x="540" y="275"/>
                      <a:pt x="535" y="279"/>
                      <a:pt x="531" y="284"/>
                    </a:cubicBezTo>
                    <a:cubicBezTo>
                      <a:pt x="530" y="284"/>
                      <a:pt x="530" y="284"/>
                      <a:pt x="530" y="284"/>
                    </a:cubicBezTo>
                    <a:cubicBezTo>
                      <a:pt x="531" y="285"/>
                      <a:pt x="530" y="285"/>
                      <a:pt x="530" y="286"/>
                    </a:cubicBezTo>
                    <a:close/>
                    <a:moveTo>
                      <a:pt x="454" y="271"/>
                    </a:moveTo>
                    <a:cubicBezTo>
                      <a:pt x="453" y="272"/>
                      <a:pt x="451" y="273"/>
                      <a:pt x="452" y="274"/>
                    </a:cubicBezTo>
                    <a:cubicBezTo>
                      <a:pt x="453" y="274"/>
                      <a:pt x="455" y="273"/>
                      <a:pt x="456" y="273"/>
                    </a:cubicBezTo>
                    <a:cubicBezTo>
                      <a:pt x="456" y="272"/>
                      <a:pt x="456" y="271"/>
                      <a:pt x="456" y="271"/>
                    </a:cubicBezTo>
                    <a:cubicBezTo>
                      <a:pt x="456" y="272"/>
                      <a:pt x="454" y="272"/>
                      <a:pt x="454" y="271"/>
                    </a:cubicBezTo>
                    <a:close/>
                    <a:moveTo>
                      <a:pt x="633" y="272"/>
                    </a:moveTo>
                    <a:cubicBezTo>
                      <a:pt x="634" y="273"/>
                      <a:pt x="636" y="272"/>
                      <a:pt x="636" y="272"/>
                    </a:cubicBezTo>
                    <a:cubicBezTo>
                      <a:pt x="635" y="272"/>
                      <a:pt x="634" y="272"/>
                      <a:pt x="633" y="272"/>
                    </a:cubicBezTo>
                    <a:close/>
                    <a:moveTo>
                      <a:pt x="525" y="285"/>
                    </a:moveTo>
                    <a:cubicBezTo>
                      <a:pt x="525" y="285"/>
                      <a:pt x="525" y="285"/>
                      <a:pt x="525" y="286"/>
                    </a:cubicBezTo>
                    <a:cubicBezTo>
                      <a:pt x="524" y="285"/>
                      <a:pt x="525" y="286"/>
                      <a:pt x="524" y="286"/>
                    </a:cubicBezTo>
                    <a:cubicBezTo>
                      <a:pt x="524" y="287"/>
                      <a:pt x="524" y="287"/>
                      <a:pt x="525" y="287"/>
                    </a:cubicBezTo>
                    <a:cubicBezTo>
                      <a:pt x="525" y="287"/>
                      <a:pt x="525" y="287"/>
                      <a:pt x="525" y="286"/>
                    </a:cubicBezTo>
                    <a:cubicBezTo>
                      <a:pt x="528" y="284"/>
                      <a:pt x="531" y="280"/>
                      <a:pt x="534" y="278"/>
                    </a:cubicBezTo>
                    <a:cubicBezTo>
                      <a:pt x="534" y="277"/>
                      <a:pt x="534" y="277"/>
                      <a:pt x="534" y="277"/>
                    </a:cubicBezTo>
                    <a:cubicBezTo>
                      <a:pt x="537" y="277"/>
                      <a:pt x="538" y="274"/>
                      <a:pt x="540" y="272"/>
                    </a:cubicBezTo>
                    <a:cubicBezTo>
                      <a:pt x="538" y="272"/>
                      <a:pt x="538" y="273"/>
                      <a:pt x="537" y="272"/>
                    </a:cubicBezTo>
                    <a:cubicBezTo>
                      <a:pt x="536" y="274"/>
                      <a:pt x="534" y="274"/>
                      <a:pt x="534" y="277"/>
                    </a:cubicBezTo>
                    <a:cubicBezTo>
                      <a:pt x="530" y="279"/>
                      <a:pt x="529" y="282"/>
                      <a:pt x="525" y="285"/>
                    </a:cubicBezTo>
                    <a:close/>
                    <a:moveTo>
                      <a:pt x="624" y="274"/>
                    </a:moveTo>
                    <a:cubicBezTo>
                      <a:pt x="624" y="275"/>
                      <a:pt x="625" y="275"/>
                      <a:pt x="625" y="275"/>
                    </a:cubicBezTo>
                    <a:cubicBezTo>
                      <a:pt x="625" y="274"/>
                      <a:pt x="627" y="273"/>
                      <a:pt x="626" y="273"/>
                    </a:cubicBezTo>
                    <a:cubicBezTo>
                      <a:pt x="626" y="274"/>
                      <a:pt x="624" y="273"/>
                      <a:pt x="624" y="274"/>
                    </a:cubicBezTo>
                    <a:close/>
                    <a:moveTo>
                      <a:pt x="59" y="277"/>
                    </a:moveTo>
                    <a:cubicBezTo>
                      <a:pt x="57" y="277"/>
                      <a:pt x="58" y="275"/>
                      <a:pt x="57" y="276"/>
                    </a:cubicBezTo>
                    <a:cubicBezTo>
                      <a:pt x="57" y="278"/>
                      <a:pt x="58" y="278"/>
                      <a:pt x="59" y="278"/>
                    </a:cubicBezTo>
                    <a:cubicBezTo>
                      <a:pt x="60" y="279"/>
                      <a:pt x="62" y="281"/>
                      <a:pt x="63" y="280"/>
                    </a:cubicBezTo>
                    <a:cubicBezTo>
                      <a:pt x="62" y="280"/>
                      <a:pt x="64" y="280"/>
                      <a:pt x="63" y="279"/>
                    </a:cubicBezTo>
                    <a:cubicBezTo>
                      <a:pt x="63" y="280"/>
                      <a:pt x="61" y="278"/>
                      <a:pt x="61" y="278"/>
                    </a:cubicBezTo>
                    <a:cubicBezTo>
                      <a:pt x="61" y="278"/>
                      <a:pt x="61" y="278"/>
                      <a:pt x="60" y="279"/>
                    </a:cubicBezTo>
                    <a:cubicBezTo>
                      <a:pt x="60" y="278"/>
                      <a:pt x="61" y="278"/>
                      <a:pt x="61" y="278"/>
                    </a:cubicBezTo>
                    <a:cubicBezTo>
                      <a:pt x="60" y="278"/>
                      <a:pt x="60" y="278"/>
                      <a:pt x="60" y="278"/>
                    </a:cubicBezTo>
                    <a:cubicBezTo>
                      <a:pt x="60" y="278"/>
                      <a:pt x="60" y="277"/>
                      <a:pt x="59" y="277"/>
                    </a:cubicBezTo>
                    <a:cubicBezTo>
                      <a:pt x="60" y="278"/>
                      <a:pt x="60" y="277"/>
                      <a:pt x="61" y="277"/>
                    </a:cubicBezTo>
                    <a:cubicBezTo>
                      <a:pt x="62" y="277"/>
                      <a:pt x="64" y="278"/>
                      <a:pt x="64" y="278"/>
                    </a:cubicBezTo>
                    <a:cubicBezTo>
                      <a:pt x="64" y="278"/>
                      <a:pt x="64" y="279"/>
                      <a:pt x="64" y="279"/>
                    </a:cubicBezTo>
                    <a:cubicBezTo>
                      <a:pt x="65" y="278"/>
                      <a:pt x="65" y="278"/>
                      <a:pt x="66" y="278"/>
                    </a:cubicBezTo>
                    <a:cubicBezTo>
                      <a:pt x="66" y="278"/>
                      <a:pt x="65" y="280"/>
                      <a:pt x="66" y="280"/>
                    </a:cubicBezTo>
                    <a:cubicBezTo>
                      <a:pt x="68" y="279"/>
                      <a:pt x="70" y="282"/>
                      <a:pt x="72" y="283"/>
                    </a:cubicBezTo>
                    <a:cubicBezTo>
                      <a:pt x="71" y="283"/>
                      <a:pt x="72" y="283"/>
                      <a:pt x="71" y="282"/>
                    </a:cubicBezTo>
                    <a:cubicBezTo>
                      <a:pt x="71" y="283"/>
                      <a:pt x="72" y="284"/>
                      <a:pt x="71" y="284"/>
                    </a:cubicBezTo>
                    <a:cubicBezTo>
                      <a:pt x="71" y="283"/>
                      <a:pt x="70" y="284"/>
                      <a:pt x="70" y="284"/>
                    </a:cubicBezTo>
                    <a:cubicBezTo>
                      <a:pt x="70" y="283"/>
                      <a:pt x="69" y="283"/>
                      <a:pt x="69" y="282"/>
                    </a:cubicBezTo>
                    <a:cubicBezTo>
                      <a:pt x="69" y="283"/>
                      <a:pt x="70" y="283"/>
                      <a:pt x="69" y="283"/>
                    </a:cubicBezTo>
                    <a:cubicBezTo>
                      <a:pt x="69" y="283"/>
                      <a:pt x="69" y="283"/>
                      <a:pt x="68" y="283"/>
                    </a:cubicBezTo>
                    <a:cubicBezTo>
                      <a:pt x="69" y="282"/>
                      <a:pt x="69" y="283"/>
                      <a:pt x="68" y="282"/>
                    </a:cubicBezTo>
                    <a:cubicBezTo>
                      <a:pt x="68" y="282"/>
                      <a:pt x="69" y="282"/>
                      <a:pt x="69" y="282"/>
                    </a:cubicBezTo>
                    <a:cubicBezTo>
                      <a:pt x="68" y="282"/>
                      <a:pt x="67" y="281"/>
                      <a:pt x="66" y="282"/>
                    </a:cubicBezTo>
                    <a:cubicBezTo>
                      <a:pt x="66" y="281"/>
                      <a:pt x="65" y="280"/>
                      <a:pt x="64" y="280"/>
                    </a:cubicBezTo>
                    <a:cubicBezTo>
                      <a:pt x="64" y="280"/>
                      <a:pt x="63" y="280"/>
                      <a:pt x="63" y="281"/>
                    </a:cubicBezTo>
                    <a:cubicBezTo>
                      <a:pt x="64" y="281"/>
                      <a:pt x="64" y="283"/>
                      <a:pt x="65" y="282"/>
                    </a:cubicBezTo>
                    <a:cubicBezTo>
                      <a:pt x="69" y="286"/>
                      <a:pt x="74" y="288"/>
                      <a:pt x="78" y="290"/>
                    </a:cubicBezTo>
                    <a:cubicBezTo>
                      <a:pt x="78" y="291"/>
                      <a:pt x="77" y="290"/>
                      <a:pt x="77" y="291"/>
                    </a:cubicBezTo>
                    <a:cubicBezTo>
                      <a:pt x="79" y="290"/>
                      <a:pt x="79" y="292"/>
                      <a:pt x="80" y="290"/>
                    </a:cubicBezTo>
                    <a:cubicBezTo>
                      <a:pt x="79" y="291"/>
                      <a:pt x="80" y="291"/>
                      <a:pt x="80" y="292"/>
                    </a:cubicBezTo>
                    <a:cubicBezTo>
                      <a:pt x="81" y="292"/>
                      <a:pt x="81" y="292"/>
                      <a:pt x="81" y="292"/>
                    </a:cubicBezTo>
                    <a:cubicBezTo>
                      <a:pt x="81" y="292"/>
                      <a:pt x="81" y="291"/>
                      <a:pt x="81" y="291"/>
                    </a:cubicBezTo>
                    <a:cubicBezTo>
                      <a:pt x="81" y="292"/>
                      <a:pt x="81" y="292"/>
                      <a:pt x="81" y="292"/>
                    </a:cubicBezTo>
                    <a:cubicBezTo>
                      <a:pt x="84" y="292"/>
                      <a:pt x="85" y="295"/>
                      <a:pt x="86" y="294"/>
                    </a:cubicBezTo>
                    <a:cubicBezTo>
                      <a:pt x="86" y="294"/>
                      <a:pt x="86" y="295"/>
                      <a:pt x="85" y="295"/>
                    </a:cubicBezTo>
                    <a:cubicBezTo>
                      <a:pt x="86" y="296"/>
                      <a:pt x="87" y="295"/>
                      <a:pt x="87" y="296"/>
                    </a:cubicBezTo>
                    <a:cubicBezTo>
                      <a:pt x="87" y="296"/>
                      <a:pt x="86" y="295"/>
                      <a:pt x="86" y="296"/>
                    </a:cubicBezTo>
                    <a:cubicBezTo>
                      <a:pt x="88" y="296"/>
                      <a:pt x="89" y="299"/>
                      <a:pt x="91" y="298"/>
                    </a:cubicBezTo>
                    <a:cubicBezTo>
                      <a:pt x="92" y="300"/>
                      <a:pt x="95" y="301"/>
                      <a:pt x="97" y="303"/>
                    </a:cubicBezTo>
                    <a:cubicBezTo>
                      <a:pt x="97" y="302"/>
                      <a:pt x="97" y="302"/>
                      <a:pt x="98" y="302"/>
                    </a:cubicBezTo>
                    <a:cubicBezTo>
                      <a:pt x="98" y="302"/>
                      <a:pt x="98" y="303"/>
                      <a:pt x="98" y="303"/>
                    </a:cubicBezTo>
                    <a:cubicBezTo>
                      <a:pt x="99" y="303"/>
                      <a:pt x="99" y="304"/>
                      <a:pt x="99" y="303"/>
                    </a:cubicBezTo>
                    <a:cubicBezTo>
                      <a:pt x="99" y="304"/>
                      <a:pt x="100" y="305"/>
                      <a:pt x="101" y="304"/>
                    </a:cubicBezTo>
                    <a:cubicBezTo>
                      <a:pt x="102" y="307"/>
                      <a:pt x="106" y="307"/>
                      <a:pt x="108" y="309"/>
                    </a:cubicBezTo>
                    <a:cubicBezTo>
                      <a:pt x="108" y="308"/>
                      <a:pt x="108" y="309"/>
                      <a:pt x="109" y="309"/>
                    </a:cubicBezTo>
                    <a:cubicBezTo>
                      <a:pt x="109" y="309"/>
                      <a:pt x="108" y="310"/>
                      <a:pt x="108" y="310"/>
                    </a:cubicBezTo>
                    <a:cubicBezTo>
                      <a:pt x="108" y="310"/>
                      <a:pt x="111" y="310"/>
                      <a:pt x="111" y="311"/>
                    </a:cubicBezTo>
                    <a:cubicBezTo>
                      <a:pt x="112" y="311"/>
                      <a:pt x="110" y="310"/>
                      <a:pt x="111" y="310"/>
                    </a:cubicBezTo>
                    <a:cubicBezTo>
                      <a:pt x="112" y="311"/>
                      <a:pt x="113" y="311"/>
                      <a:pt x="113" y="310"/>
                    </a:cubicBezTo>
                    <a:cubicBezTo>
                      <a:pt x="113" y="311"/>
                      <a:pt x="113" y="311"/>
                      <a:pt x="113" y="311"/>
                    </a:cubicBezTo>
                    <a:cubicBezTo>
                      <a:pt x="114" y="311"/>
                      <a:pt x="114" y="311"/>
                      <a:pt x="115" y="311"/>
                    </a:cubicBezTo>
                    <a:cubicBezTo>
                      <a:pt x="115" y="310"/>
                      <a:pt x="115" y="309"/>
                      <a:pt x="116" y="310"/>
                    </a:cubicBezTo>
                    <a:cubicBezTo>
                      <a:pt x="116" y="310"/>
                      <a:pt x="116" y="310"/>
                      <a:pt x="115" y="310"/>
                    </a:cubicBezTo>
                    <a:cubicBezTo>
                      <a:pt x="116" y="310"/>
                      <a:pt x="116" y="310"/>
                      <a:pt x="116" y="310"/>
                    </a:cubicBezTo>
                    <a:cubicBezTo>
                      <a:pt x="116" y="310"/>
                      <a:pt x="116" y="311"/>
                      <a:pt x="116" y="311"/>
                    </a:cubicBezTo>
                    <a:cubicBezTo>
                      <a:pt x="115" y="312"/>
                      <a:pt x="114" y="311"/>
                      <a:pt x="113" y="313"/>
                    </a:cubicBezTo>
                    <a:cubicBezTo>
                      <a:pt x="114" y="313"/>
                      <a:pt x="115" y="313"/>
                      <a:pt x="115" y="314"/>
                    </a:cubicBezTo>
                    <a:cubicBezTo>
                      <a:pt x="117" y="315"/>
                      <a:pt x="118" y="316"/>
                      <a:pt x="120" y="318"/>
                    </a:cubicBezTo>
                    <a:cubicBezTo>
                      <a:pt x="124" y="319"/>
                      <a:pt x="127" y="322"/>
                      <a:pt x="130" y="322"/>
                    </a:cubicBezTo>
                    <a:cubicBezTo>
                      <a:pt x="131" y="324"/>
                      <a:pt x="133" y="325"/>
                      <a:pt x="135" y="325"/>
                    </a:cubicBezTo>
                    <a:cubicBezTo>
                      <a:pt x="140" y="328"/>
                      <a:pt x="144" y="332"/>
                      <a:pt x="150" y="334"/>
                    </a:cubicBezTo>
                    <a:cubicBezTo>
                      <a:pt x="151" y="336"/>
                      <a:pt x="154" y="338"/>
                      <a:pt x="157" y="338"/>
                    </a:cubicBezTo>
                    <a:cubicBezTo>
                      <a:pt x="157" y="338"/>
                      <a:pt x="157" y="338"/>
                      <a:pt x="157" y="338"/>
                    </a:cubicBezTo>
                    <a:cubicBezTo>
                      <a:pt x="158" y="339"/>
                      <a:pt x="161" y="342"/>
                      <a:pt x="163" y="341"/>
                    </a:cubicBezTo>
                    <a:cubicBezTo>
                      <a:pt x="162" y="342"/>
                      <a:pt x="164" y="341"/>
                      <a:pt x="163" y="342"/>
                    </a:cubicBezTo>
                    <a:cubicBezTo>
                      <a:pt x="163" y="342"/>
                      <a:pt x="164" y="342"/>
                      <a:pt x="164" y="343"/>
                    </a:cubicBezTo>
                    <a:cubicBezTo>
                      <a:pt x="165" y="343"/>
                      <a:pt x="164" y="342"/>
                      <a:pt x="165" y="342"/>
                    </a:cubicBezTo>
                    <a:cubicBezTo>
                      <a:pt x="165" y="343"/>
                      <a:pt x="165" y="343"/>
                      <a:pt x="165" y="344"/>
                    </a:cubicBezTo>
                    <a:cubicBezTo>
                      <a:pt x="165" y="344"/>
                      <a:pt x="166" y="344"/>
                      <a:pt x="167" y="343"/>
                    </a:cubicBezTo>
                    <a:cubicBezTo>
                      <a:pt x="166" y="344"/>
                      <a:pt x="168" y="346"/>
                      <a:pt x="168" y="345"/>
                    </a:cubicBezTo>
                    <a:cubicBezTo>
                      <a:pt x="169" y="346"/>
                      <a:pt x="170" y="347"/>
                      <a:pt x="173" y="348"/>
                    </a:cubicBezTo>
                    <a:cubicBezTo>
                      <a:pt x="173" y="350"/>
                      <a:pt x="175" y="351"/>
                      <a:pt x="176" y="351"/>
                    </a:cubicBezTo>
                    <a:cubicBezTo>
                      <a:pt x="176" y="351"/>
                      <a:pt x="175" y="351"/>
                      <a:pt x="176" y="351"/>
                    </a:cubicBezTo>
                    <a:cubicBezTo>
                      <a:pt x="177" y="352"/>
                      <a:pt x="177" y="353"/>
                      <a:pt x="179" y="353"/>
                    </a:cubicBezTo>
                    <a:cubicBezTo>
                      <a:pt x="179" y="353"/>
                      <a:pt x="179" y="353"/>
                      <a:pt x="179" y="353"/>
                    </a:cubicBezTo>
                    <a:cubicBezTo>
                      <a:pt x="184" y="355"/>
                      <a:pt x="187" y="359"/>
                      <a:pt x="192" y="360"/>
                    </a:cubicBezTo>
                    <a:cubicBezTo>
                      <a:pt x="192" y="361"/>
                      <a:pt x="192" y="361"/>
                      <a:pt x="192" y="361"/>
                    </a:cubicBezTo>
                    <a:cubicBezTo>
                      <a:pt x="197" y="364"/>
                      <a:pt x="202" y="367"/>
                      <a:pt x="206" y="369"/>
                    </a:cubicBezTo>
                    <a:cubicBezTo>
                      <a:pt x="206" y="370"/>
                      <a:pt x="207" y="370"/>
                      <a:pt x="207" y="371"/>
                    </a:cubicBezTo>
                    <a:cubicBezTo>
                      <a:pt x="208" y="371"/>
                      <a:pt x="209" y="371"/>
                      <a:pt x="209" y="372"/>
                    </a:cubicBezTo>
                    <a:cubicBezTo>
                      <a:pt x="210" y="372"/>
                      <a:pt x="210" y="372"/>
                      <a:pt x="210" y="372"/>
                    </a:cubicBezTo>
                    <a:cubicBezTo>
                      <a:pt x="212" y="374"/>
                      <a:pt x="214" y="375"/>
                      <a:pt x="217" y="375"/>
                    </a:cubicBezTo>
                    <a:cubicBezTo>
                      <a:pt x="218" y="377"/>
                      <a:pt x="222" y="381"/>
                      <a:pt x="225" y="380"/>
                    </a:cubicBezTo>
                    <a:cubicBezTo>
                      <a:pt x="224" y="378"/>
                      <a:pt x="225" y="375"/>
                      <a:pt x="226" y="373"/>
                    </a:cubicBezTo>
                    <a:cubicBezTo>
                      <a:pt x="224" y="373"/>
                      <a:pt x="224" y="372"/>
                      <a:pt x="222" y="372"/>
                    </a:cubicBezTo>
                    <a:cubicBezTo>
                      <a:pt x="221" y="370"/>
                      <a:pt x="219" y="369"/>
                      <a:pt x="216" y="368"/>
                    </a:cubicBezTo>
                    <a:cubicBezTo>
                      <a:pt x="215" y="365"/>
                      <a:pt x="213" y="365"/>
                      <a:pt x="210" y="364"/>
                    </a:cubicBezTo>
                    <a:cubicBezTo>
                      <a:pt x="208" y="360"/>
                      <a:pt x="204" y="359"/>
                      <a:pt x="201" y="357"/>
                    </a:cubicBezTo>
                    <a:cubicBezTo>
                      <a:pt x="197" y="356"/>
                      <a:pt x="194" y="353"/>
                      <a:pt x="191" y="352"/>
                    </a:cubicBezTo>
                    <a:cubicBezTo>
                      <a:pt x="184" y="346"/>
                      <a:pt x="174" y="342"/>
                      <a:pt x="167" y="336"/>
                    </a:cubicBezTo>
                    <a:cubicBezTo>
                      <a:pt x="167" y="336"/>
                      <a:pt x="166" y="336"/>
                      <a:pt x="166" y="336"/>
                    </a:cubicBezTo>
                    <a:cubicBezTo>
                      <a:pt x="164" y="333"/>
                      <a:pt x="161" y="332"/>
                      <a:pt x="158" y="331"/>
                    </a:cubicBezTo>
                    <a:cubicBezTo>
                      <a:pt x="151" y="327"/>
                      <a:pt x="146" y="323"/>
                      <a:pt x="140" y="319"/>
                    </a:cubicBezTo>
                    <a:cubicBezTo>
                      <a:pt x="138" y="318"/>
                      <a:pt x="136" y="318"/>
                      <a:pt x="134" y="316"/>
                    </a:cubicBezTo>
                    <a:cubicBezTo>
                      <a:pt x="128" y="314"/>
                      <a:pt x="124" y="308"/>
                      <a:pt x="118" y="306"/>
                    </a:cubicBezTo>
                    <a:cubicBezTo>
                      <a:pt x="118" y="306"/>
                      <a:pt x="117" y="305"/>
                      <a:pt x="117" y="305"/>
                    </a:cubicBezTo>
                    <a:cubicBezTo>
                      <a:pt x="117" y="305"/>
                      <a:pt x="116" y="305"/>
                      <a:pt x="116" y="305"/>
                    </a:cubicBezTo>
                    <a:cubicBezTo>
                      <a:pt x="115" y="303"/>
                      <a:pt x="112" y="305"/>
                      <a:pt x="111" y="302"/>
                    </a:cubicBezTo>
                    <a:cubicBezTo>
                      <a:pt x="106" y="298"/>
                      <a:pt x="98" y="295"/>
                      <a:pt x="93" y="291"/>
                    </a:cubicBezTo>
                    <a:cubicBezTo>
                      <a:pt x="92" y="291"/>
                      <a:pt x="92" y="291"/>
                      <a:pt x="92" y="291"/>
                    </a:cubicBezTo>
                    <a:cubicBezTo>
                      <a:pt x="93" y="290"/>
                      <a:pt x="91" y="290"/>
                      <a:pt x="90" y="290"/>
                    </a:cubicBezTo>
                    <a:cubicBezTo>
                      <a:pt x="90" y="290"/>
                      <a:pt x="91" y="291"/>
                      <a:pt x="90" y="291"/>
                    </a:cubicBezTo>
                    <a:cubicBezTo>
                      <a:pt x="90" y="290"/>
                      <a:pt x="89" y="290"/>
                      <a:pt x="89" y="290"/>
                    </a:cubicBezTo>
                    <a:cubicBezTo>
                      <a:pt x="90" y="290"/>
                      <a:pt x="90" y="290"/>
                      <a:pt x="89" y="289"/>
                    </a:cubicBezTo>
                    <a:cubicBezTo>
                      <a:pt x="89" y="288"/>
                      <a:pt x="88" y="290"/>
                      <a:pt x="88" y="289"/>
                    </a:cubicBezTo>
                    <a:cubicBezTo>
                      <a:pt x="89" y="288"/>
                      <a:pt x="86" y="289"/>
                      <a:pt x="87" y="288"/>
                    </a:cubicBezTo>
                    <a:cubicBezTo>
                      <a:pt x="86" y="289"/>
                      <a:pt x="85" y="287"/>
                      <a:pt x="85" y="287"/>
                    </a:cubicBezTo>
                    <a:cubicBezTo>
                      <a:pt x="85" y="288"/>
                      <a:pt x="84" y="286"/>
                      <a:pt x="84" y="287"/>
                    </a:cubicBezTo>
                    <a:cubicBezTo>
                      <a:pt x="84" y="287"/>
                      <a:pt x="85" y="286"/>
                      <a:pt x="84" y="286"/>
                    </a:cubicBezTo>
                    <a:cubicBezTo>
                      <a:pt x="84" y="286"/>
                      <a:pt x="84" y="287"/>
                      <a:pt x="83" y="286"/>
                    </a:cubicBezTo>
                    <a:cubicBezTo>
                      <a:pt x="83" y="286"/>
                      <a:pt x="82" y="287"/>
                      <a:pt x="82" y="287"/>
                    </a:cubicBezTo>
                    <a:cubicBezTo>
                      <a:pt x="82" y="287"/>
                      <a:pt x="83" y="287"/>
                      <a:pt x="83" y="286"/>
                    </a:cubicBezTo>
                    <a:cubicBezTo>
                      <a:pt x="82" y="286"/>
                      <a:pt x="81" y="286"/>
                      <a:pt x="81" y="285"/>
                    </a:cubicBezTo>
                    <a:cubicBezTo>
                      <a:pt x="81" y="284"/>
                      <a:pt x="82" y="286"/>
                      <a:pt x="82" y="285"/>
                    </a:cubicBezTo>
                    <a:cubicBezTo>
                      <a:pt x="79" y="285"/>
                      <a:pt x="77" y="282"/>
                      <a:pt x="74" y="281"/>
                    </a:cubicBezTo>
                    <a:cubicBezTo>
                      <a:pt x="75" y="280"/>
                      <a:pt x="71" y="280"/>
                      <a:pt x="71" y="278"/>
                    </a:cubicBezTo>
                    <a:cubicBezTo>
                      <a:pt x="70" y="278"/>
                      <a:pt x="70" y="278"/>
                      <a:pt x="69" y="278"/>
                    </a:cubicBezTo>
                    <a:cubicBezTo>
                      <a:pt x="69" y="276"/>
                      <a:pt x="64" y="277"/>
                      <a:pt x="65" y="275"/>
                    </a:cubicBezTo>
                    <a:cubicBezTo>
                      <a:pt x="64" y="275"/>
                      <a:pt x="64" y="275"/>
                      <a:pt x="64" y="275"/>
                    </a:cubicBezTo>
                    <a:cubicBezTo>
                      <a:pt x="63" y="275"/>
                      <a:pt x="64" y="276"/>
                      <a:pt x="64" y="276"/>
                    </a:cubicBezTo>
                    <a:cubicBezTo>
                      <a:pt x="63" y="275"/>
                      <a:pt x="63" y="275"/>
                      <a:pt x="63" y="274"/>
                    </a:cubicBezTo>
                    <a:cubicBezTo>
                      <a:pt x="62" y="274"/>
                      <a:pt x="61" y="273"/>
                      <a:pt x="60" y="274"/>
                    </a:cubicBezTo>
                    <a:cubicBezTo>
                      <a:pt x="61" y="275"/>
                      <a:pt x="59" y="276"/>
                      <a:pt x="59" y="275"/>
                    </a:cubicBezTo>
                    <a:cubicBezTo>
                      <a:pt x="59" y="275"/>
                      <a:pt x="59" y="275"/>
                      <a:pt x="58" y="275"/>
                    </a:cubicBezTo>
                    <a:cubicBezTo>
                      <a:pt x="58" y="276"/>
                      <a:pt x="59" y="276"/>
                      <a:pt x="59" y="277"/>
                    </a:cubicBezTo>
                    <a:close/>
                    <a:moveTo>
                      <a:pt x="67" y="281"/>
                    </a:moveTo>
                    <a:cubicBezTo>
                      <a:pt x="67" y="280"/>
                      <a:pt x="67" y="280"/>
                      <a:pt x="67" y="280"/>
                    </a:cubicBezTo>
                    <a:cubicBezTo>
                      <a:pt x="67" y="281"/>
                      <a:pt x="70" y="281"/>
                      <a:pt x="69" y="281"/>
                    </a:cubicBezTo>
                    <a:cubicBezTo>
                      <a:pt x="69" y="281"/>
                      <a:pt x="68" y="281"/>
                      <a:pt x="67" y="281"/>
                    </a:cubicBezTo>
                    <a:close/>
                    <a:moveTo>
                      <a:pt x="82" y="293"/>
                    </a:moveTo>
                    <a:cubicBezTo>
                      <a:pt x="83" y="294"/>
                      <a:pt x="83" y="294"/>
                      <a:pt x="84" y="295"/>
                    </a:cubicBezTo>
                    <a:cubicBezTo>
                      <a:pt x="83" y="294"/>
                      <a:pt x="85" y="294"/>
                      <a:pt x="84" y="294"/>
                    </a:cubicBezTo>
                    <a:cubicBezTo>
                      <a:pt x="84" y="294"/>
                      <a:pt x="83" y="293"/>
                      <a:pt x="82" y="293"/>
                    </a:cubicBezTo>
                    <a:close/>
                    <a:moveTo>
                      <a:pt x="461" y="274"/>
                    </a:moveTo>
                    <a:cubicBezTo>
                      <a:pt x="462" y="275"/>
                      <a:pt x="461" y="275"/>
                      <a:pt x="462" y="275"/>
                    </a:cubicBezTo>
                    <a:cubicBezTo>
                      <a:pt x="462" y="274"/>
                      <a:pt x="463" y="274"/>
                      <a:pt x="463" y="274"/>
                    </a:cubicBezTo>
                    <a:cubicBezTo>
                      <a:pt x="463" y="274"/>
                      <a:pt x="463" y="274"/>
                      <a:pt x="462" y="274"/>
                    </a:cubicBezTo>
                    <a:cubicBezTo>
                      <a:pt x="462" y="274"/>
                      <a:pt x="462" y="275"/>
                      <a:pt x="461" y="274"/>
                    </a:cubicBezTo>
                    <a:close/>
                    <a:moveTo>
                      <a:pt x="529" y="275"/>
                    </a:moveTo>
                    <a:cubicBezTo>
                      <a:pt x="527" y="277"/>
                      <a:pt x="525" y="279"/>
                      <a:pt x="524" y="281"/>
                    </a:cubicBezTo>
                    <a:cubicBezTo>
                      <a:pt x="521" y="283"/>
                      <a:pt x="519" y="285"/>
                      <a:pt x="517" y="288"/>
                    </a:cubicBezTo>
                    <a:cubicBezTo>
                      <a:pt x="522" y="288"/>
                      <a:pt x="522" y="283"/>
                      <a:pt x="526" y="281"/>
                    </a:cubicBezTo>
                    <a:cubicBezTo>
                      <a:pt x="526" y="280"/>
                      <a:pt x="525" y="281"/>
                      <a:pt x="525" y="281"/>
                    </a:cubicBezTo>
                    <a:cubicBezTo>
                      <a:pt x="529" y="280"/>
                      <a:pt x="530" y="276"/>
                      <a:pt x="533" y="274"/>
                    </a:cubicBezTo>
                    <a:cubicBezTo>
                      <a:pt x="531" y="275"/>
                      <a:pt x="530" y="276"/>
                      <a:pt x="529" y="275"/>
                    </a:cubicBezTo>
                    <a:close/>
                    <a:moveTo>
                      <a:pt x="519" y="282"/>
                    </a:moveTo>
                    <a:cubicBezTo>
                      <a:pt x="520" y="281"/>
                      <a:pt x="521" y="280"/>
                      <a:pt x="523" y="279"/>
                    </a:cubicBezTo>
                    <a:cubicBezTo>
                      <a:pt x="524" y="278"/>
                      <a:pt x="526" y="276"/>
                      <a:pt x="526" y="275"/>
                    </a:cubicBezTo>
                    <a:cubicBezTo>
                      <a:pt x="523" y="277"/>
                      <a:pt x="521" y="280"/>
                      <a:pt x="519" y="282"/>
                    </a:cubicBezTo>
                    <a:close/>
                    <a:moveTo>
                      <a:pt x="613" y="276"/>
                    </a:moveTo>
                    <a:cubicBezTo>
                      <a:pt x="614" y="276"/>
                      <a:pt x="615" y="276"/>
                      <a:pt x="615" y="275"/>
                    </a:cubicBezTo>
                    <a:cubicBezTo>
                      <a:pt x="614" y="276"/>
                      <a:pt x="613" y="275"/>
                      <a:pt x="613" y="276"/>
                    </a:cubicBezTo>
                    <a:close/>
                    <a:moveTo>
                      <a:pt x="609" y="276"/>
                    </a:moveTo>
                    <a:cubicBezTo>
                      <a:pt x="611" y="277"/>
                      <a:pt x="613" y="275"/>
                      <a:pt x="609" y="276"/>
                    </a:cubicBezTo>
                    <a:close/>
                    <a:moveTo>
                      <a:pt x="521" y="277"/>
                    </a:moveTo>
                    <a:cubicBezTo>
                      <a:pt x="518" y="277"/>
                      <a:pt x="515" y="279"/>
                      <a:pt x="515" y="281"/>
                    </a:cubicBezTo>
                    <a:cubicBezTo>
                      <a:pt x="516" y="281"/>
                      <a:pt x="516" y="281"/>
                      <a:pt x="516" y="281"/>
                    </a:cubicBezTo>
                    <a:cubicBezTo>
                      <a:pt x="516" y="281"/>
                      <a:pt x="517" y="281"/>
                      <a:pt x="518" y="280"/>
                    </a:cubicBezTo>
                    <a:cubicBezTo>
                      <a:pt x="517" y="280"/>
                      <a:pt x="517" y="280"/>
                      <a:pt x="517" y="280"/>
                    </a:cubicBezTo>
                    <a:cubicBezTo>
                      <a:pt x="518" y="280"/>
                      <a:pt x="520" y="278"/>
                      <a:pt x="521" y="277"/>
                    </a:cubicBezTo>
                    <a:close/>
                    <a:moveTo>
                      <a:pt x="380" y="279"/>
                    </a:moveTo>
                    <a:cubicBezTo>
                      <a:pt x="379" y="278"/>
                      <a:pt x="378" y="278"/>
                      <a:pt x="376" y="278"/>
                    </a:cubicBezTo>
                    <a:cubicBezTo>
                      <a:pt x="376" y="279"/>
                      <a:pt x="379" y="279"/>
                      <a:pt x="380" y="279"/>
                    </a:cubicBezTo>
                    <a:close/>
                    <a:moveTo>
                      <a:pt x="762" y="289"/>
                    </a:moveTo>
                    <a:cubicBezTo>
                      <a:pt x="760" y="290"/>
                      <a:pt x="760" y="295"/>
                      <a:pt x="761" y="298"/>
                    </a:cubicBezTo>
                    <a:cubicBezTo>
                      <a:pt x="762" y="295"/>
                      <a:pt x="763" y="292"/>
                      <a:pt x="763" y="290"/>
                    </a:cubicBezTo>
                    <a:cubicBezTo>
                      <a:pt x="766" y="287"/>
                      <a:pt x="764" y="280"/>
                      <a:pt x="769" y="279"/>
                    </a:cubicBezTo>
                    <a:cubicBezTo>
                      <a:pt x="769" y="280"/>
                      <a:pt x="769" y="280"/>
                      <a:pt x="769" y="280"/>
                    </a:cubicBezTo>
                    <a:cubicBezTo>
                      <a:pt x="766" y="286"/>
                      <a:pt x="765" y="292"/>
                      <a:pt x="763" y="298"/>
                    </a:cubicBezTo>
                    <a:cubicBezTo>
                      <a:pt x="763" y="298"/>
                      <a:pt x="763" y="299"/>
                      <a:pt x="763" y="299"/>
                    </a:cubicBezTo>
                    <a:cubicBezTo>
                      <a:pt x="763" y="299"/>
                      <a:pt x="763" y="299"/>
                      <a:pt x="762" y="299"/>
                    </a:cubicBezTo>
                    <a:cubicBezTo>
                      <a:pt x="762" y="302"/>
                      <a:pt x="761" y="305"/>
                      <a:pt x="762" y="308"/>
                    </a:cubicBezTo>
                    <a:cubicBezTo>
                      <a:pt x="764" y="308"/>
                      <a:pt x="763" y="306"/>
                      <a:pt x="764" y="304"/>
                    </a:cubicBezTo>
                    <a:cubicBezTo>
                      <a:pt x="767" y="297"/>
                      <a:pt x="770" y="287"/>
                      <a:pt x="772" y="279"/>
                    </a:cubicBezTo>
                    <a:cubicBezTo>
                      <a:pt x="769" y="279"/>
                      <a:pt x="768" y="278"/>
                      <a:pt x="765" y="278"/>
                    </a:cubicBezTo>
                    <a:cubicBezTo>
                      <a:pt x="764" y="281"/>
                      <a:pt x="761" y="286"/>
                      <a:pt x="762" y="289"/>
                    </a:cubicBezTo>
                    <a:close/>
                    <a:moveTo>
                      <a:pt x="759" y="278"/>
                    </a:moveTo>
                    <a:cubicBezTo>
                      <a:pt x="758" y="281"/>
                      <a:pt x="759" y="285"/>
                      <a:pt x="759" y="288"/>
                    </a:cubicBezTo>
                    <a:cubicBezTo>
                      <a:pt x="760" y="285"/>
                      <a:pt x="761" y="282"/>
                      <a:pt x="762" y="279"/>
                    </a:cubicBezTo>
                    <a:cubicBezTo>
                      <a:pt x="761" y="278"/>
                      <a:pt x="761" y="278"/>
                      <a:pt x="759" y="278"/>
                    </a:cubicBezTo>
                    <a:close/>
                    <a:moveTo>
                      <a:pt x="510" y="281"/>
                    </a:moveTo>
                    <a:cubicBezTo>
                      <a:pt x="511" y="281"/>
                      <a:pt x="512" y="280"/>
                      <a:pt x="514" y="278"/>
                    </a:cubicBezTo>
                    <a:cubicBezTo>
                      <a:pt x="511" y="278"/>
                      <a:pt x="510" y="280"/>
                      <a:pt x="510" y="281"/>
                    </a:cubicBezTo>
                    <a:close/>
                    <a:moveTo>
                      <a:pt x="356" y="280"/>
                    </a:moveTo>
                    <a:cubicBezTo>
                      <a:pt x="361" y="282"/>
                      <a:pt x="365" y="286"/>
                      <a:pt x="370" y="288"/>
                    </a:cubicBezTo>
                    <a:cubicBezTo>
                      <a:pt x="371" y="290"/>
                      <a:pt x="374" y="290"/>
                      <a:pt x="374" y="291"/>
                    </a:cubicBezTo>
                    <a:cubicBezTo>
                      <a:pt x="379" y="293"/>
                      <a:pt x="382" y="296"/>
                      <a:pt x="386" y="298"/>
                    </a:cubicBezTo>
                    <a:cubicBezTo>
                      <a:pt x="388" y="298"/>
                      <a:pt x="390" y="299"/>
                      <a:pt x="391" y="298"/>
                    </a:cubicBezTo>
                    <a:cubicBezTo>
                      <a:pt x="381" y="291"/>
                      <a:pt x="370" y="282"/>
                      <a:pt x="356" y="279"/>
                    </a:cubicBezTo>
                    <a:cubicBezTo>
                      <a:pt x="356" y="279"/>
                      <a:pt x="356" y="280"/>
                      <a:pt x="356" y="280"/>
                    </a:cubicBezTo>
                    <a:close/>
                    <a:moveTo>
                      <a:pt x="385" y="281"/>
                    </a:moveTo>
                    <a:cubicBezTo>
                      <a:pt x="385" y="279"/>
                      <a:pt x="383" y="280"/>
                      <a:pt x="382" y="279"/>
                    </a:cubicBezTo>
                    <a:cubicBezTo>
                      <a:pt x="383" y="280"/>
                      <a:pt x="384" y="280"/>
                      <a:pt x="385" y="281"/>
                    </a:cubicBezTo>
                    <a:close/>
                    <a:moveTo>
                      <a:pt x="246" y="282"/>
                    </a:moveTo>
                    <a:cubicBezTo>
                      <a:pt x="246" y="282"/>
                      <a:pt x="246" y="282"/>
                      <a:pt x="246" y="282"/>
                    </a:cubicBezTo>
                    <a:cubicBezTo>
                      <a:pt x="246" y="282"/>
                      <a:pt x="247" y="282"/>
                      <a:pt x="247" y="282"/>
                    </a:cubicBezTo>
                    <a:cubicBezTo>
                      <a:pt x="245" y="281"/>
                      <a:pt x="244" y="280"/>
                      <a:pt x="242" y="280"/>
                    </a:cubicBezTo>
                    <a:cubicBezTo>
                      <a:pt x="243" y="281"/>
                      <a:pt x="245" y="281"/>
                      <a:pt x="246" y="282"/>
                    </a:cubicBezTo>
                    <a:close/>
                    <a:moveTo>
                      <a:pt x="506" y="281"/>
                    </a:moveTo>
                    <a:cubicBezTo>
                      <a:pt x="507" y="281"/>
                      <a:pt x="507" y="280"/>
                      <a:pt x="507" y="280"/>
                    </a:cubicBezTo>
                    <a:cubicBezTo>
                      <a:pt x="507" y="280"/>
                      <a:pt x="506" y="280"/>
                      <a:pt x="506" y="281"/>
                    </a:cubicBezTo>
                    <a:close/>
                    <a:moveTo>
                      <a:pt x="771" y="308"/>
                    </a:moveTo>
                    <a:cubicBezTo>
                      <a:pt x="772" y="309"/>
                      <a:pt x="775" y="306"/>
                      <a:pt x="776" y="306"/>
                    </a:cubicBezTo>
                    <a:cubicBezTo>
                      <a:pt x="779" y="298"/>
                      <a:pt x="782" y="289"/>
                      <a:pt x="785" y="281"/>
                    </a:cubicBezTo>
                    <a:cubicBezTo>
                      <a:pt x="783" y="281"/>
                      <a:pt x="782" y="281"/>
                      <a:pt x="781" y="281"/>
                    </a:cubicBezTo>
                    <a:cubicBezTo>
                      <a:pt x="778" y="289"/>
                      <a:pt x="776" y="297"/>
                      <a:pt x="773" y="305"/>
                    </a:cubicBezTo>
                    <a:cubicBezTo>
                      <a:pt x="773" y="306"/>
                      <a:pt x="774" y="305"/>
                      <a:pt x="773" y="306"/>
                    </a:cubicBezTo>
                    <a:cubicBezTo>
                      <a:pt x="772" y="306"/>
                      <a:pt x="773" y="308"/>
                      <a:pt x="771" y="308"/>
                    </a:cubicBezTo>
                    <a:cubicBezTo>
                      <a:pt x="769" y="306"/>
                      <a:pt x="772" y="304"/>
                      <a:pt x="772" y="302"/>
                    </a:cubicBezTo>
                    <a:cubicBezTo>
                      <a:pt x="775" y="295"/>
                      <a:pt x="777" y="287"/>
                      <a:pt x="779" y="280"/>
                    </a:cubicBezTo>
                    <a:cubicBezTo>
                      <a:pt x="778" y="280"/>
                      <a:pt x="776" y="280"/>
                      <a:pt x="775" y="280"/>
                    </a:cubicBezTo>
                    <a:cubicBezTo>
                      <a:pt x="770" y="288"/>
                      <a:pt x="767" y="299"/>
                      <a:pt x="765" y="309"/>
                    </a:cubicBezTo>
                    <a:cubicBezTo>
                      <a:pt x="767" y="309"/>
                      <a:pt x="769" y="310"/>
                      <a:pt x="771" y="308"/>
                    </a:cubicBezTo>
                    <a:close/>
                    <a:moveTo>
                      <a:pt x="594" y="283"/>
                    </a:moveTo>
                    <a:cubicBezTo>
                      <a:pt x="593" y="284"/>
                      <a:pt x="594" y="287"/>
                      <a:pt x="595" y="288"/>
                    </a:cubicBezTo>
                    <a:cubicBezTo>
                      <a:pt x="595" y="288"/>
                      <a:pt x="595" y="288"/>
                      <a:pt x="596" y="288"/>
                    </a:cubicBezTo>
                    <a:cubicBezTo>
                      <a:pt x="596" y="285"/>
                      <a:pt x="592" y="283"/>
                      <a:pt x="594" y="281"/>
                    </a:cubicBezTo>
                    <a:cubicBezTo>
                      <a:pt x="594" y="280"/>
                      <a:pt x="594" y="280"/>
                      <a:pt x="593" y="280"/>
                    </a:cubicBezTo>
                    <a:cubicBezTo>
                      <a:pt x="593" y="281"/>
                      <a:pt x="593" y="283"/>
                      <a:pt x="594" y="283"/>
                    </a:cubicBezTo>
                    <a:close/>
                    <a:moveTo>
                      <a:pt x="591" y="280"/>
                    </a:moveTo>
                    <a:cubicBezTo>
                      <a:pt x="590" y="280"/>
                      <a:pt x="588" y="281"/>
                      <a:pt x="587" y="281"/>
                    </a:cubicBezTo>
                    <a:cubicBezTo>
                      <a:pt x="588" y="284"/>
                      <a:pt x="588" y="288"/>
                      <a:pt x="590" y="291"/>
                    </a:cubicBezTo>
                    <a:cubicBezTo>
                      <a:pt x="590" y="298"/>
                      <a:pt x="594" y="306"/>
                      <a:pt x="591" y="311"/>
                    </a:cubicBezTo>
                    <a:cubicBezTo>
                      <a:pt x="590" y="313"/>
                      <a:pt x="591" y="314"/>
                      <a:pt x="591" y="316"/>
                    </a:cubicBezTo>
                    <a:cubicBezTo>
                      <a:pt x="592" y="317"/>
                      <a:pt x="591" y="319"/>
                      <a:pt x="591" y="321"/>
                    </a:cubicBezTo>
                    <a:cubicBezTo>
                      <a:pt x="592" y="321"/>
                      <a:pt x="592" y="320"/>
                      <a:pt x="593" y="320"/>
                    </a:cubicBezTo>
                    <a:cubicBezTo>
                      <a:pt x="591" y="325"/>
                      <a:pt x="592" y="330"/>
                      <a:pt x="593" y="336"/>
                    </a:cubicBezTo>
                    <a:cubicBezTo>
                      <a:pt x="593" y="333"/>
                      <a:pt x="592" y="332"/>
                      <a:pt x="593" y="330"/>
                    </a:cubicBezTo>
                    <a:cubicBezTo>
                      <a:pt x="593" y="330"/>
                      <a:pt x="593" y="330"/>
                      <a:pt x="592" y="329"/>
                    </a:cubicBezTo>
                    <a:cubicBezTo>
                      <a:pt x="593" y="321"/>
                      <a:pt x="594" y="317"/>
                      <a:pt x="592" y="312"/>
                    </a:cubicBezTo>
                    <a:cubicBezTo>
                      <a:pt x="593" y="311"/>
                      <a:pt x="593" y="307"/>
                      <a:pt x="593" y="305"/>
                    </a:cubicBezTo>
                    <a:cubicBezTo>
                      <a:pt x="594" y="307"/>
                      <a:pt x="594" y="311"/>
                      <a:pt x="594" y="312"/>
                    </a:cubicBezTo>
                    <a:cubicBezTo>
                      <a:pt x="595" y="319"/>
                      <a:pt x="595" y="326"/>
                      <a:pt x="596" y="333"/>
                    </a:cubicBezTo>
                    <a:cubicBezTo>
                      <a:pt x="598" y="324"/>
                      <a:pt x="595" y="317"/>
                      <a:pt x="596" y="309"/>
                    </a:cubicBezTo>
                    <a:cubicBezTo>
                      <a:pt x="595" y="309"/>
                      <a:pt x="595" y="308"/>
                      <a:pt x="594" y="308"/>
                    </a:cubicBezTo>
                    <a:cubicBezTo>
                      <a:pt x="596" y="306"/>
                      <a:pt x="594" y="305"/>
                      <a:pt x="594" y="302"/>
                    </a:cubicBezTo>
                    <a:cubicBezTo>
                      <a:pt x="593" y="302"/>
                      <a:pt x="594" y="303"/>
                      <a:pt x="593" y="302"/>
                    </a:cubicBezTo>
                    <a:cubicBezTo>
                      <a:pt x="593" y="299"/>
                      <a:pt x="590" y="296"/>
                      <a:pt x="593" y="293"/>
                    </a:cubicBezTo>
                    <a:cubicBezTo>
                      <a:pt x="593" y="289"/>
                      <a:pt x="591" y="285"/>
                      <a:pt x="591" y="280"/>
                    </a:cubicBezTo>
                    <a:close/>
                    <a:moveTo>
                      <a:pt x="514" y="281"/>
                    </a:moveTo>
                    <a:cubicBezTo>
                      <a:pt x="514" y="281"/>
                      <a:pt x="515" y="281"/>
                      <a:pt x="515" y="281"/>
                    </a:cubicBezTo>
                    <a:cubicBezTo>
                      <a:pt x="514" y="282"/>
                      <a:pt x="514" y="282"/>
                      <a:pt x="513" y="281"/>
                    </a:cubicBezTo>
                    <a:cubicBezTo>
                      <a:pt x="514" y="282"/>
                      <a:pt x="514" y="283"/>
                      <a:pt x="515" y="283"/>
                    </a:cubicBezTo>
                    <a:cubicBezTo>
                      <a:pt x="515" y="282"/>
                      <a:pt x="516" y="282"/>
                      <a:pt x="516" y="282"/>
                    </a:cubicBezTo>
                    <a:cubicBezTo>
                      <a:pt x="515" y="282"/>
                      <a:pt x="515" y="281"/>
                      <a:pt x="515" y="280"/>
                    </a:cubicBezTo>
                    <a:cubicBezTo>
                      <a:pt x="515" y="281"/>
                      <a:pt x="514" y="281"/>
                      <a:pt x="514" y="281"/>
                    </a:cubicBezTo>
                    <a:close/>
                    <a:moveTo>
                      <a:pt x="583" y="281"/>
                    </a:moveTo>
                    <a:cubicBezTo>
                      <a:pt x="584" y="288"/>
                      <a:pt x="584" y="295"/>
                      <a:pt x="585" y="302"/>
                    </a:cubicBezTo>
                    <a:cubicBezTo>
                      <a:pt x="585" y="293"/>
                      <a:pt x="587" y="288"/>
                      <a:pt x="584" y="281"/>
                    </a:cubicBezTo>
                    <a:cubicBezTo>
                      <a:pt x="584" y="280"/>
                      <a:pt x="584" y="281"/>
                      <a:pt x="583" y="281"/>
                    </a:cubicBezTo>
                    <a:close/>
                    <a:moveTo>
                      <a:pt x="576" y="282"/>
                    </a:moveTo>
                    <a:cubicBezTo>
                      <a:pt x="577" y="286"/>
                      <a:pt x="577" y="289"/>
                      <a:pt x="578" y="292"/>
                    </a:cubicBezTo>
                    <a:cubicBezTo>
                      <a:pt x="578" y="295"/>
                      <a:pt x="578" y="296"/>
                      <a:pt x="579" y="299"/>
                    </a:cubicBezTo>
                    <a:cubicBezTo>
                      <a:pt x="579" y="301"/>
                      <a:pt x="580" y="305"/>
                      <a:pt x="579" y="306"/>
                    </a:cubicBezTo>
                    <a:cubicBezTo>
                      <a:pt x="581" y="308"/>
                      <a:pt x="580" y="312"/>
                      <a:pt x="579" y="313"/>
                    </a:cubicBezTo>
                    <a:cubicBezTo>
                      <a:pt x="579" y="315"/>
                      <a:pt x="580" y="317"/>
                      <a:pt x="580" y="319"/>
                    </a:cubicBezTo>
                    <a:cubicBezTo>
                      <a:pt x="580" y="320"/>
                      <a:pt x="581" y="320"/>
                      <a:pt x="581" y="320"/>
                    </a:cubicBezTo>
                    <a:cubicBezTo>
                      <a:pt x="581" y="322"/>
                      <a:pt x="580" y="324"/>
                      <a:pt x="580" y="325"/>
                    </a:cubicBezTo>
                    <a:cubicBezTo>
                      <a:pt x="581" y="325"/>
                      <a:pt x="581" y="324"/>
                      <a:pt x="583" y="325"/>
                    </a:cubicBezTo>
                    <a:cubicBezTo>
                      <a:pt x="581" y="326"/>
                      <a:pt x="580" y="330"/>
                      <a:pt x="582" y="332"/>
                    </a:cubicBezTo>
                    <a:cubicBezTo>
                      <a:pt x="582" y="330"/>
                      <a:pt x="582" y="328"/>
                      <a:pt x="583" y="326"/>
                    </a:cubicBezTo>
                    <a:cubicBezTo>
                      <a:pt x="583" y="326"/>
                      <a:pt x="583" y="327"/>
                      <a:pt x="583" y="327"/>
                    </a:cubicBezTo>
                    <a:cubicBezTo>
                      <a:pt x="584" y="324"/>
                      <a:pt x="581" y="316"/>
                      <a:pt x="583" y="315"/>
                    </a:cubicBezTo>
                    <a:cubicBezTo>
                      <a:pt x="582" y="314"/>
                      <a:pt x="582" y="313"/>
                      <a:pt x="582" y="312"/>
                    </a:cubicBezTo>
                    <a:cubicBezTo>
                      <a:pt x="582" y="311"/>
                      <a:pt x="583" y="311"/>
                      <a:pt x="582" y="311"/>
                    </a:cubicBezTo>
                    <a:cubicBezTo>
                      <a:pt x="581" y="309"/>
                      <a:pt x="581" y="303"/>
                      <a:pt x="581" y="300"/>
                    </a:cubicBezTo>
                    <a:cubicBezTo>
                      <a:pt x="581" y="300"/>
                      <a:pt x="582" y="300"/>
                      <a:pt x="582" y="300"/>
                    </a:cubicBezTo>
                    <a:cubicBezTo>
                      <a:pt x="582" y="302"/>
                      <a:pt x="582" y="305"/>
                      <a:pt x="583" y="307"/>
                    </a:cubicBezTo>
                    <a:cubicBezTo>
                      <a:pt x="582" y="307"/>
                      <a:pt x="582" y="308"/>
                      <a:pt x="582" y="309"/>
                    </a:cubicBezTo>
                    <a:cubicBezTo>
                      <a:pt x="584" y="310"/>
                      <a:pt x="582" y="315"/>
                      <a:pt x="584" y="316"/>
                    </a:cubicBezTo>
                    <a:cubicBezTo>
                      <a:pt x="584" y="315"/>
                      <a:pt x="585" y="313"/>
                      <a:pt x="585" y="310"/>
                    </a:cubicBezTo>
                    <a:cubicBezTo>
                      <a:pt x="582" y="309"/>
                      <a:pt x="584" y="301"/>
                      <a:pt x="582" y="299"/>
                    </a:cubicBezTo>
                    <a:cubicBezTo>
                      <a:pt x="582" y="299"/>
                      <a:pt x="582" y="299"/>
                      <a:pt x="582" y="298"/>
                    </a:cubicBezTo>
                    <a:cubicBezTo>
                      <a:pt x="582" y="298"/>
                      <a:pt x="581" y="299"/>
                      <a:pt x="581" y="298"/>
                    </a:cubicBezTo>
                    <a:cubicBezTo>
                      <a:pt x="581" y="297"/>
                      <a:pt x="581" y="296"/>
                      <a:pt x="581" y="295"/>
                    </a:cubicBezTo>
                    <a:cubicBezTo>
                      <a:pt x="581" y="295"/>
                      <a:pt x="581" y="295"/>
                      <a:pt x="582" y="295"/>
                    </a:cubicBezTo>
                    <a:cubicBezTo>
                      <a:pt x="582" y="291"/>
                      <a:pt x="581" y="286"/>
                      <a:pt x="581" y="281"/>
                    </a:cubicBezTo>
                    <a:cubicBezTo>
                      <a:pt x="580" y="281"/>
                      <a:pt x="577" y="281"/>
                      <a:pt x="576" y="282"/>
                    </a:cubicBezTo>
                    <a:close/>
                    <a:moveTo>
                      <a:pt x="394" y="283"/>
                    </a:moveTo>
                    <a:cubicBezTo>
                      <a:pt x="393" y="281"/>
                      <a:pt x="391" y="282"/>
                      <a:pt x="389" y="281"/>
                    </a:cubicBezTo>
                    <a:cubicBezTo>
                      <a:pt x="390" y="283"/>
                      <a:pt x="393" y="282"/>
                      <a:pt x="394" y="283"/>
                    </a:cubicBezTo>
                    <a:close/>
                    <a:moveTo>
                      <a:pt x="535" y="284"/>
                    </a:moveTo>
                    <a:cubicBezTo>
                      <a:pt x="537" y="285"/>
                      <a:pt x="539" y="284"/>
                      <a:pt x="540" y="282"/>
                    </a:cubicBezTo>
                    <a:cubicBezTo>
                      <a:pt x="538" y="280"/>
                      <a:pt x="537" y="283"/>
                      <a:pt x="535" y="284"/>
                    </a:cubicBezTo>
                    <a:close/>
                    <a:moveTo>
                      <a:pt x="508" y="282"/>
                    </a:moveTo>
                    <a:cubicBezTo>
                      <a:pt x="508" y="283"/>
                      <a:pt x="508" y="283"/>
                      <a:pt x="508" y="284"/>
                    </a:cubicBezTo>
                    <a:cubicBezTo>
                      <a:pt x="509" y="283"/>
                      <a:pt x="510" y="283"/>
                      <a:pt x="510" y="282"/>
                    </a:cubicBezTo>
                    <a:cubicBezTo>
                      <a:pt x="509" y="282"/>
                      <a:pt x="509" y="282"/>
                      <a:pt x="508" y="282"/>
                    </a:cubicBezTo>
                    <a:close/>
                    <a:moveTo>
                      <a:pt x="787" y="282"/>
                    </a:moveTo>
                    <a:cubicBezTo>
                      <a:pt x="784" y="289"/>
                      <a:pt x="782" y="297"/>
                      <a:pt x="778" y="305"/>
                    </a:cubicBezTo>
                    <a:cubicBezTo>
                      <a:pt x="780" y="305"/>
                      <a:pt x="781" y="304"/>
                      <a:pt x="782" y="304"/>
                    </a:cubicBezTo>
                    <a:cubicBezTo>
                      <a:pt x="782" y="303"/>
                      <a:pt x="782" y="303"/>
                      <a:pt x="782" y="302"/>
                    </a:cubicBezTo>
                    <a:cubicBezTo>
                      <a:pt x="785" y="296"/>
                      <a:pt x="789" y="290"/>
                      <a:pt x="790" y="282"/>
                    </a:cubicBezTo>
                    <a:cubicBezTo>
                      <a:pt x="789" y="282"/>
                      <a:pt x="788" y="282"/>
                      <a:pt x="787" y="282"/>
                    </a:cubicBezTo>
                    <a:close/>
                    <a:moveTo>
                      <a:pt x="251" y="286"/>
                    </a:moveTo>
                    <a:cubicBezTo>
                      <a:pt x="253" y="286"/>
                      <a:pt x="254" y="288"/>
                      <a:pt x="256" y="289"/>
                    </a:cubicBezTo>
                    <a:cubicBezTo>
                      <a:pt x="256" y="289"/>
                      <a:pt x="256" y="289"/>
                      <a:pt x="256" y="288"/>
                    </a:cubicBezTo>
                    <a:cubicBezTo>
                      <a:pt x="252" y="287"/>
                      <a:pt x="250" y="282"/>
                      <a:pt x="246" y="282"/>
                    </a:cubicBezTo>
                    <a:cubicBezTo>
                      <a:pt x="247" y="283"/>
                      <a:pt x="250" y="285"/>
                      <a:pt x="250" y="284"/>
                    </a:cubicBezTo>
                    <a:cubicBezTo>
                      <a:pt x="251" y="285"/>
                      <a:pt x="251" y="285"/>
                      <a:pt x="251" y="286"/>
                    </a:cubicBezTo>
                    <a:close/>
                    <a:moveTo>
                      <a:pt x="493" y="286"/>
                    </a:moveTo>
                    <a:cubicBezTo>
                      <a:pt x="493" y="288"/>
                      <a:pt x="498" y="286"/>
                      <a:pt x="498" y="284"/>
                    </a:cubicBezTo>
                    <a:cubicBezTo>
                      <a:pt x="499" y="284"/>
                      <a:pt x="499" y="283"/>
                      <a:pt x="500" y="284"/>
                    </a:cubicBezTo>
                    <a:cubicBezTo>
                      <a:pt x="500" y="282"/>
                      <a:pt x="501" y="283"/>
                      <a:pt x="502" y="282"/>
                    </a:cubicBezTo>
                    <a:cubicBezTo>
                      <a:pt x="501" y="282"/>
                      <a:pt x="501" y="282"/>
                      <a:pt x="500" y="282"/>
                    </a:cubicBezTo>
                    <a:cubicBezTo>
                      <a:pt x="498" y="283"/>
                      <a:pt x="496" y="284"/>
                      <a:pt x="493" y="286"/>
                    </a:cubicBezTo>
                    <a:close/>
                    <a:moveTo>
                      <a:pt x="504" y="283"/>
                    </a:moveTo>
                    <a:cubicBezTo>
                      <a:pt x="504" y="283"/>
                      <a:pt x="505" y="283"/>
                      <a:pt x="504" y="282"/>
                    </a:cubicBezTo>
                    <a:cubicBezTo>
                      <a:pt x="504" y="283"/>
                      <a:pt x="503" y="283"/>
                      <a:pt x="504" y="283"/>
                    </a:cubicBezTo>
                    <a:close/>
                    <a:moveTo>
                      <a:pt x="576" y="322"/>
                    </a:moveTo>
                    <a:cubicBezTo>
                      <a:pt x="577" y="322"/>
                      <a:pt x="577" y="325"/>
                      <a:pt x="577" y="326"/>
                    </a:cubicBezTo>
                    <a:cubicBezTo>
                      <a:pt x="578" y="325"/>
                      <a:pt x="578" y="321"/>
                      <a:pt x="580" y="321"/>
                    </a:cubicBezTo>
                    <a:cubicBezTo>
                      <a:pt x="580" y="320"/>
                      <a:pt x="579" y="321"/>
                      <a:pt x="580" y="320"/>
                    </a:cubicBezTo>
                    <a:cubicBezTo>
                      <a:pt x="577" y="316"/>
                      <a:pt x="578" y="310"/>
                      <a:pt x="577" y="305"/>
                    </a:cubicBezTo>
                    <a:cubicBezTo>
                      <a:pt x="577" y="305"/>
                      <a:pt x="577" y="305"/>
                      <a:pt x="577" y="304"/>
                    </a:cubicBezTo>
                    <a:cubicBezTo>
                      <a:pt x="575" y="303"/>
                      <a:pt x="576" y="299"/>
                      <a:pt x="576" y="298"/>
                    </a:cubicBezTo>
                    <a:cubicBezTo>
                      <a:pt x="576" y="298"/>
                      <a:pt x="577" y="298"/>
                      <a:pt x="577" y="297"/>
                    </a:cubicBezTo>
                    <a:cubicBezTo>
                      <a:pt x="576" y="297"/>
                      <a:pt x="577" y="297"/>
                      <a:pt x="577" y="297"/>
                    </a:cubicBezTo>
                    <a:cubicBezTo>
                      <a:pt x="576" y="297"/>
                      <a:pt x="576" y="296"/>
                      <a:pt x="576" y="296"/>
                    </a:cubicBezTo>
                    <a:cubicBezTo>
                      <a:pt x="576" y="291"/>
                      <a:pt x="574" y="288"/>
                      <a:pt x="574" y="283"/>
                    </a:cubicBezTo>
                    <a:cubicBezTo>
                      <a:pt x="573" y="282"/>
                      <a:pt x="570" y="282"/>
                      <a:pt x="569" y="283"/>
                    </a:cubicBezTo>
                    <a:cubicBezTo>
                      <a:pt x="569" y="286"/>
                      <a:pt x="571" y="289"/>
                      <a:pt x="571" y="292"/>
                    </a:cubicBezTo>
                    <a:cubicBezTo>
                      <a:pt x="572" y="292"/>
                      <a:pt x="571" y="295"/>
                      <a:pt x="572" y="294"/>
                    </a:cubicBezTo>
                    <a:cubicBezTo>
                      <a:pt x="572" y="294"/>
                      <a:pt x="574" y="293"/>
                      <a:pt x="574" y="294"/>
                    </a:cubicBezTo>
                    <a:cubicBezTo>
                      <a:pt x="573" y="295"/>
                      <a:pt x="574" y="297"/>
                      <a:pt x="573" y="297"/>
                    </a:cubicBezTo>
                    <a:cubicBezTo>
                      <a:pt x="573" y="298"/>
                      <a:pt x="573" y="301"/>
                      <a:pt x="574" y="302"/>
                    </a:cubicBezTo>
                    <a:cubicBezTo>
                      <a:pt x="573" y="302"/>
                      <a:pt x="575" y="304"/>
                      <a:pt x="573" y="305"/>
                    </a:cubicBezTo>
                    <a:cubicBezTo>
                      <a:pt x="575" y="305"/>
                      <a:pt x="574" y="307"/>
                      <a:pt x="574" y="307"/>
                    </a:cubicBezTo>
                    <a:cubicBezTo>
                      <a:pt x="574" y="307"/>
                      <a:pt x="574" y="306"/>
                      <a:pt x="573" y="306"/>
                    </a:cubicBezTo>
                    <a:cubicBezTo>
                      <a:pt x="573" y="307"/>
                      <a:pt x="574" y="307"/>
                      <a:pt x="575" y="308"/>
                    </a:cubicBezTo>
                    <a:cubicBezTo>
                      <a:pt x="575" y="308"/>
                      <a:pt x="575" y="309"/>
                      <a:pt x="575" y="309"/>
                    </a:cubicBezTo>
                    <a:cubicBezTo>
                      <a:pt x="574" y="309"/>
                      <a:pt x="574" y="308"/>
                      <a:pt x="574" y="308"/>
                    </a:cubicBezTo>
                    <a:cubicBezTo>
                      <a:pt x="573" y="309"/>
                      <a:pt x="574" y="311"/>
                      <a:pt x="573" y="312"/>
                    </a:cubicBezTo>
                    <a:cubicBezTo>
                      <a:pt x="574" y="313"/>
                      <a:pt x="573" y="315"/>
                      <a:pt x="572" y="316"/>
                    </a:cubicBezTo>
                    <a:cubicBezTo>
                      <a:pt x="573" y="318"/>
                      <a:pt x="574" y="321"/>
                      <a:pt x="574" y="324"/>
                    </a:cubicBezTo>
                    <a:cubicBezTo>
                      <a:pt x="576" y="323"/>
                      <a:pt x="573" y="320"/>
                      <a:pt x="575" y="320"/>
                    </a:cubicBezTo>
                    <a:cubicBezTo>
                      <a:pt x="574" y="319"/>
                      <a:pt x="576" y="319"/>
                      <a:pt x="575" y="318"/>
                    </a:cubicBezTo>
                    <a:cubicBezTo>
                      <a:pt x="575" y="317"/>
                      <a:pt x="576" y="317"/>
                      <a:pt x="576" y="317"/>
                    </a:cubicBezTo>
                    <a:cubicBezTo>
                      <a:pt x="575" y="316"/>
                      <a:pt x="575" y="315"/>
                      <a:pt x="576" y="314"/>
                    </a:cubicBezTo>
                    <a:cubicBezTo>
                      <a:pt x="577" y="316"/>
                      <a:pt x="576" y="319"/>
                      <a:pt x="576" y="320"/>
                    </a:cubicBezTo>
                    <a:cubicBezTo>
                      <a:pt x="575" y="319"/>
                      <a:pt x="576" y="321"/>
                      <a:pt x="577" y="321"/>
                    </a:cubicBezTo>
                    <a:cubicBezTo>
                      <a:pt x="576" y="321"/>
                      <a:pt x="576" y="322"/>
                      <a:pt x="576" y="322"/>
                    </a:cubicBezTo>
                    <a:close/>
                    <a:moveTo>
                      <a:pt x="784" y="301"/>
                    </a:moveTo>
                    <a:cubicBezTo>
                      <a:pt x="785" y="301"/>
                      <a:pt x="784" y="302"/>
                      <a:pt x="784" y="303"/>
                    </a:cubicBezTo>
                    <a:cubicBezTo>
                      <a:pt x="786" y="303"/>
                      <a:pt x="787" y="302"/>
                      <a:pt x="788" y="302"/>
                    </a:cubicBezTo>
                    <a:cubicBezTo>
                      <a:pt x="789" y="298"/>
                      <a:pt x="788" y="296"/>
                      <a:pt x="790" y="294"/>
                    </a:cubicBezTo>
                    <a:cubicBezTo>
                      <a:pt x="791" y="295"/>
                      <a:pt x="791" y="296"/>
                      <a:pt x="792" y="296"/>
                    </a:cubicBezTo>
                    <a:cubicBezTo>
                      <a:pt x="793" y="291"/>
                      <a:pt x="793" y="286"/>
                      <a:pt x="797" y="283"/>
                    </a:cubicBezTo>
                    <a:cubicBezTo>
                      <a:pt x="796" y="283"/>
                      <a:pt x="794" y="283"/>
                      <a:pt x="793" y="283"/>
                    </a:cubicBezTo>
                    <a:cubicBezTo>
                      <a:pt x="790" y="289"/>
                      <a:pt x="789" y="296"/>
                      <a:pt x="784" y="301"/>
                    </a:cubicBezTo>
                    <a:close/>
                    <a:moveTo>
                      <a:pt x="511" y="287"/>
                    </a:moveTo>
                    <a:cubicBezTo>
                      <a:pt x="511" y="286"/>
                      <a:pt x="512" y="287"/>
                      <a:pt x="512" y="285"/>
                    </a:cubicBezTo>
                    <a:cubicBezTo>
                      <a:pt x="512" y="286"/>
                      <a:pt x="512" y="285"/>
                      <a:pt x="513" y="285"/>
                    </a:cubicBezTo>
                    <a:cubicBezTo>
                      <a:pt x="513" y="284"/>
                      <a:pt x="513" y="284"/>
                      <a:pt x="513" y="283"/>
                    </a:cubicBezTo>
                    <a:cubicBezTo>
                      <a:pt x="513" y="283"/>
                      <a:pt x="512" y="284"/>
                      <a:pt x="512" y="283"/>
                    </a:cubicBezTo>
                    <a:cubicBezTo>
                      <a:pt x="512" y="283"/>
                      <a:pt x="512" y="283"/>
                      <a:pt x="512" y="283"/>
                    </a:cubicBezTo>
                    <a:cubicBezTo>
                      <a:pt x="512" y="283"/>
                      <a:pt x="511" y="284"/>
                      <a:pt x="511" y="285"/>
                    </a:cubicBezTo>
                    <a:cubicBezTo>
                      <a:pt x="510" y="284"/>
                      <a:pt x="510" y="286"/>
                      <a:pt x="508" y="286"/>
                    </a:cubicBezTo>
                    <a:cubicBezTo>
                      <a:pt x="509" y="288"/>
                      <a:pt x="507" y="287"/>
                      <a:pt x="507" y="289"/>
                    </a:cubicBezTo>
                    <a:cubicBezTo>
                      <a:pt x="509" y="289"/>
                      <a:pt x="510" y="289"/>
                      <a:pt x="511" y="287"/>
                    </a:cubicBezTo>
                    <a:cubicBezTo>
                      <a:pt x="510" y="287"/>
                      <a:pt x="509" y="287"/>
                      <a:pt x="509" y="287"/>
                    </a:cubicBezTo>
                    <a:cubicBezTo>
                      <a:pt x="509" y="287"/>
                      <a:pt x="509" y="287"/>
                      <a:pt x="509" y="286"/>
                    </a:cubicBezTo>
                    <a:cubicBezTo>
                      <a:pt x="510" y="286"/>
                      <a:pt x="511" y="286"/>
                      <a:pt x="511" y="287"/>
                    </a:cubicBezTo>
                    <a:close/>
                    <a:moveTo>
                      <a:pt x="400" y="284"/>
                    </a:moveTo>
                    <a:cubicBezTo>
                      <a:pt x="399" y="284"/>
                      <a:pt x="398" y="284"/>
                      <a:pt x="397" y="283"/>
                    </a:cubicBezTo>
                    <a:cubicBezTo>
                      <a:pt x="397" y="284"/>
                      <a:pt x="399" y="284"/>
                      <a:pt x="400" y="284"/>
                    </a:cubicBezTo>
                    <a:close/>
                    <a:moveTo>
                      <a:pt x="508" y="285"/>
                    </a:moveTo>
                    <a:cubicBezTo>
                      <a:pt x="508" y="284"/>
                      <a:pt x="508" y="284"/>
                      <a:pt x="508" y="283"/>
                    </a:cubicBezTo>
                    <a:cubicBezTo>
                      <a:pt x="507" y="283"/>
                      <a:pt x="507" y="283"/>
                      <a:pt x="506" y="284"/>
                    </a:cubicBezTo>
                    <a:cubicBezTo>
                      <a:pt x="508" y="284"/>
                      <a:pt x="504" y="285"/>
                      <a:pt x="504" y="286"/>
                    </a:cubicBezTo>
                    <a:cubicBezTo>
                      <a:pt x="506" y="286"/>
                      <a:pt x="507" y="286"/>
                      <a:pt x="507" y="285"/>
                    </a:cubicBezTo>
                    <a:cubicBezTo>
                      <a:pt x="507" y="285"/>
                      <a:pt x="506" y="284"/>
                      <a:pt x="507" y="284"/>
                    </a:cubicBezTo>
                    <a:cubicBezTo>
                      <a:pt x="507" y="285"/>
                      <a:pt x="507" y="285"/>
                      <a:pt x="508" y="285"/>
                    </a:cubicBezTo>
                    <a:close/>
                    <a:moveTo>
                      <a:pt x="515" y="286"/>
                    </a:moveTo>
                    <a:cubicBezTo>
                      <a:pt x="516" y="286"/>
                      <a:pt x="518" y="284"/>
                      <a:pt x="518" y="283"/>
                    </a:cubicBezTo>
                    <a:cubicBezTo>
                      <a:pt x="517" y="284"/>
                      <a:pt x="515" y="284"/>
                      <a:pt x="515" y="286"/>
                    </a:cubicBezTo>
                    <a:close/>
                    <a:moveTo>
                      <a:pt x="568" y="379"/>
                    </a:moveTo>
                    <a:cubicBezTo>
                      <a:pt x="569" y="379"/>
                      <a:pt x="569" y="380"/>
                      <a:pt x="570" y="380"/>
                    </a:cubicBezTo>
                    <a:cubicBezTo>
                      <a:pt x="570" y="377"/>
                      <a:pt x="569" y="376"/>
                      <a:pt x="570" y="375"/>
                    </a:cubicBezTo>
                    <a:cubicBezTo>
                      <a:pt x="569" y="370"/>
                      <a:pt x="570" y="365"/>
                      <a:pt x="570" y="360"/>
                    </a:cubicBezTo>
                    <a:cubicBezTo>
                      <a:pt x="570" y="359"/>
                      <a:pt x="568" y="356"/>
                      <a:pt x="570" y="355"/>
                    </a:cubicBezTo>
                    <a:cubicBezTo>
                      <a:pt x="571" y="359"/>
                      <a:pt x="571" y="365"/>
                      <a:pt x="570" y="368"/>
                    </a:cubicBezTo>
                    <a:cubicBezTo>
                      <a:pt x="571" y="370"/>
                      <a:pt x="571" y="374"/>
                      <a:pt x="571" y="377"/>
                    </a:cubicBezTo>
                    <a:cubicBezTo>
                      <a:pt x="571" y="375"/>
                      <a:pt x="573" y="373"/>
                      <a:pt x="571" y="372"/>
                    </a:cubicBezTo>
                    <a:cubicBezTo>
                      <a:pt x="572" y="373"/>
                      <a:pt x="572" y="372"/>
                      <a:pt x="573" y="372"/>
                    </a:cubicBezTo>
                    <a:cubicBezTo>
                      <a:pt x="573" y="371"/>
                      <a:pt x="572" y="371"/>
                      <a:pt x="572" y="370"/>
                    </a:cubicBezTo>
                    <a:cubicBezTo>
                      <a:pt x="573" y="369"/>
                      <a:pt x="573" y="366"/>
                      <a:pt x="573" y="365"/>
                    </a:cubicBezTo>
                    <a:cubicBezTo>
                      <a:pt x="574" y="354"/>
                      <a:pt x="572" y="343"/>
                      <a:pt x="574" y="333"/>
                    </a:cubicBezTo>
                    <a:cubicBezTo>
                      <a:pt x="574" y="331"/>
                      <a:pt x="572" y="325"/>
                      <a:pt x="573" y="323"/>
                    </a:cubicBezTo>
                    <a:cubicBezTo>
                      <a:pt x="572" y="321"/>
                      <a:pt x="570" y="315"/>
                      <a:pt x="571" y="312"/>
                    </a:cubicBezTo>
                    <a:cubicBezTo>
                      <a:pt x="571" y="312"/>
                      <a:pt x="571" y="313"/>
                      <a:pt x="572" y="313"/>
                    </a:cubicBezTo>
                    <a:cubicBezTo>
                      <a:pt x="572" y="311"/>
                      <a:pt x="572" y="311"/>
                      <a:pt x="571" y="310"/>
                    </a:cubicBezTo>
                    <a:cubicBezTo>
                      <a:pt x="571" y="310"/>
                      <a:pt x="571" y="311"/>
                      <a:pt x="571" y="311"/>
                    </a:cubicBezTo>
                    <a:cubicBezTo>
                      <a:pt x="570" y="310"/>
                      <a:pt x="570" y="310"/>
                      <a:pt x="570" y="310"/>
                    </a:cubicBezTo>
                    <a:cubicBezTo>
                      <a:pt x="570" y="309"/>
                      <a:pt x="570" y="309"/>
                      <a:pt x="570" y="308"/>
                    </a:cubicBezTo>
                    <a:cubicBezTo>
                      <a:pt x="568" y="306"/>
                      <a:pt x="570" y="302"/>
                      <a:pt x="568" y="301"/>
                    </a:cubicBezTo>
                    <a:cubicBezTo>
                      <a:pt x="568" y="298"/>
                      <a:pt x="567" y="294"/>
                      <a:pt x="567" y="290"/>
                    </a:cubicBezTo>
                    <a:cubicBezTo>
                      <a:pt x="567" y="290"/>
                      <a:pt x="567" y="289"/>
                      <a:pt x="568" y="288"/>
                    </a:cubicBezTo>
                    <a:cubicBezTo>
                      <a:pt x="567" y="287"/>
                      <a:pt x="566" y="286"/>
                      <a:pt x="566" y="283"/>
                    </a:cubicBezTo>
                    <a:cubicBezTo>
                      <a:pt x="564" y="283"/>
                      <a:pt x="564" y="284"/>
                      <a:pt x="563" y="284"/>
                    </a:cubicBezTo>
                    <a:cubicBezTo>
                      <a:pt x="565" y="294"/>
                      <a:pt x="568" y="302"/>
                      <a:pt x="568" y="314"/>
                    </a:cubicBezTo>
                    <a:cubicBezTo>
                      <a:pt x="567" y="314"/>
                      <a:pt x="567" y="315"/>
                      <a:pt x="566" y="315"/>
                    </a:cubicBezTo>
                    <a:cubicBezTo>
                      <a:pt x="567" y="320"/>
                      <a:pt x="568" y="328"/>
                      <a:pt x="568" y="335"/>
                    </a:cubicBezTo>
                    <a:cubicBezTo>
                      <a:pt x="570" y="332"/>
                      <a:pt x="568" y="326"/>
                      <a:pt x="572" y="325"/>
                    </a:cubicBezTo>
                    <a:cubicBezTo>
                      <a:pt x="571" y="327"/>
                      <a:pt x="570" y="329"/>
                      <a:pt x="570" y="332"/>
                    </a:cubicBezTo>
                    <a:cubicBezTo>
                      <a:pt x="572" y="331"/>
                      <a:pt x="572" y="331"/>
                      <a:pt x="571" y="330"/>
                    </a:cubicBezTo>
                    <a:cubicBezTo>
                      <a:pt x="572" y="330"/>
                      <a:pt x="571" y="329"/>
                      <a:pt x="573" y="329"/>
                    </a:cubicBezTo>
                    <a:cubicBezTo>
                      <a:pt x="572" y="331"/>
                      <a:pt x="570" y="334"/>
                      <a:pt x="572" y="336"/>
                    </a:cubicBezTo>
                    <a:cubicBezTo>
                      <a:pt x="571" y="336"/>
                      <a:pt x="572" y="336"/>
                      <a:pt x="571" y="336"/>
                    </a:cubicBezTo>
                    <a:cubicBezTo>
                      <a:pt x="571" y="342"/>
                      <a:pt x="571" y="346"/>
                      <a:pt x="570" y="349"/>
                    </a:cubicBezTo>
                    <a:cubicBezTo>
                      <a:pt x="571" y="351"/>
                      <a:pt x="572" y="354"/>
                      <a:pt x="570" y="355"/>
                    </a:cubicBezTo>
                    <a:cubicBezTo>
                      <a:pt x="569" y="355"/>
                      <a:pt x="569" y="353"/>
                      <a:pt x="569" y="353"/>
                    </a:cubicBezTo>
                    <a:cubicBezTo>
                      <a:pt x="568" y="360"/>
                      <a:pt x="569" y="363"/>
                      <a:pt x="568" y="367"/>
                    </a:cubicBezTo>
                    <a:cubicBezTo>
                      <a:pt x="568" y="366"/>
                      <a:pt x="568" y="366"/>
                      <a:pt x="568" y="367"/>
                    </a:cubicBezTo>
                    <a:cubicBezTo>
                      <a:pt x="569" y="370"/>
                      <a:pt x="568" y="374"/>
                      <a:pt x="568" y="379"/>
                    </a:cubicBezTo>
                    <a:close/>
                    <a:moveTo>
                      <a:pt x="798" y="284"/>
                    </a:moveTo>
                    <a:cubicBezTo>
                      <a:pt x="796" y="290"/>
                      <a:pt x="793" y="295"/>
                      <a:pt x="792" y="301"/>
                    </a:cubicBezTo>
                    <a:cubicBezTo>
                      <a:pt x="794" y="301"/>
                      <a:pt x="795" y="299"/>
                      <a:pt x="796" y="300"/>
                    </a:cubicBezTo>
                    <a:cubicBezTo>
                      <a:pt x="796" y="299"/>
                      <a:pt x="796" y="299"/>
                      <a:pt x="796" y="298"/>
                    </a:cubicBezTo>
                    <a:cubicBezTo>
                      <a:pt x="797" y="299"/>
                      <a:pt x="796" y="298"/>
                      <a:pt x="797" y="298"/>
                    </a:cubicBezTo>
                    <a:cubicBezTo>
                      <a:pt x="798" y="293"/>
                      <a:pt x="800" y="288"/>
                      <a:pt x="802" y="284"/>
                    </a:cubicBezTo>
                    <a:cubicBezTo>
                      <a:pt x="800" y="284"/>
                      <a:pt x="799" y="283"/>
                      <a:pt x="797" y="283"/>
                    </a:cubicBezTo>
                    <a:cubicBezTo>
                      <a:pt x="798" y="284"/>
                      <a:pt x="798" y="284"/>
                      <a:pt x="798" y="284"/>
                    </a:cubicBezTo>
                    <a:close/>
                    <a:moveTo>
                      <a:pt x="486" y="284"/>
                    </a:moveTo>
                    <a:cubicBezTo>
                      <a:pt x="485" y="286"/>
                      <a:pt x="483" y="286"/>
                      <a:pt x="482" y="288"/>
                    </a:cubicBezTo>
                    <a:cubicBezTo>
                      <a:pt x="484" y="288"/>
                      <a:pt x="485" y="285"/>
                      <a:pt x="487" y="286"/>
                    </a:cubicBezTo>
                    <a:cubicBezTo>
                      <a:pt x="486" y="285"/>
                      <a:pt x="487" y="284"/>
                      <a:pt x="486" y="284"/>
                    </a:cubicBezTo>
                    <a:close/>
                    <a:moveTo>
                      <a:pt x="561" y="315"/>
                    </a:moveTo>
                    <a:cubicBezTo>
                      <a:pt x="563" y="322"/>
                      <a:pt x="563" y="329"/>
                      <a:pt x="564" y="336"/>
                    </a:cubicBezTo>
                    <a:cubicBezTo>
                      <a:pt x="566" y="336"/>
                      <a:pt x="566" y="335"/>
                      <a:pt x="567" y="335"/>
                    </a:cubicBezTo>
                    <a:cubicBezTo>
                      <a:pt x="567" y="328"/>
                      <a:pt x="564" y="321"/>
                      <a:pt x="565" y="313"/>
                    </a:cubicBezTo>
                    <a:cubicBezTo>
                      <a:pt x="565" y="311"/>
                      <a:pt x="564" y="310"/>
                      <a:pt x="564" y="308"/>
                    </a:cubicBezTo>
                    <a:cubicBezTo>
                      <a:pt x="564" y="308"/>
                      <a:pt x="564" y="307"/>
                      <a:pt x="564" y="307"/>
                    </a:cubicBezTo>
                    <a:cubicBezTo>
                      <a:pt x="564" y="306"/>
                      <a:pt x="563" y="306"/>
                      <a:pt x="563" y="305"/>
                    </a:cubicBezTo>
                    <a:cubicBezTo>
                      <a:pt x="563" y="302"/>
                      <a:pt x="563" y="299"/>
                      <a:pt x="562" y="296"/>
                    </a:cubicBezTo>
                    <a:cubicBezTo>
                      <a:pt x="562" y="296"/>
                      <a:pt x="562" y="295"/>
                      <a:pt x="562" y="294"/>
                    </a:cubicBezTo>
                    <a:cubicBezTo>
                      <a:pt x="562" y="293"/>
                      <a:pt x="563" y="293"/>
                      <a:pt x="563" y="293"/>
                    </a:cubicBezTo>
                    <a:cubicBezTo>
                      <a:pt x="562" y="290"/>
                      <a:pt x="562" y="287"/>
                      <a:pt x="560" y="285"/>
                    </a:cubicBezTo>
                    <a:cubicBezTo>
                      <a:pt x="560" y="285"/>
                      <a:pt x="560" y="285"/>
                      <a:pt x="560" y="285"/>
                    </a:cubicBezTo>
                    <a:cubicBezTo>
                      <a:pt x="560" y="284"/>
                      <a:pt x="559" y="284"/>
                      <a:pt x="558" y="284"/>
                    </a:cubicBezTo>
                    <a:cubicBezTo>
                      <a:pt x="560" y="293"/>
                      <a:pt x="563" y="304"/>
                      <a:pt x="561" y="315"/>
                    </a:cubicBezTo>
                    <a:close/>
                    <a:moveTo>
                      <a:pt x="393" y="297"/>
                    </a:moveTo>
                    <a:cubicBezTo>
                      <a:pt x="393" y="296"/>
                      <a:pt x="395" y="296"/>
                      <a:pt x="397" y="296"/>
                    </a:cubicBezTo>
                    <a:cubicBezTo>
                      <a:pt x="392" y="292"/>
                      <a:pt x="385" y="287"/>
                      <a:pt x="378" y="286"/>
                    </a:cubicBezTo>
                    <a:cubicBezTo>
                      <a:pt x="378" y="285"/>
                      <a:pt x="377" y="285"/>
                      <a:pt x="377" y="285"/>
                    </a:cubicBezTo>
                    <a:cubicBezTo>
                      <a:pt x="376" y="285"/>
                      <a:pt x="375" y="284"/>
                      <a:pt x="374" y="285"/>
                    </a:cubicBezTo>
                    <a:cubicBezTo>
                      <a:pt x="381" y="289"/>
                      <a:pt x="386" y="293"/>
                      <a:pt x="393" y="297"/>
                    </a:cubicBezTo>
                    <a:close/>
                    <a:moveTo>
                      <a:pt x="557" y="310"/>
                    </a:moveTo>
                    <a:cubicBezTo>
                      <a:pt x="557" y="310"/>
                      <a:pt x="558" y="310"/>
                      <a:pt x="558" y="310"/>
                    </a:cubicBezTo>
                    <a:cubicBezTo>
                      <a:pt x="557" y="312"/>
                      <a:pt x="559" y="314"/>
                      <a:pt x="558" y="315"/>
                    </a:cubicBezTo>
                    <a:cubicBezTo>
                      <a:pt x="558" y="315"/>
                      <a:pt x="559" y="315"/>
                      <a:pt x="559" y="316"/>
                    </a:cubicBezTo>
                    <a:cubicBezTo>
                      <a:pt x="559" y="320"/>
                      <a:pt x="559" y="324"/>
                      <a:pt x="560" y="327"/>
                    </a:cubicBezTo>
                    <a:cubicBezTo>
                      <a:pt x="560" y="328"/>
                      <a:pt x="561" y="329"/>
                      <a:pt x="561" y="329"/>
                    </a:cubicBezTo>
                    <a:cubicBezTo>
                      <a:pt x="561" y="329"/>
                      <a:pt x="560" y="330"/>
                      <a:pt x="560" y="330"/>
                    </a:cubicBezTo>
                    <a:cubicBezTo>
                      <a:pt x="560" y="335"/>
                      <a:pt x="562" y="340"/>
                      <a:pt x="562" y="345"/>
                    </a:cubicBezTo>
                    <a:cubicBezTo>
                      <a:pt x="562" y="345"/>
                      <a:pt x="561" y="346"/>
                      <a:pt x="562" y="346"/>
                    </a:cubicBezTo>
                    <a:cubicBezTo>
                      <a:pt x="562" y="346"/>
                      <a:pt x="562" y="345"/>
                      <a:pt x="563" y="345"/>
                    </a:cubicBezTo>
                    <a:cubicBezTo>
                      <a:pt x="563" y="341"/>
                      <a:pt x="563" y="335"/>
                      <a:pt x="562" y="330"/>
                    </a:cubicBezTo>
                    <a:cubicBezTo>
                      <a:pt x="562" y="327"/>
                      <a:pt x="561" y="324"/>
                      <a:pt x="561" y="321"/>
                    </a:cubicBezTo>
                    <a:cubicBezTo>
                      <a:pt x="560" y="315"/>
                      <a:pt x="559" y="309"/>
                      <a:pt x="558" y="302"/>
                    </a:cubicBezTo>
                    <a:cubicBezTo>
                      <a:pt x="557" y="302"/>
                      <a:pt x="558" y="300"/>
                      <a:pt x="557" y="299"/>
                    </a:cubicBezTo>
                    <a:cubicBezTo>
                      <a:pt x="557" y="298"/>
                      <a:pt x="559" y="298"/>
                      <a:pt x="559" y="297"/>
                    </a:cubicBezTo>
                    <a:cubicBezTo>
                      <a:pt x="557" y="293"/>
                      <a:pt x="557" y="288"/>
                      <a:pt x="555" y="284"/>
                    </a:cubicBezTo>
                    <a:cubicBezTo>
                      <a:pt x="555" y="285"/>
                      <a:pt x="553" y="284"/>
                      <a:pt x="553" y="285"/>
                    </a:cubicBezTo>
                    <a:cubicBezTo>
                      <a:pt x="553" y="287"/>
                      <a:pt x="554" y="288"/>
                      <a:pt x="553" y="290"/>
                    </a:cubicBezTo>
                    <a:cubicBezTo>
                      <a:pt x="555" y="290"/>
                      <a:pt x="556" y="290"/>
                      <a:pt x="556" y="291"/>
                    </a:cubicBezTo>
                    <a:cubicBezTo>
                      <a:pt x="556" y="292"/>
                      <a:pt x="556" y="294"/>
                      <a:pt x="555" y="294"/>
                    </a:cubicBezTo>
                    <a:cubicBezTo>
                      <a:pt x="555" y="297"/>
                      <a:pt x="557" y="300"/>
                      <a:pt x="556" y="303"/>
                    </a:cubicBezTo>
                    <a:cubicBezTo>
                      <a:pt x="556" y="303"/>
                      <a:pt x="556" y="302"/>
                      <a:pt x="556" y="302"/>
                    </a:cubicBezTo>
                    <a:cubicBezTo>
                      <a:pt x="556" y="305"/>
                      <a:pt x="556" y="307"/>
                      <a:pt x="558" y="308"/>
                    </a:cubicBezTo>
                    <a:cubicBezTo>
                      <a:pt x="557" y="308"/>
                      <a:pt x="557" y="309"/>
                      <a:pt x="557" y="310"/>
                    </a:cubicBezTo>
                    <a:close/>
                    <a:moveTo>
                      <a:pt x="804" y="284"/>
                    </a:moveTo>
                    <a:cubicBezTo>
                      <a:pt x="802" y="288"/>
                      <a:pt x="800" y="293"/>
                      <a:pt x="799" y="298"/>
                    </a:cubicBezTo>
                    <a:cubicBezTo>
                      <a:pt x="801" y="297"/>
                      <a:pt x="802" y="297"/>
                      <a:pt x="804" y="296"/>
                    </a:cubicBezTo>
                    <a:cubicBezTo>
                      <a:pt x="803" y="296"/>
                      <a:pt x="803" y="295"/>
                      <a:pt x="803" y="295"/>
                    </a:cubicBezTo>
                    <a:cubicBezTo>
                      <a:pt x="805" y="294"/>
                      <a:pt x="804" y="295"/>
                      <a:pt x="804" y="296"/>
                    </a:cubicBezTo>
                    <a:cubicBezTo>
                      <a:pt x="805" y="295"/>
                      <a:pt x="806" y="295"/>
                      <a:pt x="806" y="295"/>
                    </a:cubicBezTo>
                    <a:cubicBezTo>
                      <a:pt x="806" y="291"/>
                      <a:pt x="808" y="287"/>
                      <a:pt x="809" y="285"/>
                    </a:cubicBezTo>
                    <a:cubicBezTo>
                      <a:pt x="807" y="285"/>
                      <a:pt x="806" y="284"/>
                      <a:pt x="804" y="284"/>
                    </a:cubicBezTo>
                    <a:close/>
                    <a:moveTo>
                      <a:pt x="473" y="291"/>
                    </a:moveTo>
                    <a:cubicBezTo>
                      <a:pt x="475" y="291"/>
                      <a:pt x="477" y="288"/>
                      <a:pt x="479" y="287"/>
                    </a:cubicBezTo>
                    <a:cubicBezTo>
                      <a:pt x="481" y="287"/>
                      <a:pt x="482" y="286"/>
                      <a:pt x="483" y="285"/>
                    </a:cubicBezTo>
                    <a:cubicBezTo>
                      <a:pt x="478" y="285"/>
                      <a:pt x="477" y="289"/>
                      <a:pt x="473" y="291"/>
                    </a:cubicBezTo>
                    <a:close/>
                    <a:moveTo>
                      <a:pt x="555" y="308"/>
                    </a:moveTo>
                    <a:cubicBezTo>
                      <a:pt x="554" y="306"/>
                      <a:pt x="554" y="305"/>
                      <a:pt x="554" y="302"/>
                    </a:cubicBezTo>
                    <a:cubicBezTo>
                      <a:pt x="552" y="302"/>
                      <a:pt x="553" y="304"/>
                      <a:pt x="552" y="304"/>
                    </a:cubicBezTo>
                    <a:cubicBezTo>
                      <a:pt x="552" y="302"/>
                      <a:pt x="551" y="301"/>
                      <a:pt x="550" y="298"/>
                    </a:cubicBezTo>
                    <a:cubicBezTo>
                      <a:pt x="551" y="298"/>
                      <a:pt x="551" y="298"/>
                      <a:pt x="552" y="298"/>
                    </a:cubicBezTo>
                    <a:cubicBezTo>
                      <a:pt x="553" y="298"/>
                      <a:pt x="552" y="300"/>
                      <a:pt x="553" y="301"/>
                    </a:cubicBezTo>
                    <a:cubicBezTo>
                      <a:pt x="552" y="296"/>
                      <a:pt x="553" y="291"/>
                      <a:pt x="550" y="287"/>
                    </a:cubicBezTo>
                    <a:cubicBezTo>
                      <a:pt x="551" y="287"/>
                      <a:pt x="551" y="287"/>
                      <a:pt x="551" y="287"/>
                    </a:cubicBezTo>
                    <a:cubicBezTo>
                      <a:pt x="550" y="287"/>
                      <a:pt x="549" y="286"/>
                      <a:pt x="549" y="285"/>
                    </a:cubicBezTo>
                    <a:cubicBezTo>
                      <a:pt x="548" y="286"/>
                      <a:pt x="547" y="286"/>
                      <a:pt x="546" y="286"/>
                    </a:cubicBezTo>
                    <a:cubicBezTo>
                      <a:pt x="546" y="288"/>
                      <a:pt x="547" y="288"/>
                      <a:pt x="548" y="289"/>
                    </a:cubicBezTo>
                    <a:cubicBezTo>
                      <a:pt x="547" y="289"/>
                      <a:pt x="547" y="290"/>
                      <a:pt x="547" y="290"/>
                    </a:cubicBezTo>
                    <a:cubicBezTo>
                      <a:pt x="548" y="293"/>
                      <a:pt x="549" y="298"/>
                      <a:pt x="551" y="302"/>
                    </a:cubicBezTo>
                    <a:cubicBezTo>
                      <a:pt x="551" y="302"/>
                      <a:pt x="551" y="304"/>
                      <a:pt x="551" y="304"/>
                    </a:cubicBezTo>
                    <a:cubicBezTo>
                      <a:pt x="551" y="305"/>
                      <a:pt x="552" y="304"/>
                      <a:pt x="552" y="305"/>
                    </a:cubicBezTo>
                    <a:cubicBezTo>
                      <a:pt x="552" y="306"/>
                      <a:pt x="552" y="306"/>
                      <a:pt x="552" y="307"/>
                    </a:cubicBezTo>
                    <a:cubicBezTo>
                      <a:pt x="552" y="308"/>
                      <a:pt x="553" y="309"/>
                      <a:pt x="553" y="310"/>
                    </a:cubicBezTo>
                    <a:cubicBezTo>
                      <a:pt x="554" y="314"/>
                      <a:pt x="554" y="319"/>
                      <a:pt x="554" y="323"/>
                    </a:cubicBezTo>
                    <a:cubicBezTo>
                      <a:pt x="556" y="326"/>
                      <a:pt x="556" y="332"/>
                      <a:pt x="557" y="335"/>
                    </a:cubicBezTo>
                    <a:cubicBezTo>
                      <a:pt x="557" y="335"/>
                      <a:pt x="557" y="334"/>
                      <a:pt x="557" y="334"/>
                    </a:cubicBezTo>
                    <a:cubicBezTo>
                      <a:pt x="558" y="334"/>
                      <a:pt x="558" y="334"/>
                      <a:pt x="558" y="335"/>
                    </a:cubicBezTo>
                    <a:cubicBezTo>
                      <a:pt x="558" y="335"/>
                      <a:pt x="558" y="335"/>
                      <a:pt x="558" y="336"/>
                    </a:cubicBezTo>
                    <a:cubicBezTo>
                      <a:pt x="559" y="336"/>
                      <a:pt x="558" y="337"/>
                      <a:pt x="558" y="337"/>
                    </a:cubicBezTo>
                    <a:cubicBezTo>
                      <a:pt x="560" y="338"/>
                      <a:pt x="558" y="341"/>
                      <a:pt x="560" y="342"/>
                    </a:cubicBezTo>
                    <a:cubicBezTo>
                      <a:pt x="559" y="332"/>
                      <a:pt x="558" y="323"/>
                      <a:pt x="557" y="314"/>
                    </a:cubicBezTo>
                    <a:cubicBezTo>
                      <a:pt x="557" y="314"/>
                      <a:pt x="556" y="314"/>
                      <a:pt x="555" y="313"/>
                    </a:cubicBezTo>
                    <a:cubicBezTo>
                      <a:pt x="556" y="312"/>
                      <a:pt x="555" y="309"/>
                      <a:pt x="554" y="308"/>
                    </a:cubicBezTo>
                    <a:cubicBezTo>
                      <a:pt x="553" y="309"/>
                      <a:pt x="555" y="310"/>
                      <a:pt x="554" y="311"/>
                    </a:cubicBezTo>
                    <a:cubicBezTo>
                      <a:pt x="553" y="311"/>
                      <a:pt x="554" y="310"/>
                      <a:pt x="553" y="309"/>
                    </a:cubicBezTo>
                    <a:cubicBezTo>
                      <a:pt x="553" y="309"/>
                      <a:pt x="554" y="308"/>
                      <a:pt x="555" y="308"/>
                    </a:cubicBezTo>
                    <a:close/>
                    <a:moveTo>
                      <a:pt x="810" y="291"/>
                    </a:moveTo>
                    <a:cubicBezTo>
                      <a:pt x="808" y="292"/>
                      <a:pt x="808" y="293"/>
                      <a:pt x="808" y="294"/>
                    </a:cubicBezTo>
                    <a:cubicBezTo>
                      <a:pt x="810" y="295"/>
                      <a:pt x="811" y="294"/>
                      <a:pt x="811" y="294"/>
                    </a:cubicBezTo>
                    <a:cubicBezTo>
                      <a:pt x="811" y="291"/>
                      <a:pt x="813" y="289"/>
                      <a:pt x="814" y="286"/>
                    </a:cubicBezTo>
                    <a:cubicBezTo>
                      <a:pt x="811" y="284"/>
                      <a:pt x="808" y="289"/>
                      <a:pt x="810" y="291"/>
                    </a:cubicBezTo>
                    <a:close/>
                    <a:moveTo>
                      <a:pt x="469" y="287"/>
                    </a:moveTo>
                    <a:cubicBezTo>
                      <a:pt x="469" y="287"/>
                      <a:pt x="468" y="288"/>
                      <a:pt x="468" y="288"/>
                    </a:cubicBezTo>
                    <a:cubicBezTo>
                      <a:pt x="469" y="288"/>
                      <a:pt x="471" y="287"/>
                      <a:pt x="472" y="286"/>
                    </a:cubicBezTo>
                    <a:cubicBezTo>
                      <a:pt x="471" y="287"/>
                      <a:pt x="468" y="287"/>
                      <a:pt x="470" y="287"/>
                    </a:cubicBezTo>
                    <a:cubicBezTo>
                      <a:pt x="469" y="288"/>
                      <a:pt x="469" y="287"/>
                      <a:pt x="469" y="287"/>
                    </a:cubicBezTo>
                    <a:close/>
                    <a:moveTo>
                      <a:pt x="486" y="289"/>
                    </a:moveTo>
                    <a:cubicBezTo>
                      <a:pt x="487" y="288"/>
                      <a:pt x="489" y="287"/>
                      <a:pt x="489" y="286"/>
                    </a:cubicBezTo>
                    <a:cubicBezTo>
                      <a:pt x="488" y="287"/>
                      <a:pt x="485" y="287"/>
                      <a:pt x="486" y="289"/>
                    </a:cubicBezTo>
                    <a:close/>
                    <a:moveTo>
                      <a:pt x="503" y="301"/>
                    </a:moveTo>
                    <a:cubicBezTo>
                      <a:pt x="503" y="302"/>
                      <a:pt x="504" y="302"/>
                      <a:pt x="505" y="302"/>
                    </a:cubicBezTo>
                    <a:cubicBezTo>
                      <a:pt x="504" y="300"/>
                      <a:pt x="503" y="295"/>
                      <a:pt x="502" y="291"/>
                    </a:cubicBezTo>
                    <a:cubicBezTo>
                      <a:pt x="501" y="292"/>
                      <a:pt x="499" y="292"/>
                      <a:pt x="498" y="292"/>
                    </a:cubicBezTo>
                    <a:cubicBezTo>
                      <a:pt x="500" y="300"/>
                      <a:pt x="502" y="308"/>
                      <a:pt x="502" y="315"/>
                    </a:cubicBezTo>
                    <a:cubicBezTo>
                      <a:pt x="503" y="315"/>
                      <a:pt x="503" y="315"/>
                      <a:pt x="503" y="315"/>
                    </a:cubicBezTo>
                    <a:cubicBezTo>
                      <a:pt x="502" y="315"/>
                      <a:pt x="503" y="316"/>
                      <a:pt x="503" y="316"/>
                    </a:cubicBezTo>
                    <a:cubicBezTo>
                      <a:pt x="502" y="316"/>
                      <a:pt x="501" y="316"/>
                      <a:pt x="501" y="316"/>
                    </a:cubicBezTo>
                    <a:cubicBezTo>
                      <a:pt x="501" y="315"/>
                      <a:pt x="501" y="314"/>
                      <a:pt x="500" y="314"/>
                    </a:cubicBezTo>
                    <a:cubicBezTo>
                      <a:pt x="501" y="315"/>
                      <a:pt x="499" y="315"/>
                      <a:pt x="499" y="316"/>
                    </a:cubicBezTo>
                    <a:cubicBezTo>
                      <a:pt x="500" y="316"/>
                      <a:pt x="500" y="319"/>
                      <a:pt x="499" y="319"/>
                    </a:cubicBezTo>
                    <a:cubicBezTo>
                      <a:pt x="500" y="319"/>
                      <a:pt x="500" y="320"/>
                      <a:pt x="499" y="321"/>
                    </a:cubicBezTo>
                    <a:cubicBezTo>
                      <a:pt x="499" y="320"/>
                      <a:pt x="499" y="319"/>
                      <a:pt x="498" y="318"/>
                    </a:cubicBezTo>
                    <a:cubicBezTo>
                      <a:pt x="499" y="318"/>
                      <a:pt x="499" y="319"/>
                      <a:pt x="499" y="318"/>
                    </a:cubicBezTo>
                    <a:cubicBezTo>
                      <a:pt x="498" y="318"/>
                      <a:pt x="498" y="311"/>
                      <a:pt x="500" y="313"/>
                    </a:cubicBezTo>
                    <a:cubicBezTo>
                      <a:pt x="500" y="306"/>
                      <a:pt x="498" y="298"/>
                      <a:pt x="496" y="293"/>
                    </a:cubicBezTo>
                    <a:cubicBezTo>
                      <a:pt x="494" y="293"/>
                      <a:pt x="493" y="293"/>
                      <a:pt x="492" y="293"/>
                    </a:cubicBezTo>
                    <a:cubicBezTo>
                      <a:pt x="493" y="304"/>
                      <a:pt x="497" y="311"/>
                      <a:pt x="499" y="323"/>
                    </a:cubicBezTo>
                    <a:cubicBezTo>
                      <a:pt x="499" y="323"/>
                      <a:pt x="499" y="323"/>
                      <a:pt x="499" y="324"/>
                    </a:cubicBezTo>
                    <a:cubicBezTo>
                      <a:pt x="498" y="323"/>
                      <a:pt x="498" y="327"/>
                      <a:pt x="500" y="327"/>
                    </a:cubicBezTo>
                    <a:cubicBezTo>
                      <a:pt x="500" y="326"/>
                      <a:pt x="499" y="326"/>
                      <a:pt x="499" y="326"/>
                    </a:cubicBezTo>
                    <a:cubicBezTo>
                      <a:pt x="500" y="326"/>
                      <a:pt x="500" y="325"/>
                      <a:pt x="500" y="325"/>
                    </a:cubicBezTo>
                    <a:cubicBezTo>
                      <a:pt x="501" y="332"/>
                      <a:pt x="500" y="338"/>
                      <a:pt x="502" y="344"/>
                    </a:cubicBezTo>
                    <a:cubicBezTo>
                      <a:pt x="501" y="344"/>
                      <a:pt x="501" y="344"/>
                      <a:pt x="501" y="345"/>
                    </a:cubicBezTo>
                    <a:cubicBezTo>
                      <a:pt x="501" y="346"/>
                      <a:pt x="502" y="346"/>
                      <a:pt x="502" y="346"/>
                    </a:cubicBezTo>
                    <a:cubicBezTo>
                      <a:pt x="502" y="358"/>
                      <a:pt x="503" y="373"/>
                      <a:pt x="501" y="385"/>
                    </a:cubicBezTo>
                    <a:cubicBezTo>
                      <a:pt x="503" y="388"/>
                      <a:pt x="501" y="392"/>
                      <a:pt x="502" y="395"/>
                    </a:cubicBezTo>
                    <a:cubicBezTo>
                      <a:pt x="500" y="398"/>
                      <a:pt x="500" y="401"/>
                      <a:pt x="500" y="404"/>
                    </a:cubicBezTo>
                    <a:cubicBezTo>
                      <a:pt x="500" y="411"/>
                      <a:pt x="498" y="418"/>
                      <a:pt x="497" y="424"/>
                    </a:cubicBezTo>
                    <a:cubicBezTo>
                      <a:pt x="498" y="424"/>
                      <a:pt x="498" y="422"/>
                      <a:pt x="498" y="421"/>
                    </a:cubicBezTo>
                    <a:cubicBezTo>
                      <a:pt x="499" y="419"/>
                      <a:pt x="501" y="417"/>
                      <a:pt x="501" y="414"/>
                    </a:cubicBezTo>
                    <a:cubicBezTo>
                      <a:pt x="503" y="408"/>
                      <a:pt x="503" y="400"/>
                      <a:pt x="505" y="392"/>
                    </a:cubicBezTo>
                    <a:cubicBezTo>
                      <a:pt x="505" y="391"/>
                      <a:pt x="505" y="389"/>
                      <a:pt x="505" y="388"/>
                    </a:cubicBezTo>
                    <a:cubicBezTo>
                      <a:pt x="505" y="387"/>
                      <a:pt x="506" y="386"/>
                      <a:pt x="506" y="385"/>
                    </a:cubicBezTo>
                    <a:cubicBezTo>
                      <a:pt x="506" y="384"/>
                      <a:pt x="506" y="385"/>
                      <a:pt x="506" y="384"/>
                    </a:cubicBezTo>
                    <a:cubicBezTo>
                      <a:pt x="506" y="382"/>
                      <a:pt x="506" y="379"/>
                      <a:pt x="506" y="377"/>
                    </a:cubicBezTo>
                    <a:cubicBezTo>
                      <a:pt x="506" y="377"/>
                      <a:pt x="508" y="376"/>
                      <a:pt x="508" y="375"/>
                    </a:cubicBezTo>
                    <a:cubicBezTo>
                      <a:pt x="508" y="376"/>
                      <a:pt x="508" y="376"/>
                      <a:pt x="508" y="376"/>
                    </a:cubicBezTo>
                    <a:cubicBezTo>
                      <a:pt x="507" y="382"/>
                      <a:pt x="508" y="386"/>
                      <a:pt x="507" y="392"/>
                    </a:cubicBezTo>
                    <a:cubicBezTo>
                      <a:pt x="508" y="397"/>
                      <a:pt x="507" y="399"/>
                      <a:pt x="507" y="403"/>
                    </a:cubicBezTo>
                    <a:cubicBezTo>
                      <a:pt x="508" y="400"/>
                      <a:pt x="510" y="397"/>
                      <a:pt x="508" y="396"/>
                    </a:cubicBezTo>
                    <a:cubicBezTo>
                      <a:pt x="509" y="395"/>
                      <a:pt x="510" y="393"/>
                      <a:pt x="512" y="393"/>
                    </a:cubicBezTo>
                    <a:cubicBezTo>
                      <a:pt x="511" y="389"/>
                      <a:pt x="511" y="384"/>
                      <a:pt x="512" y="379"/>
                    </a:cubicBezTo>
                    <a:cubicBezTo>
                      <a:pt x="513" y="378"/>
                      <a:pt x="513" y="377"/>
                      <a:pt x="515" y="377"/>
                    </a:cubicBezTo>
                    <a:cubicBezTo>
                      <a:pt x="513" y="388"/>
                      <a:pt x="512" y="398"/>
                      <a:pt x="513" y="407"/>
                    </a:cubicBezTo>
                    <a:cubicBezTo>
                      <a:pt x="512" y="407"/>
                      <a:pt x="512" y="408"/>
                      <a:pt x="512" y="408"/>
                    </a:cubicBezTo>
                    <a:cubicBezTo>
                      <a:pt x="509" y="406"/>
                      <a:pt x="512" y="402"/>
                      <a:pt x="511" y="400"/>
                    </a:cubicBezTo>
                    <a:cubicBezTo>
                      <a:pt x="510" y="402"/>
                      <a:pt x="510" y="402"/>
                      <a:pt x="510" y="403"/>
                    </a:cubicBezTo>
                    <a:cubicBezTo>
                      <a:pt x="509" y="403"/>
                      <a:pt x="509" y="403"/>
                      <a:pt x="509" y="403"/>
                    </a:cubicBezTo>
                    <a:cubicBezTo>
                      <a:pt x="507" y="412"/>
                      <a:pt x="505" y="423"/>
                      <a:pt x="503" y="431"/>
                    </a:cubicBezTo>
                    <a:cubicBezTo>
                      <a:pt x="503" y="431"/>
                      <a:pt x="502" y="431"/>
                      <a:pt x="502" y="431"/>
                    </a:cubicBezTo>
                    <a:cubicBezTo>
                      <a:pt x="502" y="430"/>
                      <a:pt x="501" y="430"/>
                      <a:pt x="501" y="429"/>
                    </a:cubicBezTo>
                    <a:cubicBezTo>
                      <a:pt x="505" y="423"/>
                      <a:pt x="505" y="413"/>
                      <a:pt x="507" y="407"/>
                    </a:cubicBezTo>
                    <a:cubicBezTo>
                      <a:pt x="506" y="406"/>
                      <a:pt x="507" y="402"/>
                      <a:pt x="505" y="402"/>
                    </a:cubicBezTo>
                    <a:cubicBezTo>
                      <a:pt x="505" y="412"/>
                      <a:pt x="499" y="422"/>
                      <a:pt x="497" y="432"/>
                    </a:cubicBezTo>
                    <a:cubicBezTo>
                      <a:pt x="500" y="432"/>
                      <a:pt x="503" y="431"/>
                      <a:pt x="505" y="430"/>
                    </a:cubicBezTo>
                    <a:cubicBezTo>
                      <a:pt x="511" y="421"/>
                      <a:pt x="514" y="406"/>
                      <a:pt x="516" y="392"/>
                    </a:cubicBezTo>
                    <a:cubicBezTo>
                      <a:pt x="516" y="392"/>
                      <a:pt x="517" y="392"/>
                      <a:pt x="517" y="392"/>
                    </a:cubicBezTo>
                    <a:cubicBezTo>
                      <a:pt x="516" y="391"/>
                      <a:pt x="517" y="391"/>
                      <a:pt x="518" y="390"/>
                    </a:cubicBezTo>
                    <a:cubicBezTo>
                      <a:pt x="517" y="390"/>
                      <a:pt x="516" y="389"/>
                      <a:pt x="516" y="389"/>
                    </a:cubicBezTo>
                    <a:cubicBezTo>
                      <a:pt x="517" y="389"/>
                      <a:pt x="517" y="390"/>
                      <a:pt x="517" y="390"/>
                    </a:cubicBezTo>
                    <a:cubicBezTo>
                      <a:pt x="517" y="389"/>
                      <a:pt x="516" y="389"/>
                      <a:pt x="516" y="388"/>
                    </a:cubicBezTo>
                    <a:cubicBezTo>
                      <a:pt x="517" y="388"/>
                      <a:pt x="517" y="388"/>
                      <a:pt x="517" y="387"/>
                    </a:cubicBezTo>
                    <a:cubicBezTo>
                      <a:pt x="516" y="387"/>
                      <a:pt x="517" y="388"/>
                      <a:pt x="516" y="388"/>
                    </a:cubicBezTo>
                    <a:cubicBezTo>
                      <a:pt x="516" y="387"/>
                      <a:pt x="516" y="387"/>
                      <a:pt x="516" y="386"/>
                    </a:cubicBezTo>
                    <a:cubicBezTo>
                      <a:pt x="516" y="386"/>
                      <a:pt x="516" y="387"/>
                      <a:pt x="517" y="387"/>
                    </a:cubicBezTo>
                    <a:cubicBezTo>
                      <a:pt x="517" y="386"/>
                      <a:pt x="516" y="386"/>
                      <a:pt x="516" y="385"/>
                    </a:cubicBezTo>
                    <a:cubicBezTo>
                      <a:pt x="518" y="385"/>
                      <a:pt x="517" y="383"/>
                      <a:pt x="517" y="382"/>
                    </a:cubicBezTo>
                    <a:cubicBezTo>
                      <a:pt x="517" y="382"/>
                      <a:pt x="517" y="382"/>
                      <a:pt x="518" y="382"/>
                    </a:cubicBezTo>
                    <a:cubicBezTo>
                      <a:pt x="518" y="379"/>
                      <a:pt x="518" y="375"/>
                      <a:pt x="521" y="373"/>
                    </a:cubicBezTo>
                    <a:cubicBezTo>
                      <a:pt x="521" y="374"/>
                      <a:pt x="522" y="373"/>
                      <a:pt x="522" y="373"/>
                    </a:cubicBezTo>
                    <a:cubicBezTo>
                      <a:pt x="522" y="374"/>
                      <a:pt x="522" y="374"/>
                      <a:pt x="521" y="374"/>
                    </a:cubicBezTo>
                    <a:cubicBezTo>
                      <a:pt x="518" y="381"/>
                      <a:pt x="519" y="394"/>
                      <a:pt x="518" y="401"/>
                    </a:cubicBezTo>
                    <a:cubicBezTo>
                      <a:pt x="518" y="401"/>
                      <a:pt x="518" y="401"/>
                      <a:pt x="518" y="402"/>
                    </a:cubicBezTo>
                    <a:cubicBezTo>
                      <a:pt x="518" y="404"/>
                      <a:pt x="518" y="406"/>
                      <a:pt x="518" y="408"/>
                    </a:cubicBezTo>
                    <a:cubicBezTo>
                      <a:pt x="518" y="409"/>
                      <a:pt x="518" y="410"/>
                      <a:pt x="517" y="410"/>
                    </a:cubicBezTo>
                    <a:cubicBezTo>
                      <a:pt x="516" y="410"/>
                      <a:pt x="516" y="410"/>
                      <a:pt x="516" y="410"/>
                    </a:cubicBezTo>
                    <a:cubicBezTo>
                      <a:pt x="516" y="409"/>
                      <a:pt x="516" y="406"/>
                      <a:pt x="516" y="405"/>
                    </a:cubicBezTo>
                    <a:cubicBezTo>
                      <a:pt x="514" y="409"/>
                      <a:pt x="513" y="418"/>
                      <a:pt x="510" y="423"/>
                    </a:cubicBezTo>
                    <a:cubicBezTo>
                      <a:pt x="510" y="424"/>
                      <a:pt x="511" y="424"/>
                      <a:pt x="511" y="424"/>
                    </a:cubicBezTo>
                    <a:cubicBezTo>
                      <a:pt x="509" y="425"/>
                      <a:pt x="509" y="428"/>
                      <a:pt x="508" y="430"/>
                    </a:cubicBezTo>
                    <a:cubicBezTo>
                      <a:pt x="511" y="429"/>
                      <a:pt x="512" y="430"/>
                      <a:pt x="514" y="429"/>
                    </a:cubicBezTo>
                    <a:cubicBezTo>
                      <a:pt x="514" y="428"/>
                      <a:pt x="513" y="428"/>
                      <a:pt x="513" y="427"/>
                    </a:cubicBezTo>
                    <a:cubicBezTo>
                      <a:pt x="515" y="423"/>
                      <a:pt x="516" y="417"/>
                      <a:pt x="518" y="412"/>
                    </a:cubicBezTo>
                    <a:cubicBezTo>
                      <a:pt x="518" y="412"/>
                      <a:pt x="517" y="412"/>
                      <a:pt x="517" y="411"/>
                    </a:cubicBezTo>
                    <a:cubicBezTo>
                      <a:pt x="518" y="411"/>
                      <a:pt x="518" y="412"/>
                      <a:pt x="519" y="411"/>
                    </a:cubicBezTo>
                    <a:cubicBezTo>
                      <a:pt x="520" y="405"/>
                      <a:pt x="522" y="399"/>
                      <a:pt x="522" y="394"/>
                    </a:cubicBezTo>
                    <a:cubicBezTo>
                      <a:pt x="523" y="393"/>
                      <a:pt x="521" y="391"/>
                      <a:pt x="523" y="389"/>
                    </a:cubicBezTo>
                    <a:cubicBezTo>
                      <a:pt x="523" y="388"/>
                      <a:pt x="524" y="385"/>
                      <a:pt x="523" y="384"/>
                    </a:cubicBezTo>
                    <a:cubicBezTo>
                      <a:pt x="525" y="380"/>
                      <a:pt x="524" y="374"/>
                      <a:pt x="528" y="372"/>
                    </a:cubicBezTo>
                    <a:cubicBezTo>
                      <a:pt x="529" y="374"/>
                      <a:pt x="527" y="377"/>
                      <a:pt x="526" y="378"/>
                    </a:cubicBezTo>
                    <a:cubicBezTo>
                      <a:pt x="527" y="378"/>
                      <a:pt x="526" y="379"/>
                      <a:pt x="527" y="379"/>
                    </a:cubicBezTo>
                    <a:cubicBezTo>
                      <a:pt x="526" y="379"/>
                      <a:pt x="526" y="380"/>
                      <a:pt x="526" y="380"/>
                    </a:cubicBezTo>
                    <a:cubicBezTo>
                      <a:pt x="525" y="383"/>
                      <a:pt x="526" y="387"/>
                      <a:pt x="525" y="391"/>
                    </a:cubicBezTo>
                    <a:cubicBezTo>
                      <a:pt x="525" y="394"/>
                      <a:pt x="524" y="398"/>
                      <a:pt x="524" y="401"/>
                    </a:cubicBezTo>
                    <a:cubicBezTo>
                      <a:pt x="524" y="403"/>
                      <a:pt x="525" y="404"/>
                      <a:pt x="523" y="405"/>
                    </a:cubicBezTo>
                    <a:cubicBezTo>
                      <a:pt x="522" y="406"/>
                      <a:pt x="522" y="405"/>
                      <a:pt x="522" y="405"/>
                    </a:cubicBezTo>
                    <a:cubicBezTo>
                      <a:pt x="523" y="406"/>
                      <a:pt x="522" y="406"/>
                      <a:pt x="523" y="407"/>
                    </a:cubicBezTo>
                    <a:cubicBezTo>
                      <a:pt x="522" y="407"/>
                      <a:pt x="522" y="408"/>
                      <a:pt x="522" y="408"/>
                    </a:cubicBezTo>
                    <a:cubicBezTo>
                      <a:pt x="523" y="407"/>
                      <a:pt x="523" y="408"/>
                      <a:pt x="523" y="409"/>
                    </a:cubicBezTo>
                    <a:cubicBezTo>
                      <a:pt x="523" y="408"/>
                      <a:pt x="522" y="408"/>
                      <a:pt x="521" y="407"/>
                    </a:cubicBezTo>
                    <a:cubicBezTo>
                      <a:pt x="520" y="411"/>
                      <a:pt x="519" y="416"/>
                      <a:pt x="518" y="421"/>
                    </a:cubicBezTo>
                    <a:cubicBezTo>
                      <a:pt x="517" y="423"/>
                      <a:pt x="515" y="426"/>
                      <a:pt x="516" y="427"/>
                    </a:cubicBezTo>
                    <a:cubicBezTo>
                      <a:pt x="515" y="427"/>
                      <a:pt x="516" y="429"/>
                      <a:pt x="514" y="429"/>
                    </a:cubicBezTo>
                    <a:cubicBezTo>
                      <a:pt x="515" y="429"/>
                      <a:pt x="516" y="429"/>
                      <a:pt x="517" y="428"/>
                    </a:cubicBezTo>
                    <a:cubicBezTo>
                      <a:pt x="517" y="425"/>
                      <a:pt x="520" y="423"/>
                      <a:pt x="521" y="419"/>
                    </a:cubicBezTo>
                    <a:cubicBezTo>
                      <a:pt x="522" y="417"/>
                      <a:pt x="523" y="414"/>
                      <a:pt x="524" y="412"/>
                    </a:cubicBezTo>
                    <a:cubicBezTo>
                      <a:pt x="525" y="409"/>
                      <a:pt x="524" y="408"/>
                      <a:pt x="526" y="406"/>
                    </a:cubicBezTo>
                    <a:cubicBezTo>
                      <a:pt x="525" y="406"/>
                      <a:pt x="526" y="405"/>
                      <a:pt x="526" y="404"/>
                    </a:cubicBezTo>
                    <a:cubicBezTo>
                      <a:pt x="527" y="404"/>
                      <a:pt x="526" y="403"/>
                      <a:pt x="526" y="402"/>
                    </a:cubicBezTo>
                    <a:cubicBezTo>
                      <a:pt x="527" y="402"/>
                      <a:pt x="526" y="401"/>
                      <a:pt x="527" y="400"/>
                    </a:cubicBezTo>
                    <a:cubicBezTo>
                      <a:pt x="526" y="400"/>
                      <a:pt x="525" y="400"/>
                      <a:pt x="525" y="399"/>
                    </a:cubicBezTo>
                    <a:cubicBezTo>
                      <a:pt x="525" y="399"/>
                      <a:pt x="526" y="399"/>
                      <a:pt x="526" y="398"/>
                    </a:cubicBezTo>
                    <a:cubicBezTo>
                      <a:pt x="526" y="399"/>
                      <a:pt x="526" y="399"/>
                      <a:pt x="526" y="399"/>
                    </a:cubicBezTo>
                    <a:cubicBezTo>
                      <a:pt x="527" y="398"/>
                      <a:pt x="527" y="398"/>
                      <a:pt x="528" y="397"/>
                    </a:cubicBezTo>
                    <a:cubicBezTo>
                      <a:pt x="527" y="396"/>
                      <a:pt x="527" y="396"/>
                      <a:pt x="527" y="396"/>
                    </a:cubicBezTo>
                    <a:cubicBezTo>
                      <a:pt x="527" y="396"/>
                      <a:pt x="527" y="395"/>
                      <a:pt x="527" y="394"/>
                    </a:cubicBezTo>
                    <a:cubicBezTo>
                      <a:pt x="527" y="394"/>
                      <a:pt x="527" y="394"/>
                      <a:pt x="528" y="394"/>
                    </a:cubicBezTo>
                    <a:cubicBezTo>
                      <a:pt x="528" y="391"/>
                      <a:pt x="528" y="389"/>
                      <a:pt x="528" y="387"/>
                    </a:cubicBezTo>
                    <a:cubicBezTo>
                      <a:pt x="528" y="388"/>
                      <a:pt x="529" y="386"/>
                      <a:pt x="529" y="387"/>
                    </a:cubicBezTo>
                    <a:cubicBezTo>
                      <a:pt x="528" y="386"/>
                      <a:pt x="527" y="385"/>
                      <a:pt x="529" y="386"/>
                    </a:cubicBezTo>
                    <a:cubicBezTo>
                      <a:pt x="527" y="384"/>
                      <a:pt x="530" y="384"/>
                      <a:pt x="528" y="382"/>
                    </a:cubicBezTo>
                    <a:cubicBezTo>
                      <a:pt x="530" y="380"/>
                      <a:pt x="529" y="374"/>
                      <a:pt x="531" y="372"/>
                    </a:cubicBezTo>
                    <a:cubicBezTo>
                      <a:pt x="532" y="372"/>
                      <a:pt x="533" y="372"/>
                      <a:pt x="533" y="372"/>
                    </a:cubicBezTo>
                    <a:cubicBezTo>
                      <a:pt x="531" y="378"/>
                      <a:pt x="530" y="384"/>
                      <a:pt x="531" y="390"/>
                    </a:cubicBezTo>
                    <a:cubicBezTo>
                      <a:pt x="530" y="393"/>
                      <a:pt x="529" y="396"/>
                      <a:pt x="530" y="400"/>
                    </a:cubicBezTo>
                    <a:cubicBezTo>
                      <a:pt x="529" y="400"/>
                      <a:pt x="529" y="401"/>
                      <a:pt x="529" y="401"/>
                    </a:cubicBezTo>
                    <a:cubicBezTo>
                      <a:pt x="530" y="404"/>
                      <a:pt x="525" y="407"/>
                      <a:pt x="528" y="409"/>
                    </a:cubicBezTo>
                    <a:cubicBezTo>
                      <a:pt x="527" y="409"/>
                      <a:pt x="527" y="409"/>
                      <a:pt x="527" y="410"/>
                    </a:cubicBezTo>
                    <a:cubicBezTo>
                      <a:pt x="525" y="416"/>
                      <a:pt x="522" y="421"/>
                      <a:pt x="520" y="427"/>
                    </a:cubicBezTo>
                    <a:cubicBezTo>
                      <a:pt x="521" y="428"/>
                      <a:pt x="522" y="427"/>
                      <a:pt x="523" y="427"/>
                    </a:cubicBezTo>
                    <a:cubicBezTo>
                      <a:pt x="522" y="425"/>
                      <a:pt x="523" y="426"/>
                      <a:pt x="523" y="424"/>
                    </a:cubicBezTo>
                    <a:cubicBezTo>
                      <a:pt x="523" y="424"/>
                      <a:pt x="523" y="424"/>
                      <a:pt x="524" y="424"/>
                    </a:cubicBezTo>
                    <a:cubicBezTo>
                      <a:pt x="529" y="415"/>
                      <a:pt x="532" y="402"/>
                      <a:pt x="533" y="390"/>
                    </a:cubicBezTo>
                    <a:cubicBezTo>
                      <a:pt x="534" y="389"/>
                      <a:pt x="535" y="387"/>
                      <a:pt x="534" y="386"/>
                    </a:cubicBezTo>
                    <a:cubicBezTo>
                      <a:pt x="534" y="382"/>
                      <a:pt x="535" y="376"/>
                      <a:pt x="536" y="372"/>
                    </a:cubicBezTo>
                    <a:cubicBezTo>
                      <a:pt x="537" y="372"/>
                      <a:pt x="537" y="371"/>
                      <a:pt x="538" y="372"/>
                    </a:cubicBezTo>
                    <a:cubicBezTo>
                      <a:pt x="538" y="375"/>
                      <a:pt x="536" y="377"/>
                      <a:pt x="537" y="379"/>
                    </a:cubicBezTo>
                    <a:cubicBezTo>
                      <a:pt x="536" y="379"/>
                      <a:pt x="536" y="379"/>
                      <a:pt x="536" y="379"/>
                    </a:cubicBezTo>
                    <a:cubicBezTo>
                      <a:pt x="537" y="381"/>
                      <a:pt x="535" y="384"/>
                      <a:pt x="537" y="385"/>
                    </a:cubicBezTo>
                    <a:cubicBezTo>
                      <a:pt x="536" y="385"/>
                      <a:pt x="536" y="385"/>
                      <a:pt x="536" y="385"/>
                    </a:cubicBezTo>
                    <a:cubicBezTo>
                      <a:pt x="536" y="385"/>
                      <a:pt x="537" y="385"/>
                      <a:pt x="537" y="385"/>
                    </a:cubicBezTo>
                    <a:cubicBezTo>
                      <a:pt x="537" y="387"/>
                      <a:pt x="536" y="389"/>
                      <a:pt x="537" y="388"/>
                    </a:cubicBezTo>
                    <a:cubicBezTo>
                      <a:pt x="537" y="389"/>
                      <a:pt x="538" y="390"/>
                      <a:pt x="537" y="390"/>
                    </a:cubicBezTo>
                    <a:cubicBezTo>
                      <a:pt x="537" y="390"/>
                      <a:pt x="537" y="390"/>
                      <a:pt x="536" y="390"/>
                    </a:cubicBezTo>
                    <a:cubicBezTo>
                      <a:pt x="536" y="392"/>
                      <a:pt x="537" y="395"/>
                      <a:pt x="537" y="397"/>
                    </a:cubicBezTo>
                    <a:cubicBezTo>
                      <a:pt x="538" y="396"/>
                      <a:pt x="538" y="392"/>
                      <a:pt x="539" y="389"/>
                    </a:cubicBezTo>
                    <a:cubicBezTo>
                      <a:pt x="539" y="388"/>
                      <a:pt x="540" y="389"/>
                      <a:pt x="541" y="388"/>
                    </a:cubicBezTo>
                    <a:cubicBezTo>
                      <a:pt x="542" y="381"/>
                      <a:pt x="540" y="371"/>
                      <a:pt x="545" y="368"/>
                    </a:cubicBezTo>
                    <a:cubicBezTo>
                      <a:pt x="544" y="373"/>
                      <a:pt x="543" y="377"/>
                      <a:pt x="543" y="383"/>
                    </a:cubicBezTo>
                    <a:cubicBezTo>
                      <a:pt x="543" y="386"/>
                      <a:pt x="542" y="393"/>
                      <a:pt x="543" y="397"/>
                    </a:cubicBezTo>
                    <a:cubicBezTo>
                      <a:pt x="543" y="397"/>
                      <a:pt x="543" y="398"/>
                      <a:pt x="543" y="398"/>
                    </a:cubicBezTo>
                    <a:cubicBezTo>
                      <a:pt x="545" y="396"/>
                      <a:pt x="542" y="386"/>
                      <a:pt x="546" y="387"/>
                    </a:cubicBezTo>
                    <a:cubicBezTo>
                      <a:pt x="546" y="393"/>
                      <a:pt x="545" y="400"/>
                      <a:pt x="543" y="406"/>
                    </a:cubicBezTo>
                    <a:cubicBezTo>
                      <a:pt x="543" y="406"/>
                      <a:pt x="544" y="406"/>
                      <a:pt x="544" y="406"/>
                    </a:cubicBezTo>
                    <a:cubicBezTo>
                      <a:pt x="543" y="407"/>
                      <a:pt x="543" y="407"/>
                      <a:pt x="543" y="407"/>
                    </a:cubicBezTo>
                    <a:cubicBezTo>
                      <a:pt x="543" y="407"/>
                      <a:pt x="543" y="407"/>
                      <a:pt x="543" y="407"/>
                    </a:cubicBezTo>
                    <a:cubicBezTo>
                      <a:pt x="543" y="408"/>
                      <a:pt x="544" y="408"/>
                      <a:pt x="543" y="410"/>
                    </a:cubicBezTo>
                    <a:cubicBezTo>
                      <a:pt x="543" y="409"/>
                      <a:pt x="542" y="410"/>
                      <a:pt x="542" y="410"/>
                    </a:cubicBezTo>
                    <a:cubicBezTo>
                      <a:pt x="542" y="410"/>
                      <a:pt x="541" y="410"/>
                      <a:pt x="542" y="411"/>
                    </a:cubicBezTo>
                    <a:cubicBezTo>
                      <a:pt x="542" y="411"/>
                      <a:pt x="542" y="412"/>
                      <a:pt x="543" y="412"/>
                    </a:cubicBezTo>
                    <a:cubicBezTo>
                      <a:pt x="543" y="412"/>
                      <a:pt x="543" y="412"/>
                      <a:pt x="543" y="412"/>
                    </a:cubicBezTo>
                    <a:cubicBezTo>
                      <a:pt x="546" y="405"/>
                      <a:pt x="548" y="398"/>
                      <a:pt x="548" y="389"/>
                    </a:cubicBezTo>
                    <a:cubicBezTo>
                      <a:pt x="548" y="381"/>
                      <a:pt x="548" y="375"/>
                      <a:pt x="549" y="367"/>
                    </a:cubicBezTo>
                    <a:cubicBezTo>
                      <a:pt x="549" y="366"/>
                      <a:pt x="549" y="366"/>
                      <a:pt x="550" y="366"/>
                    </a:cubicBezTo>
                    <a:cubicBezTo>
                      <a:pt x="550" y="366"/>
                      <a:pt x="550" y="366"/>
                      <a:pt x="551" y="366"/>
                    </a:cubicBezTo>
                    <a:cubicBezTo>
                      <a:pt x="550" y="373"/>
                      <a:pt x="550" y="379"/>
                      <a:pt x="550" y="386"/>
                    </a:cubicBezTo>
                    <a:cubicBezTo>
                      <a:pt x="550" y="385"/>
                      <a:pt x="552" y="385"/>
                      <a:pt x="553" y="386"/>
                    </a:cubicBezTo>
                    <a:cubicBezTo>
                      <a:pt x="553" y="385"/>
                      <a:pt x="553" y="384"/>
                      <a:pt x="554" y="383"/>
                    </a:cubicBezTo>
                    <a:cubicBezTo>
                      <a:pt x="555" y="381"/>
                      <a:pt x="555" y="379"/>
                      <a:pt x="555" y="378"/>
                    </a:cubicBezTo>
                    <a:cubicBezTo>
                      <a:pt x="555" y="374"/>
                      <a:pt x="555" y="371"/>
                      <a:pt x="555" y="367"/>
                    </a:cubicBezTo>
                    <a:cubicBezTo>
                      <a:pt x="556" y="362"/>
                      <a:pt x="556" y="356"/>
                      <a:pt x="555" y="351"/>
                    </a:cubicBezTo>
                    <a:cubicBezTo>
                      <a:pt x="555" y="348"/>
                      <a:pt x="554" y="344"/>
                      <a:pt x="554" y="341"/>
                    </a:cubicBezTo>
                    <a:cubicBezTo>
                      <a:pt x="554" y="337"/>
                      <a:pt x="555" y="330"/>
                      <a:pt x="553" y="327"/>
                    </a:cubicBezTo>
                    <a:cubicBezTo>
                      <a:pt x="553" y="327"/>
                      <a:pt x="554" y="327"/>
                      <a:pt x="553" y="327"/>
                    </a:cubicBezTo>
                    <a:cubicBezTo>
                      <a:pt x="553" y="326"/>
                      <a:pt x="552" y="324"/>
                      <a:pt x="553" y="322"/>
                    </a:cubicBezTo>
                    <a:cubicBezTo>
                      <a:pt x="551" y="317"/>
                      <a:pt x="551" y="311"/>
                      <a:pt x="549" y="305"/>
                    </a:cubicBezTo>
                    <a:cubicBezTo>
                      <a:pt x="548" y="303"/>
                      <a:pt x="548" y="302"/>
                      <a:pt x="548" y="300"/>
                    </a:cubicBezTo>
                    <a:cubicBezTo>
                      <a:pt x="548" y="299"/>
                      <a:pt x="547" y="299"/>
                      <a:pt x="547" y="298"/>
                    </a:cubicBezTo>
                    <a:cubicBezTo>
                      <a:pt x="546" y="294"/>
                      <a:pt x="545" y="290"/>
                      <a:pt x="543" y="287"/>
                    </a:cubicBezTo>
                    <a:cubicBezTo>
                      <a:pt x="544" y="295"/>
                      <a:pt x="544" y="300"/>
                      <a:pt x="546" y="308"/>
                    </a:cubicBezTo>
                    <a:cubicBezTo>
                      <a:pt x="545" y="308"/>
                      <a:pt x="546" y="309"/>
                      <a:pt x="545" y="309"/>
                    </a:cubicBezTo>
                    <a:cubicBezTo>
                      <a:pt x="545" y="309"/>
                      <a:pt x="545" y="308"/>
                      <a:pt x="544" y="308"/>
                    </a:cubicBezTo>
                    <a:cubicBezTo>
                      <a:pt x="542" y="301"/>
                      <a:pt x="542" y="294"/>
                      <a:pt x="540" y="286"/>
                    </a:cubicBezTo>
                    <a:cubicBezTo>
                      <a:pt x="539" y="286"/>
                      <a:pt x="539" y="288"/>
                      <a:pt x="538" y="288"/>
                    </a:cubicBezTo>
                    <a:cubicBezTo>
                      <a:pt x="539" y="294"/>
                      <a:pt x="539" y="302"/>
                      <a:pt x="541" y="308"/>
                    </a:cubicBezTo>
                    <a:cubicBezTo>
                      <a:pt x="541" y="308"/>
                      <a:pt x="541" y="309"/>
                      <a:pt x="540" y="309"/>
                    </a:cubicBezTo>
                    <a:cubicBezTo>
                      <a:pt x="538" y="305"/>
                      <a:pt x="538" y="299"/>
                      <a:pt x="537" y="295"/>
                    </a:cubicBezTo>
                    <a:cubicBezTo>
                      <a:pt x="537" y="295"/>
                      <a:pt x="536" y="295"/>
                      <a:pt x="536" y="295"/>
                    </a:cubicBezTo>
                    <a:cubicBezTo>
                      <a:pt x="537" y="293"/>
                      <a:pt x="536" y="289"/>
                      <a:pt x="535" y="287"/>
                    </a:cubicBezTo>
                    <a:cubicBezTo>
                      <a:pt x="533" y="287"/>
                      <a:pt x="532" y="289"/>
                      <a:pt x="530" y="289"/>
                    </a:cubicBezTo>
                    <a:cubicBezTo>
                      <a:pt x="530" y="296"/>
                      <a:pt x="534" y="300"/>
                      <a:pt x="535" y="305"/>
                    </a:cubicBezTo>
                    <a:cubicBezTo>
                      <a:pt x="532" y="308"/>
                      <a:pt x="532" y="302"/>
                      <a:pt x="531" y="300"/>
                    </a:cubicBezTo>
                    <a:cubicBezTo>
                      <a:pt x="530" y="296"/>
                      <a:pt x="528" y="293"/>
                      <a:pt x="528" y="290"/>
                    </a:cubicBezTo>
                    <a:cubicBezTo>
                      <a:pt x="527" y="290"/>
                      <a:pt x="526" y="289"/>
                      <a:pt x="524" y="290"/>
                    </a:cubicBezTo>
                    <a:cubicBezTo>
                      <a:pt x="526" y="296"/>
                      <a:pt x="529" y="302"/>
                      <a:pt x="528" y="309"/>
                    </a:cubicBezTo>
                    <a:cubicBezTo>
                      <a:pt x="528" y="309"/>
                      <a:pt x="528" y="310"/>
                      <a:pt x="527" y="310"/>
                    </a:cubicBezTo>
                    <a:cubicBezTo>
                      <a:pt x="527" y="309"/>
                      <a:pt x="527" y="309"/>
                      <a:pt x="527" y="309"/>
                    </a:cubicBezTo>
                    <a:cubicBezTo>
                      <a:pt x="527" y="302"/>
                      <a:pt x="524" y="296"/>
                      <a:pt x="522" y="290"/>
                    </a:cubicBezTo>
                    <a:cubicBezTo>
                      <a:pt x="520" y="290"/>
                      <a:pt x="519" y="290"/>
                      <a:pt x="517" y="290"/>
                    </a:cubicBezTo>
                    <a:cubicBezTo>
                      <a:pt x="519" y="298"/>
                      <a:pt x="519" y="303"/>
                      <a:pt x="521" y="311"/>
                    </a:cubicBezTo>
                    <a:cubicBezTo>
                      <a:pt x="520" y="311"/>
                      <a:pt x="520" y="311"/>
                      <a:pt x="520" y="311"/>
                    </a:cubicBezTo>
                    <a:cubicBezTo>
                      <a:pt x="517" y="306"/>
                      <a:pt x="518" y="296"/>
                      <a:pt x="514" y="290"/>
                    </a:cubicBezTo>
                    <a:cubicBezTo>
                      <a:pt x="514" y="291"/>
                      <a:pt x="513" y="291"/>
                      <a:pt x="511" y="291"/>
                    </a:cubicBezTo>
                    <a:cubicBezTo>
                      <a:pt x="513" y="297"/>
                      <a:pt x="514" y="306"/>
                      <a:pt x="516" y="314"/>
                    </a:cubicBezTo>
                    <a:cubicBezTo>
                      <a:pt x="515" y="314"/>
                      <a:pt x="515" y="314"/>
                      <a:pt x="514" y="314"/>
                    </a:cubicBezTo>
                    <a:cubicBezTo>
                      <a:pt x="512" y="306"/>
                      <a:pt x="512" y="298"/>
                      <a:pt x="508" y="291"/>
                    </a:cubicBezTo>
                    <a:cubicBezTo>
                      <a:pt x="507" y="291"/>
                      <a:pt x="506" y="291"/>
                      <a:pt x="504" y="291"/>
                    </a:cubicBezTo>
                    <a:cubicBezTo>
                      <a:pt x="507" y="299"/>
                      <a:pt x="507" y="309"/>
                      <a:pt x="511" y="316"/>
                    </a:cubicBezTo>
                    <a:cubicBezTo>
                      <a:pt x="509" y="315"/>
                      <a:pt x="510" y="316"/>
                      <a:pt x="510" y="316"/>
                    </a:cubicBezTo>
                    <a:cubicBezTo>
                      <a:pt x="508" y="316"/>
                      <a:pt x="508" y="314"/>
                      <a:pt x="507" y="313"/>
                    </a:cubicBezTo>
                    <a:cubicBezTo>
                      <a:pt x="507" y="309"/>
                      <a:pt x="506" y="307"/>
                      <a:pt x="505" y="303"/>
                    </a:cubicBezTo>
                    <a:cubicBezTo>
                      <a:pt x="504" y="303"/>
                      <a:pt x="504" y="304"/>
                      <a:pt x="504" y="304"/>
                    </a:cubicBezTo>
                    <a:cubicBezTo>
                      <a:pt x="504" y="303"/>
                      <a:pt x="505" y="302"/>
                      <a:pt x="505" y="302"/>
                    </a:cubicBezTo>
                    <a:cubicBezTo>
                      <a:pt x="504" y="303"/>
                      <a:pt x="502" y="302"/>
                      <a:pt x="503" y="301"/>
                    </a:cubicBezTo>
                    <a:close/>
                    <a:moveTo>
                      <a:pt x="817" y="291"/>
                    </a:moveTo>
                    <a:cubicBezTo>
                      <a:pt x="816" y="290"/>
                      <a:pt x="818" y="288"/>
                      <a:pt x="818" y="287"/>
                    </a:cubicBezTo>
                    <a:cubicBezTo>
                      <a:pt x="817" y="287"/>
                      <a:pt x="817" y="287"/>
                      <a:pt x="816" y="287"/>
                    </a:cubicBezTo>
                    <a:cubicBezTo>
                      <a:pt x="815" y="288"/>
                      <a:pt x="815" y="289"/>
                      <a:pt x="815" y="289"/>
                    </a:cubicBezTo>
                    <a:cubicBezTo>
                      <a:pt x="814" y="290"/>
                      <a:pt x="816" y="292"/>
                      <a:pt x="815" y="292"/>
                    </a:cubicBezTo>
                    <a:cubicBezTo>
                      <a:pt x="816" y="293"/>
                      <a:pt x="815" y="291"/>
                      <a:pt x="816" y="291"/>
                    </a:cubicBezTo>
                    <a:cubicBezTo>
                      <a:pt x="816" y="292"/>
                      <a:pt x="817" y="292"/>
                      <a:pt x="817" y="291"/>
                    </a:cubicBezTo>
                    <a:close/>
                    <a:moveTo>
                      <a:pt x="490" y="289"/>
                    </a:moveTo>
                    <a:cubicBezTo>
                      <a:pt x="490" y="289"/>
                      <a:pt x="491" y="287"/>
                      <a:pt x="492" y="288"/>
                    </a:cubicBezTo>
                    <a:cubicBezTo>
                      <a:pt x="492" y="287"/>
                      <a:pt x="493" y="287"/>
                      <a:pt x="493" y="287"/>
                    </a:cubicBezTo>
                    <a:cubicBezTo>
                      <a:pt x="491" y="287"/>
                      <a:pt x="490" y="288"/>
                      <a:pt x="490" y="289"/>
                    </a:cubicBezTo>
                    <a:close/>
                    <a:moveTo>
                      <a:pt x="501" y="289"/>
                    </a:moveTo>
                    <a:cubicBezTo>
                      <a:pt x="502" y="289"/>
                      <a:pt x="504" y="288"/>
                      <a:pt x="504" y="289"/>
                    </a:cubicBezTo>
                    <a:cubicBezTo>
                      <a:pt x="505" y="288"/>
                      <a:pt x="505" y="287"/>
                      <a:pt x="505" y="287"/>
                    </a:cubicBezTo>
                    <a:cubicBezTo>
                      <a:pt x="503" y="286"/>
                      <a:pt x="502" y="288"/>
                      <a:pt x="501" y="289"/>
                    </a:cubicBezTo>
                    <a:close/>
                    <a:moveTo>
                      <a:pt x="819" y="291"/>
                    </a:moveTo>
                    <a:cubicBezTo>
                      <a:pt x="820" y="290"/>
                      <a:pt x="822" y="290"/>
                      <a:pt x="823" y="289"/>
                    </a:cubicBezTo>
                    <a:cubicBezTo>
                      <a:pt x="823" y="289"/>
                      <a:pt x="823" y="288"/>
                      <a:pt x="823" y="288"/>
                    </a:cubicBezTo>
                    <a:cubicBezTo>
                      <a:pt x="823" y="288"/>
                      <a:pt x="821" y="288"/>
                      <a:pt x="820" y="287"/>
                    </a:cubicBezTo>
                    <a:cubicBezTo>
                      <a:pt x="820" y="288"/>
                      <a:pt x="819" y="290"/>
                      <a:pt x="819" y="291"/>
                    </a:cubicBezTo>
                    <a:close/>
                    <a:moveTo>
                      <a:pt x="492" y="290"/>
                    </a:moveTo>
                    <a:cubicBezTo>
                      <a:pt x="493" y="289"/>
                      <a:pt x="494" y="289"/>
                      <a:pt x="494" y="288"/>
                    </a:cubicBezTo>
                    <a:cubicBezTo>
                      <a:pt x="493" y="288"/>
                      <a:pt x="493" y="288"/>
                      <a:pt x="492" y="288"/>
                    </a:cubicBezTo>
                    <a:cubicBezTo>
                      <a:pt x="492" y="288"/>
                      <a:pt x="492" y="290"/>
                      <a:pt x="492" y="290"/>
                    </a:cubicBezTo>
                    <a:close/>
                    <a:moveTo>
                      <a:pt x="256" y="288"/>
                    </a:moveTo>
                    <a:cubicBezTo>
                      <a:pt x="257" y="291"/>
                      <a:pt x="259" y="291"/>
                      <a:pt x="261" y="292"/>
                    </a:cubicBezTo>
                    <a:cubicBezTo>
                      <a:pt x="261" y="290"/>
                      <a:pt x="258" y="290"/>
                      <a:pt x="256" y="288"/>
                    </a:cubicBezTo>
                    <a:close/>
                    <a:moveTo>
                      <a:pt x="496" y="290"/>
                    </a:moveTo>
                    <a:cubicBezTo>
                      <a:pt x="496" y="290"/>
                      <a:pt x="497" y="290"/>
                      <a:pt x="497" y="290"/>
                    </a:cubicBezTo>
                    <a:cubicBezTo>
                      <a:pt x="497" y="290"/>
                      <a:pt x="497" y="289"/>
                      <a:pt x="497" y="289"/>
                    </a:cubicBezTo>
                    <a:cubicBezTo>
                      <a:pt x="497" y="289"/>
                      <a:pt x="496" y="289"/>
                      <a:pt x="496" y="290"/>
                    </a:cubicBezTo>
                    <a:close/>
                    <a:moveTo>
                      <a:pt x="405" y="290"/>
                    </a:moveTo>
                    <a:cubicBezTo>
                      <a:pt x="406" y="291"/>
                      <a:pt x="407" y="290"/>
                      <a:pt x="408" y="291"/>
                    </a:cubicBezTo>
                    <a:cubicBezTo>
                      <a:pt x="408" y="290"/>
                      <a:pt x="406" y="289"/>
                      <a:pt x="405" y="290"/>
                    </a:cubicBezTo>
                    <a:close/>
                    <a:moveTo>
                      <a:pt x="450" y="291"/>
                    </a:moveTo>
                    <a:cubicBezTo>
                      <a:pt x="451" y="291"/>
                      <a:pt x="451" y="290"/>
                      <a:pt x="452" y="290"/>
                    </a:cubicBezTo>
                    <a:cubicBezTo>
                      <a:pt x="451" y="290"/>
                      <a:pt x="450" y="290"/>
                      <a:pt x="450" y="291"/>
                    </a:cubicBezTo>
                    <a:close/>
                    <a:moveTo>
                      <a:pt x="481" y="292"/>
                    </a:moveTo>
                    <a:cubicBezTo>
                      <a:pt x="482" y="292"/>
                      <a:pt x="483" y="291"/>
                      <a:pt x="483" y="292"/>
                    </a:cubicBezTo>
                    <a:cubicBezTo>
                      <a:pt x="483" y="291"/>
                      <a:pt x="483" y="290"/>
                      <a:pt x="482" y="290"/>
                    </a:cubicBezTo>
                    <a:cubicBezTo>
                      <a:pt x="482" y="291"/>
                      <a:pt x="480" y="291"/>
                      <a:pt x="481" y="292"/>
                    </a:cubicBezTo>
                    <a:close/>
                    <a:moveTo>
                      <a:pt x="598" y="298"/>
                    </a:moveTo>
                    <a:cubicBezTo>
                      <a:pt x="598" y="299"/>
                      <a:pt x="597" y="300"/>
                      <a:pt x="597" y="299"/>
                    </a:cubicBezTo>
                    <a:cubicBezTo>
                      <a:pt x="597" y="298"/>
                      <a:pt x="598" y="298"/>
                      <a:pt x="598" y="298"/>
                    </a:cubicBezTo>
                    <a:cubicBezTo>
                      <a:pt x="596" y="295"/>
                      <a:pt x="598" y="291"/>
                      <a:pt x="596" y="290"/>
                    </a:cubicBezTo>
                    <a:cubicBezTo>
                      <a:pt x="597" y="296"/>
                      <a:pt x="595" y="306"/>
                      <a:pt x="598" y="312"/>
                    </a:cubicBezTo>
                    <a:cubicBezTo>
                      <a:pt x="597" y="309"/>
                      <a:pt x="598" y="307"/>
                      <a:pt x="598" y="304"/>
                    </a:cubicBezTo>
                    <a:cubicBezTo>
                      <a:pt x="597" y="305"/>
                      <a:pt x="599" y="304"/>
                      <a:pt x="599" y="305"/>
                    </a:cubicBezTo>
                    <a:cubicBezTo>
                      <a:pt x="598" y="308"/>
                      <a:pt x="599" y="310"/>
                      <a:pt x="599" y="312"/>
                    </a:cubicBezTo>
                    <a:cubicBezTo>
                      <a:pt x="601" y="310"/>
                      <a:pt x="598" y="307"/>
                      <a:pt x="601" y="305"/>
                    </a:cubicBezTo>
                    <a:cubicBezTo>
                      <a:pt x="600" y="305"/>
                      <a:pt x="600" y="306"/>
                      <a:pt x="599" y="305"/>
                    </a:cubicBezTo>
                    <a:cubicBezTo>
                      <a:pt x="600" y="304"/>
                      <a:pt x="599" y="302"/>
                      <a:pt x="599" y="302"/>
                    </a:cubicBezTo>
                    <a:cubicBezTo>
                      <a:pt x="599" y="302"/>
                      <a:pt x="599" y="303"/>
                      <a:pt x="599" y="303"/>
                    </a:cubicBezTo>
                    <a:cubicBezTo>
                      <a:pt x="596" y="303"/>
                      <a:pt x="598" y="299"/>
                      <a:pt x="598" y="298"/>
                    </a:cubicBezTo>
                    <a:close/>
                    <a:moveTo>
                      <a:pt x="405" y="296"/>
                    </a:moveTo>
                    <a:cubicBezTo>
                      <a:pt x="406" y="298"/>
                      <a:pt x="410" y="297"/>
                      <a:pt x="411" y="296"/>
                    </a:cubicBezTo>
                    <a:cubicBezTo>
                      <a:pt x="404" y="294"/>
                      <a:pt x="398" y="292"/>
                      <a:pt x="392" y="290"/>
                    </a:cubicBezTo>
                    <a:cubicBezTo>
                      <a:pt x="396" y="293"/>
                      <a:pt x="400" y="297"/>
                      <a:pt x="405" y="296"/>
                    </a:cubicBezTo>
                    <a:close/>
                    <a:moveTo>
                      <a:pt x="820" y="295"/>
                    </a:moveTo>
                    <a:cubicBezTo>
                      <a:pt x="818" y="294"/>
                      <a:pt x="816" y="295"/>
                      <a:pt x="815" y="296"/>
                    </a:cubicBezTo>
                    <a:cubicBezTo>
                      <a:pt x="813" y="295"/>
                      <a:pt x="811" y="299"/>
                      <a:pt x="808" y="297"/>
                    </a:cubicBezTo>
                    <a:cubicBezTo>
                      <a:pt x="806" y="299"/>
                      <a:pt x="805" y="298"/>
                      <a:pt x="803" y="299"/>
                    </a:cubicBezTo>
                    <a:cubicBezTo>
                      <a:pt x="802" y="300"/>
                      <a:pt x="804" y="300"/>
                      <a:pt x="804" y="301"/>
                    </a:cubicBezTo>
                    <a:cubicBezTo>
                      <a:pt x="803" y="301"/>
                      <a:pt x="803" y="300"/>
                      <a:pt x="803" y="300"/>
                    </a:cubicBezTo>
                    <a:cubicBezTo>
                      <a:pt x="803" y="301"/>
                      <a:pt x="803" y="301"/>
                      <a:pt x="803" y="301"/>
                    </a:cubicBezTo>
                    <a:cubicBezTo>
                      <a:pt x="802" y="301"/>
                      <a:pt x="803" y="300"/>
                      <a:pt x="802" y="300"/>
                    </a:cubicBezTo>
                    <a:cubicBezTo>
                      <a:pt x="801" y="301"/>
                      <a:pt x="797" y="301"/>
                      <a:pt x="795" y="303"/>
                    </a:cubicBezTo>
                    <a:cubicBezTo>
                      <a:pt x="795" y="301"/>
                      <a:pt x="792" y="304"/>
                      <a:pt x="790" y="303"/>
                    </a:cubicBezTo>
                    <a:cubicBezTo>
                      <a:pt x="790" y="310"/>
                      <a:pt x="790" y="316"/>
                      <a:pt x="791" y="321"/>
                    </a:cubicBezTo>
                    <a:cubicBezTo>
                      <a:pt x="790" y="329"/>
                      <a:pt x="790" y="340"/>
                      <a:pt x="789" y="349"/>
                    </a:cubicBezTo>
                    <a:cubicBezTo>
                      <a:pt x="787" y="365"/>
                      <a:pt x="784" y="380"/>
                      <a:pt x="779" y="396"/>
                    </a:cubicBezTo>
                    <a:cubicBezTo>
                      <a:pt x="781" y="396"/>
                      <a:pt x="781" y="397"/>
                      <a:pt x="781" y="397"/>
                    </a:cubicBezTo>
                    <a:cubicBezTo>
                      <a:pt x="782" y="396"/>
                      <a:pt x="784" y="397"/>
                      <a:pt x="783" y="396"/>
                    </a:cubicBezTo>
                    <a:cubicBezTo>
                      <a:pt x="783" y="396"/>
                      <a:pt x="784" y="397"/>
                      <a:pt x="785" y="396"/>
                    </a:cubicBezTo>
                    <a:cubicBezTo>
                      <a:pt x="786" y="392"/>
                      <a:pt x="787" y="389"/>
                      <a:pt x="787" y="385"/>
                    </a:cubicBezTo>
                    <a:cubicBezTo>
                      <a:pt x="788" y="381"/>
                      <a:pt x="789" y="377"/>
                      <a:pt x="790" y="372"/>
                    </a:cubicBezTo>
                    <a:cubicBezTo>
                      <a:pt x="790" y="371"/>
                      <a:pt x="789" y="372"/>
                      <a:pt x="789" y="371"/>
                    </a:cubicBezTo>
                    <a:cubicBezTo>
                      <a:pt x="790" y="369"/>
                      <a:pt x="791" y="365"/>
                      <a:pt x="790" y="364"/>
                    </a:cubicBezTo>
                    <a:cubicBezTo>
                      <a:pt x="791" y="363"/>
                      <a:pt x="792" y="362"/>
                      <a:pt x="791" y="361"/>
                    </a:cubicBezTo>
                    <a:cubicBezTo>
                      <a:pt x="792" y="357"/>
                      <a:pt x="793" y="350"/>
                      <a:pt x="793" y="346"/>
                    </a:cubicBezTo>
                    <a:cubicBezTo>
                      <a:pt x="794" y="346"/>
                      <a:pt x="794" y="344"/>
                      <a:pt x="793" y="345"/>
                    </a:cubicBezTo>
                    <a:cubicBezTo>
                      <a:pt x="795" y="344"/>
                      <a:pt x="794" y="343"/>
                      <a:pt x="794" y="342"/>
                    </a:cubicBezTo>
                    <a:cubicBezTo>
                      <a:pt x="795" y="341"/>
                      <a:pt x="795" y="341"/>
                      <a:pt x="795" y="341"/>
                    </a:cubicBezTo>
                    <a:cubicBezTo>
                      <a:pt x="794" y="341"/>
                      <a:pt x="796" y="340"/>
                      <a:pt x="795" y="340"/>
                    </a:cubicBezTo>
                    <a:cubicBezTo>
                      <a:pt x="796" y="340"/>
                      <a:pt x="797" y="340"/>
                      <a:pt x="797" y="341"/>
                    </a:cubicBezTo>
                    <a:cubicBezTo>
                      <a:pt x="796" y="341"/>
                      <a:pt x="796" y="341"/>
                      <a:pt x="796" y="341"/>
                    </a:cubicBezTo>
                    <a:cubicBezTo>
                      <a:pt x="797" y="341"/>
                      <a:pt x="797" y="341"/>
                      <a:pt x="797" y="342"/>
                    </a:cubicBezTo>
                    <a:cubicBezTo>
                      <a:pt x="797" y="342"/>
                      <a:pt x="797" y="342"/>
                      <a:pt x="796" y="341"/>
                    </a:cubicBezTo>
                    <a:cubicBezTo>
                      <a:pt x="796" y="343"/>
                      <a:pt x="795" y="344"/>
                      <a:pt x="796" y="345"/>
                    </a:cubicBezTo>
                    <a:cubicBezTo>
                      <a:pt x="796" y="344"/>
                      <a:pt x="796" y="345"/>
                      <a:pt x="797" y="345"/>
                    </a:cubicBezTo>
                    <a:cubicBezTo>
                      <a:pt x="797" y="344"/>
                      <a:pt x="796" y="344"/>
                      <a:pt x="797" y="344"/>
                    </a:cubicBezTo>
                    <a:cubicBezTo>
                      <a:pt x="797" y="344"/>
                      <a:pt x="797" y="345"/>
                      <a:pt x="798" y="345"/>
                    </a:cubicBezTo>
                    <a:cubicBezTo>
                      <a:pt x="797" y="346"/>
                      <a:pt x="796" y="344"/>
                      <a:pt x="797" y="345"/>
                    </a:cubicBezTo>
                    <a:cubicBezTo>
                      <a:pt x="796" y="346"/>
                      <a:pt x="798" y="345"/>
                      <a:pt x="797" y="346"/>
                    </a:cubicBezTo>
                    <a:cubicBezTo>
                      <a:pt x="797" y="347"/>
                      <a:pt x="797" y="348"/>
                      <a:pt x="797" y="348"/>
                    </a:cubicBezTo>
                    <a:cubicBezTo>
                      <a:pt x="797" y="349"/>
                      <a:pt x="796" y="348"/>
                      <a:pt x="796" y="349"/>
                    </a:cubicBezTo>
                    <a:cubicBezTo>
                      <a:pt x="797" y="349"/>
                      <a:pt x="795" y="351"/>
                      <a:pt x="796" y="351"/>
                    </a:cubicBezTo>
                    <a:cubicBezTo>
                      <a:pt x="795" y="352"/>
                      <a:pt x="795" y="352"/>
                      <a:pt x="795" y="352"/>
                    </a:cubicBezTo>
                    <a:cubicBezTo>
                      <a:pt x="795" y="353"/>
                      <a:pt x="796" y="353"/>
                      <a:pt x="796" y="354"/>
                    </a:cubicBezTo>
                    <a:cubicBezTo>
                      <a:pt x="795" y="354"/>
                      <a:pt x="796" y="356"/>
                      <a:pt x="795" y="357"/>
                    </a:cubicBezTo>
                    <a:cubicBezTo>
                      <a:pt x="796" y="357"/>
                      <a:pt x="796" y="355"/>
                      <a:pt x="797" y="356"/>
                    </a:cubicBezTo>
                    <a:cubicBezTo>
                      <a:pt x="796" y="356"/>
                      <a:pt x="798" y="357"/>
                      <a:pt x="797" y="357"/>
                    </a:cubicBezTo>
                    <a:cubicBezTo>
                      <a:pt x="796" y="357"/>
                      <a:pt x="796" y="357"/>
                      <a:pt x="795" y="357"/>
                    </a:cubicBezTo>
                    <a:cubicBezTo>
                      <a:pt x="794" y="362"/>
                      <a:pt x="794" y="366"/>
                      <a:pt x="794" y="372"/>
                    </a:cubicBezTo>
                    <a:cubicBezTo>
                      <a:pt x="794" y="371"/>
                      <a:pt x="793" y="372"/>
                      <a:pt x="793" y="371"/>
                    </a:cubicBezTo>
                    <a:cubicBezTo>
                      <a:pt x="793" y="371"/>
                      <a:pt x="792" y="370"/>
                      <a:pt x="793" y="370"/>
                    </a:cubicBezTo>
                    <a:cubicBezTo>
                      <a:pt x="792" y="370"/>
                      <a:pt x="793" y="370"/>
                      <a:pt x="792" y="369"/>
                    </a:cubicBezTo>
                    <a:cubicBezTo>
                      <a:pt x="791" y="377"/>
                      <a:pt x="788" y="387"/>
                      <a:pt x="787" y="395"/>
                    </a:cubicBezTo>
                    <a:cubicBezTo>
                      <a:pt x="790" y="395"/>
                      <a:pt x="792" y="393"/>
                      <a:pt x="795" y="392"/>
                    </a:cubicBezTo>
                    <a:cubicBezTo>
                      <a:pt x="797" y="383"/>
                      <a:pt x="802" y="370"/>
                      <a:pt x="801" y="360"/>
                    </a:cubicBezTo>
                    <a:cubicBezTo>
                      <a:pt x="801" y="359"/>
                      <a:pt x="802" y="359"/>
                      <a:pt x="802" y="358"/>
                    </a:cubicBezTo>
                    <a:cubicBezTo>
                      <a:pt x="802" y="355"/>
                      <a:pt x="803" y="352"/>
                      <a:pt x="802" y="349"/>
                    </a:cubicBezTo>
                    <a:cubicBezTo>
                      <a:pt x="804" y="348"/>
                      <a:pt x="801" y="343"/>
                      <a:pt x="804" y="343"/>
                    </a:cubicBezTo>
                    <a:cubicBezTo>
                      <a:pt x="804" y="345"/>
                      <a:pt x="805" y="343"/>
                      <a:pt x="805" y="344"/>
                    </a:cubicBezTo>
                    <a:cubicBezTo>
                      <a:pt x="805" y="346"/>
                      <a:pt x="805" y="348"/>
                      <a:pt x="804" y="348"/>
                    </a:cubicBezTo>
                    <a:cubicBezTo>
                      <a:pt x="804" y="353"/>
                      <a:pt x="803" y="361"/>
                      <a:pt x="803" y="367"/>
                    </a:cubicBezTo>
                    <a:cubicBezTo>
                      <a:pt x="802" y="368"/>
                      <a:pt x="802" y="370"/>
                      <a:pt x="801" y="371"/>
                    </a:cubicBezTo>
                    <a:cubicBezTo>
                      <a:pt x="801" y="379"/>
                      <a:pt x="798" y="384"/>
                      <a:pt x="797" y="391"/>
                    </a:cubicBezTo>
                    <a:cubicBezTo>
                      <a:pt x="799" y="390"/>
                      <a:pt x="801" y="390"/>
                      <a:pt x="802" y="389"/>
                    </a:cubicBezTo>
                    <a:cubicBezTo>
                      <a:pt x="806" y="381"/>
                      <a:pt x="809" y="368"/>
                      <a:pt x="810" y="357"/>
                    </a:cubicBezTo>
                    <a:cubicBezTo>
                      <a:pt x="810" y="353"/>
                      <a:pt x="810" y="348"/>
                      <a:pt x="814" y="349"/>
                    </a:cubicBezTo>
                    <a:cubicBezTo>
                      <a:pt x="812" y="353"/>
                      <a:pt x="812" y="357"/>
                      <a:pt x="812" y="360"/>
                    </a:cubicBezTo>
                    <a:cubicBezTo>
                      <a:pt x="812" y="360"/>
                      <a:pt x="811" y="360"/>
                      <a:pt x="811" y="361"/>
                    </a:cubicBezTo>
                    <a:cubicBezTo>
                      <a:pt x="810" y="370"/>
                      <a:pt x="808" y="379"/>
                      <a:pt x="805" y="388"/>
                    </a:cubicBezTo>
                    <a:cubicBezTo>
                      <a:pt x="809" y="387"/>
                      <a:pt x="813" y="385"/>
                      <a:pt x="816" y="383"/>
                    </a:cubicBezTo>
                    <a:cubicBezTo>
                      <a:pt x="817" y="383"/>
                      <a:pt x="816" y="382"/>
                      <a:pt x="816" y="381"/>
                    </a:cubicBezTo>
                    <a:cubicBezTo>
                      <a:pt x="818" y="379"/>
                      <a:pt x="820" y="374"/>
                      <a:pt x="821" y="370"/>
                    </a:cubicBezTo>
                    <a:cubicBezTo>
                      <a:pt x="822" y="367"/>
                      <a:pt x="822" y="364"/>
                      <a:pt x="823" y="361"/>
                    </a:cubicBezTo>
                    <a:cubicBezTo>
                      <a:pt x="823" y="359"/>
                      <a:pt x="822" y="356"/>
                      <a:pt x="825" y="356"/>
                    </a:cubicBezTo>
                    <a:cubicBezTo>
                      <a:pt x="824" y="363"/>
                      <a:pt x="822" y="374"/>
                      <a:pt x="819" y="382"/>
                    </a:cubicBezTo>
                    <a:cubicBezTo>
                      <a:pt x="820" y="381"/>
                      <a:pt x="821" y="381"/>
                      <a:pt x="822" y="380"/>
                    </a:cubicBezTo>
                    <a:cubicBezTo>
                      <a:pt x="824" y="377"/>
                      <a:pt x="824" y="374"/>
                      <a:pt x="825" y="371"/>
                    </a:cubicBezTo>
                    <a:cubicBezTo>
                      <a:pt x="826" y="369"/>
                      <a:pt x="827" y="366"/>
                      <a:pt x="828" y="364"/>
                    </a:cubicBezTo>
                    <a:cubicBezTo>
                      <a:pt x="828" y="363"/>
                      <a:pt x="827" y="362"/>
                      <a:pt x="827" y="361"/>
                    </a:cubicBezTo>
                    <a:cubicBezTo>
                      <a:pt x="827" y="362"/>
                      <a:pt x="828" y="361"/>
                      <a:pt x="828" y="361"/>
                    </a:cubicBezTo>
                    <a:cubicBezTo>
                      <a:pt x="829" y="359"/>
                      <a:pt x="828" y="355"/>
                      <a:pt x="831" y="353"/>
                    </a:cubicBezTo>
                    <a:cubicBezTo>
                      <a:pt x="831" y="354"/>
                      <a:pt x="832" y="354"/>
                      <a:pt x="832" y="354"/>
                    </a:cubicBezTo>
                    <a:cubicBezTo>
                      <a:pt x="831" y="357"/>
                      <a:pt x="830" y="360"/>
                      <a:pt x="830" y="363"/>
                    </a:cubicBezTo>
                    <a:cubicBezTo>
                      <a:pt x="829" y="369"/>
                      <a:pt x="825" y="375"/>
                      <a:pt x="825" y="380"/>
                    </a:cubicBezTo>
                    <a:cubicBezTo>
                      <a:pt x="828" y="378"/>
                      <a:pt x="833" y="377"/>
                      <a:pt x="836" y="375"/>
                    </a:cubicBezTo>
                    <a:cubicBezTo>
                      <a:pt x="838" y="369"/>
                      <a:pt x="837" y="360"/>
                      <a:pt x="840" y="357"/>
                    </a:cubicBezTo>
                    <a:cubicBezTo>
                      <a:pt x="840" y="357"/>
                      <a:pt x="841" y="357"/>
                      <a:pt x="841" y="357"/>
                    </a:cubicBezTo>
                    <a:cubicBezTo>
                      <a:pt x="841" y="359"/>
                      <a:pt x="840" y="361"/>
                      <a:pt x="840" y="363"/>
                    </a:cubicBezTo>
                    <a:cubicBezTo>
                      <a:pt x="839" y="366"/>
                      <a:pt x="839" y="371"/>
                      <a:pt x="839" y="374"/>
                    </a:cubicBezTo>
                    <a:cubicBezTo>
                      <a:pt x="840" y="372"/>
                      <a:pt x="840" y="370"/>
                      <a:pt x="841" y="369"/>
                    </a:cubicBezTo>
                    <a:cubicBezTo>
                      <a:pt x="841" y="369"/>
                      <a:pt x="840" y="369"/>
                      <a:pt x="840" y="369"/>
                    </a:cubicBezTo>
                    <a:cubicBezTo>
                      <a:pt x="841" y="369"/>
                      <a:pt x="841" y="367"/>
                      <a:pt x="841" y="367"/>
                    </a:cubicBezTo>
                    <a:cubicBezTo>
                      <a:pt x="843" y="366"/>
                      <a:pt x="842" y="360"/>
                      <a:pt x="842" y="357"/>
                    </a:cubicBezTo>
                    <a:cubicBezTo>
                      <a:pt x="843" y="356"/>
                      <a:pt x="843" y="354"/>
                      <a:pt x="843" y="351"/>
                    </a:cubicBezTo>
                    <a:cubicBezTo>
                      <a:pt x="843" y="346"/>
                      <a:pt x="846" y="340"/>
                      <a:pt x="844" y="336"/>
                    </a:cubicBezTo>
                    <a:cubicBezTo>
                      <a:pt x="845" y="334"/>
                      <a:pt x="844" y="332"/>
                      <a:pt x="844" y="331"/>
                    </a:cubicBezTo>
                    <a:cubicBezTo>
                      <a:pt x="843" y="330"/>
                      <a:pt x="843" y="328"/>
                      <a:pt x="843" y="327"/>
                    </a:cubicBezTo>
                    <a:cubicBezTo>
                      <a:pt x="843" y="326"/>
                      <a:pt x="842" y="324"/>
                      <a:pt x="842" y="323"/>
                    </a:cubicBezTo>
                    <a:cubicBezTo>
                      <a:pt x="841" y="322"/>
                      <a:pt x="842" y="321"/>
                      <a:pt x="842" y="320"/>
                    </a:cubicBezTo>
                    <a:cubicBezTo>
                      <a:pt x="842" y="317"/>
                      <a:pt x="840" y="312"/>
                      <a:pt x="839" y="310"/>
                    </a:cubicBezTo>
                    <a:cubicBezTo>
                      <a:pt x="839" y="309"/>
                      <a:pt x="838" y="309"/>
                      <a:pt x="838" y="308"/>
                    </a:cubicBezTo>
                    <a:cubicBezTo>
                      <a:pt x="838" y="308"/>
                      <a:pt x="837" y="309"/>
                      <a:pt x="837" y="308"/>
                    </a:cubicBezTo>
                    <a:cubicBezTo>
                      <a:pt x="836" y="304"/>
                      <a:pt x="834" y="300"/>
                      <a:pt x="831" y="296"/>
                    </a:cubicBezTo>
                    <a:cubicBezTo>
                      <a:pt x="831" y="296"/>
                      <a:pt x="832" y="296"/>
                      <a:pt x="832" y="296"/>
                    </a:cubicBezTo>
                    <a:cubicBezTo>
                      <a:pt x="831" y="296"/>
                      <a:pt x="830" y="294"/>
                      <a:pt x="829" y="294"/>
                    </a:cubicBezTo>
                    <a:cubicBezTo>
                      <a:pt x="830" y="295"/>
                      <a:pt x="831" y="295"/>
                      <a:pt x="830" y="295"/>
                    </a:cubicBezTo>
                    <a:cubicBezTo>
                      <a:pt x="830" y="294"/>
                      <a:pt x="827" y="295"/>
                      <a:pt x="828" y="293"/>
                    </a:cubicBezTo>
                    <a:cubicBezTo>
                      <a:pt x="829" y="293"/>
                      <a:pt x="827" y="294"/>
                      <a:pt x="828" y="294"/>
                    </a:cubicBezTo>
                    <a:cubicBezTo>
                      <a:pt x="828" y="293"/>
                      <a:pt x="829" y="293"/>
                      <a:pt x="828" y="293"/>
                    </a:cubicBezTo>
                    <a:cubicBezTo>
                      <a:pt x="828" y="293"/>
                      <a:pt x="828" y="292"/>
                      <a:pt x="827" y="293"/>
                    </a:cubicBezTo>
                    <a:cubicBezTo>
                      <a:pt x="828" y="292"/>
                      <a:pt x="827" y="292"/>
                      <a:pt x="827" y="291"/>
                    </a:cubicBezTo>
                    <a:cubicBezTo>
                      <a:pt x="825" y="292"/>
                      <a:pt x="821" y="293"/>
                      <a:pt x="820" y="295"/>
                    </a:cubicBezTo>
                    <a:close/>
                    <a:moveTo>
                      <a:pt x="587" y="303"/>
                    </a:moveTo>
                    <a:cubicBezTo>
                      <a:pt x="587" y="308"/>
                      <a:pt x="587" y="313"/>
                      <a:pt x="586" y="316"/>
                    </a:cubicBezTo>
                    <a:cubicBezTo>
                      <a:pt x="587" y="318"/>
                      <a:pt x="586" y="322"/>
                      <a:pt x="588" y="325"/>
                    </a:cubicBezTo>
                    <a:cubicBezTo>
                      <a:pt x="588" y="324"/>
                      <a:pt x="588" y="325"/>
                      <a:pt x="589" y="325"/>
                    </a:cubicBezTo>
                    <a:cubicBezTo>
                      <a:pt x="590" y="318"/>
                      <a:pt x="589" y="309"/>
                      <a:pt x="589" y="303"/>
                    </a:cubicBezTo>
                    <a:cubicBezTo>
                      <a:pt x="589" y="303"/>
                      <a:pt x="590" y="304"/>
                      <a:pt x="590" y="303"/>
                    </a:cubicBezTo>
                    <a:cubicBezTo>
                      <a:pt x="587" y="301"/>
                      <a:pt x="588" y="293"/>
                      <a:pt x="587" y="293"/>
                    </a:cubicBezTo>
                    <a:cubicBezTo>
                      <a:pt x="587" y="295"/>
                      <a:pt x="587" y="299"/>
                      <a:pt x="587" y="303"/>
                    </a:cubicBezTo>
                    <a:close/>
                    <a:moveTo>
                      <a:pt x="487" y="295"/>
                    </a:moveTo>
                    <a:cubicBezTo>
                      <a:pt x="487" y="295"/>
                      <a:pt x="487" y="295"/>
                      <a:pt x="488" y="295"/>
                    </a:cubicBezTo>
                    <a:cubicBezTo>
                      <a:pt x="488" y="294"/>
                      <a:pt x="488" y="293"/>
                      <a:pt x="487" y="293"/>
                    </a:cubicBezTo>
                    <a:cubicBezTo>
                      <a:pt x="486" y="294"/>
                      <a:pt x="486" y="294"/>
                      <a:pt x="487" y="295"/>
                    </a:cubicBezTo>
                    <a:close/>
                    <a:moveTo>
                      <a:pt x="571" y="310"/>
                    </a:moveTo>
                    <a:cubicBezTo>
                      <a:pt x="572" y="309"/>
                      <a:pt x="571" y="306"/>
                      <a:pt x="571" y="303"/>
                    </a:cubicBezTo>
                    <a:cubicBezTo>
                      <a:pt x="571" y="300"/>
                      <a:pt x="570" y="296"/>
                      <a:pt x="569" y="293"/>
                    </a:cubicBezTo>
                    <a:cubicBezTo>
                      <a:pt x="569" y="295"/>
                      <a:pt x="570" y="299"/>
                      <a:pt x="569" y="300"/>
                    </a:cubicBezTo>
                    <a:cubicBezTo>
                      <a:pt x="570" y="302"/>
                      <a:pt x="571" y="306"/>
                      <a:pt x="571" y="310"/>
                    </a:cubicBezTo>
                    <a:close/>
                    <a:moveTo>
                      <a:pt x="492" y="332"/>
                    </a:moveTo>
                    <a:cubicBezTo>
                      <a:pt x="493" y="331"/>
                      <a:pt x="492" y="331"/>
                      <a:pt x="492" y="330"/>
                    </a:cubicBezTo>
                    <a:cubicBezTo>
                      <a:pt x="493" y="330"/>
                      <a:pt x="494" y="331"/>
                      <a:pt x="495" y="330"/>
                    </a:cubicBezTo>
                    <a:cubicBezTo>
                      <a:pt x="493" y="327"/>
                      <a:pt x="493" y="323"/>
                      <a:pt x="492" y="320"/>
                    </a:cubicBezTo>
                    <a:cubicBezTo>
                      <a:pt x="491" y="320"/>
                      <a:pt x="493" y="322"/>
                      <a:pt x="492" y="323"/>
                    </a:cubicBezTo>
                    <a:cubicBezTo>
                      <a:pt x="489" y="322"/>
                      <a:pt x="492" y="319"/>
                      <a:pt x="490" y="316"/>
                    </a:cubicBezTo>
                    <a:cubicBezTo>
                      <a:pt x="489" y="316"/>
                      <a:pt x="490" y="315"/>
                      <a:pt x="489" y="314"/>
                    </a:cubicBezTo>
                    <a:cubicBezTo>
                      <a:pt x="488" y="309"/>
                      <a:pt x="486" y="302"/>
                      <a:pt x="485" y="298"/>
                    </a:cubicBezTo>
                    <a:cubicBezTo>
                      <a:pt x="486" y="297"/>
                      <a:pt x="484" y="293"/>
                      <a:pt x="481" y="294"/>
                    </a:cubicBezTo>
                    <a:cubicBezTo>
                      <a:pt x="481" y="296"/>
                      <a:pt x="482" y="297"/>
                      <a:pt x="482" y="299"/>
                    </a:cubicBezTo>
                    <a:cubicBezTo>
                      <a:pt x="483" y="299"/>
                      <a:pt x="483" y="299"/>
                      <a:pt x="484" y="300"/>
                    </a:cubicBezTo>
                    <a:cubicBezTo>
                      <a:pt x="483" y="300"/>
                      <a:pt x="483" y="300"/>
                      <a:pt x="483" y="301"/>
                    </a:cubicBezTo>
                    <a:cubicBezTo>
                      <a:pt x="483" y="301"/>
                      <a:pt x="484" y="300"/>
                      <a:pt x="484" y="301"/>
                    </a:cubicBezTo>
                    <a:cubicBezTo>
                      <a:pt x="483" y="300"/>
                      <a:pt x="483" y="301"/>
                      <a:pt x="483" y="302"/>
                    </a:cubicBezTo>
                    <a:cubicBezTo>
                      <a:pt x="484" y="302"/>
                      <a:pt x="483" y="306"/>
                      <a:pt x="485" y="305"/>
                    </a:cubicBezTo>
                    <a:cubicBezTo>
                      <a:pt x="485" y="306"/>
                      <a:pt x="486" y="306"/>
                      <a:pt x="485" y="306"/>
                    </a:cubicBezTo>
                    <a:cubicBezTo>
                      <a:pt x="486" y="307"/>
                      <a:pt x="486" y="306"/>
                      <a:pt x="486" y="306"/>
                    </a:cubicBezTo>
                    <a:cubicBezTo>
                      <a:pt x="486" y="313"/>
                      <a:pt x="487" y="315"/>
                      <a:pt x="487" y="321"/>
                    </a:cubicBezTo>
                    <a:cubicBezTo>
                      <a:pt x="488" y="321"/>
                      <a:pt x="488" y="321"/>
                      <a:pt x="488" y="322"/>
                    </a:cubicBezTo>
                    <a:cubicBezTo>
                      <a:pt x="486" y="322"/>
                      <a:pt x="489" y="324"/>
                      <a:pt x="487" y="324"/>
                    </a:cubicBezTo>
                    <a:cubicBezTo>
                      <a:pt x="489" y="324"/>
                      <a:pt x="487" y="327"/>
                      <a:pt x="489" y="329"/>
                    </a:cubicBezTo>
                    <a:cubicBezTo>
                      <a:pt x="489" y="329"/>
                      <a:pt x="489" y="328"/>
                      <a:pt x="490" y="328"/>
                    </a:cubicBezTo>
                    <a:cubicBezTo>
                      <a:pt x="490" y="329"/>
                      <a:pt x="490" y="329"/>
                      <a:pt x="490" y="329"/>
                    </a:cubicBezTo>
                    <a:cubicBezTo>
                      <a:pt x="489" y="331"/>
                      <a:pt x="490" y="334"/>
                      <a:pt x="489" y="335"/>
                    </a:cubicBezTo>
                    <a:cubicBezTo>
                      <a:pt x="490" y="336"/>
                      <a:pt x="489" y="338"/>
                      <a:pt x="490" y="339"/>
                    </a:cubicBezTo>
                    <a:cubicBezTo>
                      <a:pt x="490" y="337"/>
                      <a:pt x="491" y="336"/>
                      <a:pt x="491" y="335"/>
                    </a:cubicBezTo>
                    <a:cubicBezTo>
                      <a:pt x="491" y="334"/>
                      <a:pt x="491" y="335"/>
                      <a:pt x="492" y="334"/>
                    </a:cubicBezTo>
                    <a:cubicBezTo>
                      <a:pt x="491" y="334"/>
                      <a:pt x="491" y="334"/>
                      <a:pt x="491" y="334"/>
                    </a:cubicBezTo>
                    <a:cubicBezTo>
                      <a:pt x="491" y="332"/>
                      <a:pt x="492" y="330"/>
                      <a:pt x="492" y="332"/>
                    </a:cubicBezTo>
                    <a:close/>
                    <a:moveTo>
                      <a:pt x="487" y="325"/>
                    </a:moveTo>
                    <a:cubicBezTo>
                      <a:pt x="486" y="324"/>
                      <a:pt x="484" y="323"/>
                      <a:pt x="486" y="324"/>
                    </a:cubicBezTo>
                    <a:cubicBezTo>
                      <a:pt x="485" y="313"/>
                      <a:pt x="482" y="305"/>
                      <a:pt x="479" y="295"/>
                    </a:cubicBezTo>
                    <a:cubicBezTo>
                      <a:pt x="478" y="294"/>
                      <a:pt x="477" y="295"/>
                      <a:pt x="475" y="295"/>
                    </a:cubicBezTo>
                    <a:cubicBezTo>
                      <a:pt x="475" y="296"/>
                      <a:pt x="475" y="296"/>
                      <a:pt x="475" y="297"/>
                    </a:cubicBezTo>
                    <a:cubicBezTo>
                      <a:pt x="476" y="297"/>
                      <a:pt x="476" y="297"/>
                      <a:pt x="477" y="297"/>
                    </a:cubicBezTo>
                    <a:cubicBezTo>
                      <a:pt x="476" y="301"/>
                      <a:pt x="479" y="305"/>
                      <a:pt x="479" y="308"/>
                    </a:cubicBezTo>
                    <a:cubicBezTo>
                      <a:pt x="480" y="307"/>
                      <a:pt x="478" y="312"/>
                      <a:pt x="481" y="312"/>
                    </a:cubicBezTo>
                    <a:cubicBezTo>
                      <a:pt x="480" y="311"/>
                      <a:pt x="480" y="309"/>
                      <a:pt x="480" y="309"/>
                    </a:cubicBezTo>
                    <a:cubicBezTo>
                      <a:pt x="480" y="308"/>
                      <a:pt x="480" y="307"/>
                      <a:pt x="482" y="307"/>
                    </a:cubicBezTo>
                    <a:cubicBezTo>
                      <a:pt x="483" y="309"/>
                      <a:pt x="481" y="312"/>
                      <a:pt x="482" y="314"/>
                    </a:cubicBezTo>
                    <a:cubicBezTo>
                      <a:pt x="482" y="318"/>
                      <a:pt x="483" y="324"/>
                      <a:pt x="484" y="329"/>
                    </a:cubicBezTo>
                    <a:cubicBezTo>
                      <a:pt x="484" y="329"/>
                      <a:pt x="484" y="329"/>
                      <a:pt x="484" y="330"/>
                    </a:cubicBezTo>
                    <a:cubicBezTo>
                      <a:pt x="484" y="331"/>
                      <a:pt x="485" y="333"/>
                      <a:pt x="485" y="335"/>
                    </a:cubicBezTo>
                    <a:cubicBezTo>
                      <a:pt x="486" y="334"/>
                      <a:pt x="486" y="333"/>
                      <a:pt x="486" y="332"/>
                    </a:cubicBezTo>
                    <a:cubicBezTo>
                      <a:pt x="487" y="332"/>
                      <a:pt x="487" y="332"/>
                      <a:pt x="487" y="331"/>
                    </a:cubicBezTo>
                    <a:cubicBezTo>
                      <a:pt x="486" y="330"/>
                      <a:pt x="487" y="327"/>
                      <a:pt x="487" y="325"/>
                    </a:cubicBezTo>
                    <a:close/>
                    <a:moveTo>
                      <a:pt x="469" y="340"/>
                    </a:moveTo>
                    <a:cubicBezTo>
                      <a:pt x="469" y="341"/>
                      <a:pt x="470" y="341"/>
                      <a:pt x="469" y="342"/>
                    </a:cubicBezTo>
                    <a:cubicBezTo>
                      <a:pt x="470" y="342"/>
                      <a:pt x="470" y="341"/>
                      <a:pt x="470" y="342"/>
                    </a:cubicBezTo>
                    <a:cubicBezTo>
                      <a:pt x="469" y="342"/>
                      <a:pt x="470" y="345"/>
                      <a:pt x="471" y="345"/>
                    </a:cubicBezTo>
                    <a:cubicBezTo>
                      <a:pt x="469" y="347"/>
                      <a:pt x="470" y="351"/>
                      <a:pt x="472" y="352"/>
                    </a:cubicBezTo>
                    <a:cubicBezTo>
                      <a:pt x="472" y="352"/>
                      <a:pt x="472" y="351"/>
                      <a:pt x="473" y="351"/>
                    </a:cubicBezTo>
                    <a:cubicBezTo>
                      <a:pt x="472" y="349"/>
                      <a:pt x="473" y="345"/>
                      <a:pt x="474" y="342"/>
                    </a:cubicBezTo>
                    <a:cubicBezTo>
                      <a:pt x="473" y="341"/>
                      <a:pt x="473" y="340"/>
                      <a:pt x="473" y="339"/>
                    </a:cubicBezTo>
                    <a:cubicBezTo>
                      <a:pt x="472" y="338"/>
                      <a:pt x="472" y="338"/>
                      <a:pt x="472" y="337"/>
                    </a:cubicBezTo>
                    <a:cubicBezTo>
                      <a:pt x="472" y="336"/>
                      <a:pt x="472" y="337"/>
                      <a:pt x="472" y="336"/>
                    </a:cubicBezTo>
                    <a:cubicBezTo>
                      <a:pt x="472" y="336"/>
                      <a:pt x="472" y="336"/>
                      <a:pt x="472" y="336"/>
                    </a:cubicBezTo>
                    <a:cubicBezTo>
                      <a:pt x="471" y="335"/>
                      <a:pt x="471" y="333"/>
                      <a:pt x="472" y="331"/>
                    </a:cubicBezTo>
                    <a:cubicBezTo>
                      <a:pt x="468" y="326"/>
                      <a:pt x="469" y="317"/>
                      <a:pt x="467" y="311"/>
                    </a:cubicBezTo>
                    <a:cubicBezTo>
                      <a:pt x="468" y="310"/>
                      <a:pt x="468" y="309"/>
                      <a:pt x="469" y="309"/>
                    </a:cubicBezTo>
                    <a:cubicBezTo>
                      <a:pt x="471" y="310"/>
                      <a:pt x="470" y="314"/>
                      <a:pt x="469" y="315"/>
                    </a:cubicBezTo>
                    <a:cubicBezTo>
                      <a:pt x="470" y="322"/>
                      <a:pt x="472" y="330"/>
                      <a:pt x="475" y="339"/>
                    </a:cubicBezTo>
                    <a:cubicBezTo>
                      <a:pt x="476" y="336"/>
                      <a:pt x="475" y="334"/>
                      <a:pt x="475" y="331"/>
                    </a:cubicBezTo>
                    <a:cubicBezTo>
                      <a:pt x="476" y="332"/>
                      <a:pt x="476" y="331"/>
                      <a:pt x="477" y="331"/>
                    </a:cubicBezTo>
                    <a:cubicBezTo>
                      <a:pt x="477" y="333"/>
                      <a:pt x="477" y="333"/>
                      <a:pt x="477" y="335"/>
                    </a:cubicBezTo>
                    <a:cubicBezTo>
                      <a:pt x="478" y="335"/>
                      <a:pt x="478" y="336"/>
                      <a:pt x="479" y="337"/>
                    </a:cubicBezTo>
                    <a:cubicBezTo>
                      <a:pt x="477" y="337"/>
                      <a:pt x="478" y="339"/>
                      <a:pt x="479" y="340"/>
                    </a:cubicBezTo>
                    <a:cubicBezTo>
                      <a:pt x="477" y="340"/>
                      <a:pt x="478" y="342"/>
                      <a:pt x="479" y="344"/>
                    </a:cubicBezTo>
                    <a:cubicBezTo>
                      <a:pt x="480" y="343"/>
                      <a:pt x="478" y="340"/>
                      <a:pt x="479" y="340"/>
                    </a:cubicBezTo>
                    <a:cubicBezTo>
                      <a:pt x="479" y="340"/>
                      <a:pt x="479" y="341"/>
                      <a:pt x="480" y="341"/>
                    </a:cubicBezTo>
                    <a:cubicBezTo>
                      <a:pt x="480" y="335"/>
                      <a:pt x="478" y="330"/>
                      <a:pt x="479" y="325"/>
                    </a:cubicBezTo>
                    <a:cubicBezTo>
                      <a:pt x="478" y="325"/>
                      <a:pt x="478" y="325"/>
                      <a:pt x="478" y="325"/>
                    </a:cubicBezTo>
                    <a:cubicBezTo>
                      <a:pt x="478" y="319"/>
                      <a:pt x="476" y="314"/>
                      <a:pt x="477" y="309"/>
                    </a:cubicBezTo>
                    <a:cubicBezTo>
                      <a:pt x="475" y="308"/>
                      <a:pt x="476" y="307"/>
                      <a:pt x="476" y="305"/>
                    </a:cubicBezTo>
                    <a:cubicBezTo>
                      <a:pt x="476" y="302"/>
                      <a:pt x="473" y="298"/>
                      <a:pt x="472" y="295"/>
                    </a:cubicBezTo>
                    <a:cubicBezTo>
                      <a:pt x="471" y="295"/>
                      <a:pt x="470" y="295"/>
                      <a:pt x="469" y="296"/>
                    </a:cubicBezTo>
                    <a:cubicBezTo>
                      <a:pt x="470" y="300"/>
                      <a:pt x="472" y="304"/>
                      <a:pt x="472" y="307"/>
                    </a:cubicBezTo>
                    <a:cubicBezTo>
                      <a:pt x="472" y="307"/>
                      <a:pt x="472" y="307"/>
                      <a:pt x="473" y="307"/>
                    </a:cubicBezTo>
                    <a:cubicBezTo>
                      <a:pt x="474" y="308"/>
                      <a:pt x="473" y="310"/>
                      <a:pt x="473" y="312"/>
                    </a:cubicBezTo>
                    <a:cubicBezTo>
                      <a:pt x="473" y="316"/>
                      <a:pt x="475" y="319"/>
                      <a:pt x="476" y="321"/>
                    </a:cubicBezTo>
                    <a:cubicBezTo>
                      <a:pt x="475" y="322"/>
                      <a:pt x="475" y="322"/>
                      <a:pt x="475" y="323"/>
                    </a:cubicBezTo>
                    <a:cubicBezTo>
                      <a:pt x="475" y="324"/>
                      <a:pt x="476" y="324"/>
                      <a:pt x="476" y="324"/>
                    </a:cubicBezTo>
                    <a:cubicBezTo>
                      <a:pt x="475" y="325"/>
                      <a:pt x="477" y="327"/>
                      <a:pt x="477" y="328"/>
                    </a:cubicBezTo>
                    <a:cubicBezTo>
                      <a:pt x="476" y="328"/>
                      <a:pt x="476" y="327"/>
                      <a:pt x="476" y="327"/>
                    </a:cubicBezTo>
                    <a:cubicBezTo>
                      <a:pt x="476" y="329"/>
                      <a:pt x="476" y="330"/>
                      <a:pt x="476" y="331"/>
                    </a:cubicBezTo>
                    <a:cubicBezTo>
                      <a:pt x="473" y="330"/>
                      <a:pt x="477" y="326"/>
                      <a:pt x="474" y="325"/>
                    </a:cubicBezTo>
                    <a:cubicBezTo>
                      <a:pt x="472" y="315"/>
                      <a:pt x="469" y="304"/>
                      <a:pt x="466" y="296"/>
                    </a:cubicBezTo>
                    <a:cubicBezTo>
                      <a:pt x="465" y="296"/>
                      <a:pt x="464" y="296"/>
                      <a:pt x="463" y="296"/>
                    </a:cubicBezTo>
                    <a:cubicBezTo>
                      <a:pt x="463" y="305"/>
                      <a:pt x="467" y="310"/>
                      <a:pt x="468" y="318"/>
                    </a:cubicBezTo>
                    <a:cubicBezTo>
                      <a:pt x="467" y="319"/>
                      <a:pt x="466" y="319"/>
                      <a:pt x="466" y="319"/>
                    </a:cubicBezTo>
                    <a:cubicBezTo>
                      <a:pt x="466" y="321"/>
                      <a:pt x="467" y="322"/>
                      <a:pt x="466" y="324"/>
                    </a:cubicBezTo>
                    <a:cubicBezTo>
                      <a:pt x="467" y="324"/>
                      <a:pt x="467" y="324"/>
                      <a:pt x="467" y="325"/>
                    </a:cubicBezTo>
                    <a:cubicBezTo>
                      <a:pt x="467" y="331"/>
                      <a:pt x="468" y="335"/>
                      <a:pt x="469" y="340"/>
                    </a:cubicBezTo>
                    <a:cubicBezTo>
                      <a:pt x="469" y="340"/>
                      <a:pt x="468" y="340"/>
                      <a:pt x="468" y="340"/>
                    </a:cubicBezTo>
                    <a:cubicBezTo>
                      <a:pt x="469" y="340"/>
                      <a:pt x="469" y="340"/>
                      <a:pt x="469" y="340"/>
                    </a:cubicBezTo>
                    <a:close/>
                    <a:moveTo>
                      <a:pt x="594" y="302"/>
                    </a:moveTo>
                    <a:cubicBezTo>
                      <a:pt x="594" y="301"/>
                      <a:pt x="595" y="300"/>
                      <a:pt x="594" y="300"/>
                    </a:cubicBezTo>
                    <a:cubicBezTo>
                      <a:pt x="594" y="299"/>
                      <a:pt x="594" y="296"/>
                      <a:pt x="593" y="296"/>
                    </a:cubicBezTo>
                    <a:cubicBezTo>
                      <a:pt x="594" y="298"/>
                      <a:pt x="593" y="300"/>
                      <a:pt x="594" y="302"/>
                    </a:cubicBezTo>
                    <a:close/>
                    <a:moveTo>
                      <a:pt x="324" y="299"/>
                    </a:moveTo>
                    <a:cubicBezTo>
                      <a:pt x="324" y="299"/>
                      <a:pt x="324" y="299"/>
                      <a:pt x="325" y="298"/>
                    </a:cubicBezTo>
                    <a:cubicBezTo>
                      <a:pt x="323" y="298"/>
                      <a:pt x="322" y="297"/>
                      <a:pt x="321" y="297"/>
                    </a:cubicBezTo>
                    <a:cubicBezTo>
                      <a:pt x="322" y="297"/>
                      <a:pt x="323" y="299"/>
                      <a:pt x="324" y="299"/>
                    </a:cubicBezTo>
                    <a:close/>
                    <a:moveTo>
                      <a:pt x="460" y="305"/>
                    </a:moveTo>
                    <a:cubicBezTo>
                      <a:pt x="459" y="305"/>
                      <a:pt x="460" y="307"/>
                      <a:pt x="461" y="307"/>
                    </a:cubicBezTo>
                    <a:cubicBezTo>
                      <a:pt x="460" y="308"/>
                      <a:pt x="461" y="311"/>
                      <a:pt x="461" y="313"/>
                    </a:cubicBezTo>
                    <a:cubicBezTo>
                      <a:pt x="462" y="315"/>
                      <a:pt x="464" y="317"/>
                      <a:pt x="464" y="320"/>
                    </a:cubicBezTo>
                    <a:cubicBezTo>
                      <a:pt x="463" y="321"/>
                      <a:pt x="462" y="320"/>
                      <a:pt x="461" y="321"/>
                    </a:cubicBezTo>
                    <a:cubicBezTo>
                      <a:pt x="463" y="325"/>
                      <a:pt x="463" y="328"/>
                      <a:pt x="464" y="332"/>
                    </a:cubicBezTo>
                    <a:cubicBezTo>
                      <a:pt x="464" y="332"/>
                      <a:pt x="465" y="332"/>
                      <a:pt x="465" y="333"/>
                    </a:cubicBezTo>
                    <a:cubicBezTo>
                      <a:pt x="465" y="336"/>
                      <a:pt x="466" y="339"/>
                      <a:pt x="466" y="341"/>
                    </a:cubicBezTo>
                    <a:cubicBezTo>
                      <a:pt x="467" y="341"/>
                      <a:pt x="467" y="339"/>
                      <a:pt x="468" y="340"/>
                    </a:cubicBezTo>
                    <a:cubicBezTo>
                      <a:pt x="466" y="331"/>
                      <a:pt x="464" y="323"/>
                      <a:pt x="464" y="316"/>
                    </a:cubicBezTo>
                    <a:cubicBezTo>
                      <a:pt x="463" y="315"/>
                      <a:pt x="463" y="312"/>
                      <a:pt x="464" y="311"/>
                    </a:cubicBezTo>
                    <a:cubicBezTo>
                      <a:pt x="462" y="306"/>
                      <a:pt x="461" y="302"/>
                      <a:pt x="460" y="297"/>
                    </a:cubicBezTo>
                    <a:cubicBezTo>
                      <a:pt x="460" y="298"/>
                      <a:pt x="460" y="297"/>
                      <a:pt x="458" y="297"/>
                    </a:cubicBezTo>
                    <a:cubicBezTo>
                      <a:pt x="459" y="301"/>
                      <a:pt x="459" y="303"/>
                      <a:pt x="460" y="305"/>
                    </a:cubicBezTo>
                    <a:close/>
                    <a:moveTo>
                      <a:pt x="464" y="335"/>
                    </a:moveTo>
                    <a:cubicBezTo>
                      <a:pt x="464" y="335"/>
                      <a:pt x="464" y="335"/>
                      <a:pt x="463" y="335"/>
                    </a:cubicBezTo>
                    <a:cubicBezTo>
                      <a:pt x="463" y="333"/>
                      <a:pt x="462" y="328"/>
                      <a:pt x="461" y="326"/>
                    </a:cubicBezTo>
                    <a:cubicBezTo>
                      <a:pt x="461" y="326"/>
                      <a:pt x="461" y="326"/>
                      <a:pt x="461" y="325"/>
                    </a:cubicBezTo>
                    <a:cubicBezTo>
                      <a:pt x="460" y="324"/>
                      <a:pt x="461" y="324"/>
                      <a:pt x="461" y="323"/>
                    </a:cubicBezTo>
                    <a:cubicBezTo>
                      <a:pt x="459" y="320"/>
                      <a:pt x="460" y="316"/>
                      <a:pt x="459" y="313"/>
                    </a:cubicBezTo>
                    <a:cubicBezTo>
                      <a:pt x="460" y="310"/>
                      <a:pt x="458" y="306"/>
                      <a:pt x="457" y="303"/>
                    </a:cubicBezTo>
                    <a:cubicBezTo>
                      <a:pt x="456" y="300"/>
                      <a:pt x="456" y="299"/>
                      <a:pt x="455" y="298"/>
                    </a:cubicBezTo>
                    <a:cubicBezTo>
                      <a:pt x="454" y="297"/>
                      <a:pt x="453" y="298"/>
                      <a:pt x="451" y="298"/>
                    </a:cubicBezTo>
                    <a:cubicBezTo>
                      <a:pt x="452" y="304"/>
                      <a:pt x="454" y="309"/>
                      <a:pt x="455" y="315"/>
                    </a:cubicBezTo>
                    <a:cubicBezTo>
                      <a:pt x="458" y="315"/>
                      <a:pt x="458" y="320"/>
                      <a:pt x="458" y="321"/>
                    </a:cubicBezTo>
                    <a:cubicBezTo>
                      <a:pt x="460" y="328"/>
                      <a:pt x="460" y="335"/>
                      <a:pt x="462" y="343"/>
                    </a:cubicBezTo>
                    <a:cubicBezTo>
                      <a:pt x="463" y="343"/>
                      <a:pt x="464" y="342"/>
                      <a:pt x="464" y="344"/>
                    </a:cubicBezTo>
                    <a:cubicBezTo>
                      <a:pt x="464" y="345"/>
                      <a:pt x="463" y="344"/>
                      <a:pt x="463" y="345"/>
                    </a:cubicBezTo>
                    <a:cubicBezTo>
                      <a:pt x="463" y="348"/>
                      <a:pt x="463" y="351"/>
                      <a:pt x="464" y="352"/>
                    </a:cubicBezTo>
                    <a:cubicBezTo>
                      <a:pt x="465" y="351"/>
                      <a:pt x="463" y="349"/>
                      <a:pt x="465" y="349"/>
                    </a:cubicBezTo>
                    <a:cubicBezTo>
                      <a:pt x="465" y="345"/>
                      <a:pt x="464" y="338"/>
                      <a:pt x="464" y="335"/>
                    </a:cubicBezTo>
                    <a:close/>
                    <a:moveTo>
                      <a:pt x="565" y="301"/>
                    </a:moveTo>
                    <a:cubicBezTo>
                      <a:pt x="564" y="300"/>
                      <a:pt x="565" y="298"/>
                      <a:pt x="563" y="298"/>
                    </a:cubicBezTo>
                    <a:cubicBezTo>
                      <a:pt x="564" y="299"/>
                      <a:pt x="563" y="301"/>
                      <a:pt x="565" y="301"/>
                    </a:cubicBezTo>
                    <a:close/>
                    <a:moveTo>
                      <a:pt x="231" y="358"/>
                    </a:moveTo>
                    <a:cubicBezTo>
                      <a:pt x="230" y="360"/>
                      <a:pt x="230" y="362"/>
                      <a:pt x="231" y="363"/>
                    </a:cubicBezTo>
                    <a:cubicBezTo>
                      <a:pt x="229" y="367"/>
                      <a:pt x="229" y="375"/>
                      <a:pt x="227" y="379"/>
                    </a:cubicBezTo>
                    <a:cubicBezTo>
                      <a:pt x="227" y="383"/>
                      <a:pt x="225" y="386"/>
                      <a:pt x="225" y="389"/>
                    </a:cubicBezTo>
                    <a:cubicBezTo>
                      <a:pt x="226" y="389"/>
                      <a:pt x="227" y="389"/>
                      <a:pt x="227" y="390"/>
                    </a:cubicBezTo>
                    <a:cubicBezTo>
                      <a:pt x="226" y="392"/>
                      <a:pt x="226" y="394"/>
                      <a:pt x="224" y="393"/>
                    </a:cubicBezTo>
                    <a:cubicBezTo>
                      <a:pt x="225" y="394"/>
                      <a:pt x="225" y="394"/>
                      <a:pt x="225" y="395"/>
                    </a:cubicBezTo>
                    <a:cubicBezTo>
                      <a:pt x="222" y="397"/>
                      <a:pt x="223" y="402"/>
                      <a:pt x="222" y="404"/>
                    </a:cubicBezTo>
                    <a:cubicBezTo>
                      <a:pt x="224" y="405"/>
                      <a:pt x="225" y="405"/>
                      <a:pt x="226" y="406"/>
                    </a:cubicBezTo>
                    <a:cubicBezTo>
                      <a:pt x="226" y="407"/>
                      <a:pt x="227" y="407"/>
                      <a:pt x="226" y="407"/>
                    </a:cubicBezTo>
                    <a:cubicBezTo>
                      <a:pt x="226" y="408"/>
                      <a:pt x="225" y="408"/>
                      <a:pt x="225" y="408"/>
                    </a:cubicBezTo>
                    <a:cubicBezTo>
                      <a:pt x="223" y="407"/>
                      <a:pt x="223" y="407"/>
                      <a:pt x="221" y="407"/>
                    </a:cubicBezTo>
                    <a:cubicBezTo>
                      <a:pt x="221" y="409"/>
                      <a:pt x="218" y="413"/>
                      <a:pt x="219" y="415"/>
                    </a:cubicBezTo>
                    <a:cubicBezTo>
                      <a:pt x="218" y="415"/>
                      <a:pt x="217" y="418"/>
                      <a:pt x="218" y="419"/>
                    </a:cubicBezTo>
                    <a:cubicBezTo>
                      <a:pt x="216" y="420"/>
                      <a:pt x="216" y="423"/>
                      <a:pt x="215" y="424"/>
                    </a:cubicBezTo>
                    <a:cubicBezTo>
                      <a:pt x="216" y="423"/>
                      <a:pt x="218" y="423"/>
                      <a:pt x="219" y="421"/>
                    </a:cubicBezTo>
                    <a:cubicBezTo>
                      <a:pt x="221" y="422"/>
                      <a:pt x="222" y="420"/>
                      <a:pt x="222" y="418"/>
                    </a:cubicBezTo>
                    <a:cubicBezTo>
                      <a:pt x="222" y="418"/>
                      <a:pt x="222" y="419"/>
                      <a:pt x="223" y="419"/>
                    </a:cubicBezTo>
                    <a:cubicBezTo>
                      <a:pt x="229" y="414"/>
                      <a:pt x="234" y="410"/>
                      <a:pt x="240" y="404"/>
                    </a:cubicBezTo>
                    <a:cubicBezTo>
                      <a:pt x="240" y="404"/>
                      <a:pt x="239" y="404"/>
                      <a:pt x="239" y="404"/>
                    </a:cubicBezTo>
                    <a:cubicBezTo>
                      <a:pt x="241" y="402"/>
                      <a:pt x="246" y="399"/>
                      <a:pt x="246" y="396"/>
                    </a:cubicBezTo>
                    <a:cubicBezTo>
                      <a:pt x="249" y="395"/>
                      <a:pt x="250" y="391"/>
                      <a:pt x="252" y="391"/>
                    </a:cubicBezTo>
                    <a:cubicBezTo>
                      <a:pt x="253" y="388"/>
                      <a:pt x="254" y="386"/>
                      <a:pt x="256" y="385"/>
                    </a:cubicBezTo>
                    <a:cubicBezTo>
                      <a:pt x="255" y="384"/>
                      <a:pt x="256" y="383"/>
                      <a:pt x="256" y="381"/>
                    </a:cubicBezTo>
                    <a:cubicBezTo>
                      <a:pt x="255" y="382"/>
                      <a:pt x="255" y="382"/>
                      <a:pt x="254" y="382"/>
                    </a:cubicBezTo>
                    <a:cubicBezTo>
                      <a:pt x="254" y="382"/>
                      <a:pt x="253" y="382"/>
                      <a:pt x="253" y="381"/>
                    </a:cubicBezTo>
                    <a:cubicBezTo>
                      <a:pt x="257" y="377"/>
                      <a:pt x="258" y="370"/>
                      <a:pt x="259" y="364"/>
                    </a:cubicBezTo>
                    <a:cubicBezTo>
                      <a:pt x="259" y="362"/>
                      <a:pt x="260" y="360"/>
                      <a:pt x="259" y="358"/>
                    </a:cubicBezTo>
                    <a:cubicBezTo>
                      <a:pt x="260" y="355"/>
                      <a:pt x="260" y="352"/>
                      <a:pt x="261" y="349"/>
                    </a:cubicBezTo>
                    <a:cubicBezTo>
                      <a:pt x="262" y="349"/>
                      <a:pt x="262" y="347"/>
                      <a:pt x="263" y="347"/>
                    </a:cubicBezTo>
                    <a:cubicBezTo>
                      <a:pt x="265" y="345"/>
                      <a:pt x="265" y="342"/>
                      <a:pt x="266" y="340"/>
                    </a:cubicBezTo>
                    <a:cubicBezTo>
                      <a:pt x="267" y="337"/>
                      <a:pt x="269" y="335"/>
                      <a:pt x="268" y="334"/>
                    </a:cubicBezTo>
                    <a:cubicBezTo>
                      <a:pt x="272" y="331"/>
                      <a:pt x="275" y="324"/>
                      <a:pt x="281" y="321"/>
                    </a:cubicBezTo>
                    <a:cubicBezTo>
                      <a:pt x="281" y="321"/>
                      <a:pt x="282" y="322"/>
                      <a:pt x="282" y="322"/>
                    </a:cubicBezTo>
                    <a:cubicBezTo>
                      <a:pt x="278" y="325"/>
                      <a:pt x="277" y="328"/>
                      <a:pt x="274" y="330"/>
                    </a:cubicBezTo>
                    <a:cubicBezTo>
                      <a:pt x="274" y="331"/>
                      <a:pt x="274" y="332"/>
                      <a:pt x="274" y="333"/>
                    </a:cubicBezTo>
                    <a:cubicBezTo>
                      <a:pt x="272" y="332"/>
                      <a:pt x="272" y="333"/>
                      <a:pt x="271" y="333"/>
                    </a:cubicBezTo>
                    <a:cubicBezTo>
                      <a:pt x="268" y="338"/>
                      <a:pt x="267" y="345"/>
                      <a:pt x="264" y="350"/>
                    </a:cubicBezTo>
                    <a:cubicBezTo>
                      <a:pt x="264" y="350"/>
                      <a:pt x="264" y="350"/>
                      <a:pt x="264" y="351"/>
                    </a:cubicBezTo>
                    <a:cubicBezTo>
                      <a:pt x="260" y="358"/>
                      <a:pt x="261" y="369"/>
                      <a:pt x="257" y="375"/>
                    </a:cubicBezTo>
                    <a:cubicBezTo>
                      <a:pt x="258" y="377"/>
                      <a:pt x="255" y="379"/>
                      <a:pt x="257" y="381"/>
                    </a:cubicBezTo>
                    <a:cubicBezTo>
                      <a:pt x="257" y="380"/>
                      <a:pt x="258" y="381"/>
                      <a:pt x="259" y="381"/>
                    </a:cubicBezTo>
                    <a:cubicBezTo>
                      <a:pt x="259" y="382"/>
                      <a:pt x="260" y="382"/>
                      <a:pt x="260" y="384"/>
                    </a:cubicBezTo>
                    <a:cubicBezTo>
                      <a:pt x="262" y="376"/>
                      <a:pt x="264" y="369"/>
                      <a:pt x="265" y="361"/>
                    </a:cubicBezTo>
                    <a:cubicBezTo>
                      <a:pt x="265" y="357"/>
                      <a:pt x="267" y="354"/>
                      <a:pt x="268" y="349"/>
                    </a:cubicBezTo>
                    <a:cubicBezTo>
                      <a:pt x="268" y="348"/>
                      <a:pt x="269" y="348"/>
                      <a:pt x="269" y="348"/>
                    </a:cubicBezTo>
                    <a:cubicBezTo>
                      <a:pt x="271" y="342"/>
                      <a:pt x="273" y="337"/>
                      <a:pt x="275" y="334"/>
                    </a:cubicBezTo>
                    <a:cubicBezTo>
                      <a:pt x="274" y="334"/>
                      <a:pt x="274" y="333"/>
                      <a:pt x="274" y="333"/>
                    </a:cubicBezTo>
                    <a:cubicBezTo>
                      <a:pt x="277" y="329"/>
                      <a:pt x="280" y="326"/>
                      <a:pt x="284" y="322"/>
                    </a:cubicBezTo>
                    <a:cubicBezTo>
                      <a:pt x="285" y="322"/>
                      <a:pt x="285" y="323"/>
                      <a:pt x="285" y="324"/>
                    </a:cubicBezTo>
                    <a:cubicBezTo>
                      <a:pt x="282" y="326"/>
                      <a:pt x="280" y="329"/>
                      <a:pt x="278" y="331"/>
                    </a:cubicBezTo>
                    <a:cubicBezTo>
                      <a:pt x="278" y="331"/>
                      <a:pt x="278" y="332"/>
                      <a:pt x="278" y="332"/>
                    </a:cubicBezTo>
                    <a:cubicBezTo>
                      <a:pt x="278" y="332"/>
                      <a:pt x="277" y="332"/>
                      <a:pt x="277" y="332"/>
                    </a:cubicBezTo>
                    <a:cubicBezTo>
                      <a:pt x="276" y="333"/>
                      <a:pt x="278" y="333"/>
                      <a:pt x="278" y="334"/>
                    </a:cubicBezTo>
                    <a:cubicBezTo>
                      <a:pt x="276" y="335"/>
                      <a:pt x="277" y="337"/>
                      <a:pt x="276" y="337"/>
                    </a:cubicBezTo>
                    <a:cubicBezTo>
                      <a:pt x="276" y="337"/>
                      <a:pt x="276" y="337"/>
                      <a:pt x="275" y="337"/>
                    </a:cubicBezTo>
                    <a:cubicBezTo>
                      <a:pt x="275" y="338"/>
                      <a:pt x="275" y="338"/>
                      <a:pt x="275" y="339"/>
                    </a:cubicBezTo>
                    <a:cubicBezTo>
                      <a:pt x="275" y="339"/>
                      <a:pt x="275" y="339"/>
                      <a:pt x="275" y="339"/>
                    </a:cubicBezTo>
                    <a:cubicBezTo>
                      <a:pt x="268" y="351"/>
                      <a:pt x="267" y="363"/>
                      <a:pt x="264" y="376"/>
                    </a:cubicBezTo>
                    <a:cubicBezTo>
                      <a:pt x="262" y="379"/>
                      <a:pt x="262" y="384"/>
                      <a:pt x="260" y="386"/>
                    </a:cubicBezTo>
                    <a:cubicBezTo>
                      <a:pt x="262" y="390"/>
                      <a:pt x="262" y="394"/>
                      <a:pt x="264" y="398"/>
                    </a:cubicBezTo>
                    <a:cubicBezTo>
                      <a:pt x="264" y="398"/>
                      <a:pt x="263" y="398"/>
                      <a:pt x="263" y="399"/>
                    </a:cubicBezTo>
                    <a:cubicBezTo>
                      <a:pt x="263" y="401"/>
                      <a:pt x="264" y="402"/>
                      <a:pt x="264" y="405"/>
                    </a:cubicBezTo>
                    <a:cubicBezTo>
                      <a:pt x="265" y="405"/>
                      <a:pt x="266" y="405"/>
                      <a:pt x="266" y="407"/>
                    </a:cubicBezTo>
                    <a:cubicBezTo>
                      <a:pt x="265" y="407"/>
                      <a:pt x="264" y="407"/>
                      <a:pt x="264" y="407"/>
                    </a:cubicBezTo>
                    <a:cubicBezTo>
                      <a:pt x="264" y="410"/>
                      <a:pt x="265" y="412"/>
                      <a:pt x="266" y="414"/>
                    </a:cubicBezTo>
                    <a:cubicBezTo>
                      <a:pt x="266" y="414"/>
                      <a:pt x="266" y="414"/>
                      <a:pt x="265" y="414"/>
                    </a:cubicBezTo>
                    <a:cubicBezTo>
                      <a:pt x="266" y="421"/>
                      <a:pt x="266" y="423"/>
                      <a:pt x="266" y="428"/>
                    </a:cubicBezTo>
                    <a:cubicBezTo>
                      <a:pt x="266" y="429"/>
                      <a:pt x="267" y="430"/>
                      <a:pt x="268" y="430"/>
                    </a:cubicBezTo>
                    <a:cubicBezTo>
                      <a:pt x="267" y="431"/>
                      <a:pt x="267" y="431"/>
                      <a:pt x="266" y="431"/>
                    </a:cubicBezTo>
                    <a:cubicBezTo>
                      <a:pt x="266" y="433"/>
                      <a:pt x="266" y="436"/>
                      <a:pt x="265" y="437"/>
                    </a:cubicBezTo>
                    <a:cubicBezTo>
                      <a:pt x="266" y="437"/>
                      <a:pt x="266" y="437"/>
                      <a:pt x="266" y="437"/>
                    </a:cubicBezTo>
                    <a:cubicBezTo>
                      <a:pt x="266" y="437"/>
                      <a:pt x="266" y="437"/>
                      <a:pt x="265" y="437"/>
                    </a:cubicBezTo>
                    <a:cubicBezTo>
                      <a:pt x="266" y="440"/>
                      <a:pt x="265" y="442"/>
                      <a:pt x="265" y="444"/>
                    </a:cubicBezTo>
                    <a:cubicBezTo>
                      <a:pt x="266" y="443"/>
                      <a:pt x="267" y="441"/>
                      <a:pt x="269" y="440"/>
                    </a:cubicBezTo>
                    <a:cubicBezTo>
                      <a:pt x="268" y="439"/>
                      <a:pt x="267" y="439"/>
                      <a:pt x="267" y="438"/>
                    </a:cubicBezTo>
                    <a:cubicBezTo>
                      <a:pt x="267" y="437"/>
                      <a:pt x="268" y="437"/>
                      <a:pt x="270" y="437"/>
                    </a:cubicBezTo>
                    <a:cubicBezTo>
                      <a:pt x="270" y="436"/>
                      <a:pt x="271" y="435"/>
                      <a:pt x="271" y="434"/>
                    </a:cubicBezTo>
                    <a:cubicBezTo>
                      <a:pt x="272" y="433"/>
                      <a:pt x="272" y="431"/>
                      <a:pt x="272" y="430"/>
                    </a:cubicBezTo>
                    <a:cubicBezTo>
                      <a:pt x="273" y="429"/>
                      <a:pt x="273" y="429"/>
                      <a:pt x="274" y="429"/>
                    </a:cubicBezTo>
                    <a:cubicBezTo>
                      <a:pt x="275" y="426"/>
                      <a:pt x="275" y="422"/>
                      <a:pt x="277" y="419"/>
                    </a:cubicBezTo>
                    <a:cubicBezTo>
                      <a:pt x="277" y="419"/>
                      <a:pt x="278" y="418"/>
                      <a:pt x="278" y="417"/>
                    </a:cubicBezTo>
                    <a:cubicBezTo>
                      <a:pt x="278" y="415"/>
                      <a:pt x="278" y="414"/>
                      <a:pt x="279" y="412"/>
                    </a:cubicBezTo>
                    <a:cubicBezTo>
                      <a:pt x="277" y="411"/>
                      <a:pt x="274" y="411"/>
                      <a:pt x="273" y="409"/>
                    </a:cubicBezTo>
                    <a:cubicBezTo>
                      <a:pt x="274" y="409"/>
                      <a:pt x="274" y="408"/>
                      <a:pt x="275" y="408"/>
                    </a:cubicBezTo>
                    <a:cubicBezTo>
                      <a:pt x="276" y="409"/>
                      <a:pt x="278" y="410"/>
                      <a:pt x="279" y="409"/>
                    </a:cubicBezTo>
                    <a:cubicBezTo>
                      <a:pt x="278" y="410"/>
                      <a:pt x="280" y="409"/>
                      <a:pt x="279" y="410"/>
                    </a:cubicBezTo>
                    <a:cubicBezTo>
                      <a:pt x="280" y="410"/>
                      <a:pt x="280" y="409"/>
                      <a:pt x="280" y="408"/>
                    </a:cubicBezTo>
                    <a:cubicBezTo>
                      <a:pt x="281" y="408"/>
                      <a:pt x="280" y="407"/>
                      <a:pt x="280" y="407"/>
                    </a:cubicBezTo>
                    <a:cubicBezTo>
                      <a:pt x="281" y="407"/>
                      <a:pt x="281" y="402"/>
                      <a:pt x="280" y="402"/>
                    </a:cubicBezTo>
                    <a:cubicBezTo>
                      <a:pt x="281" y="402"/>
                      <a:pt x="281" y="400"/>
                      <a:pt x="280" y="400"/>
                    </a:cubicBezTo>
                    <a:cubicBezTo>
                      <a:pt x="281" y="400"/>
                      <a:pt x="281" y="400"/>
                      <a:pt x="281" y="400"/>
                    </a:cubicBezTo>
                    <a:cubicBezTo>
                      <a:pt x="281" y="399"/>
                      <a:pt x="281" y="397"/>
                      <a:pt x="280" y="398"/>
                    </a:cubicBezTo>
                    <a:cubicBezTo>
                      <a:pt x="281" y="397"/>
                      <a:pt x="282" y="397"/>
                      <a:pt x="281" y="396"/>
                    </a:cubicBezTo>
                    <a:cubicBezTo>
                      <a:pt x="282" y="395"/>
                      <a:pt x="281" y="396"/>
                      <a:pt x="282" y="396"/>
                    </a:cubicBezTo>
                    <a:cubicBezTo>
                      <a:pt x="282" y="393"/>
                      <a:pt x="284" y="390"/>
                      <a:pt x="283" y="387"/>
                    </a:cubicBezTo>
                    <a:cubicBezTo>
                      <a:pt x="283" y="387"/>
                      <a:pt x="283" y="386"/>
                      <a:pt x="282" y="387"/>
                    </a:cubicBezTo>
                    <a:cubicBezTo>
                      <a:pt x="281" y="388"/>
                      <a:pt x="282" y="388"/>
                      <a:pt x="283" y="389"/>
                    </a:cubicBezTo>
                    <a:cubicBezTo>
                      <a:pt x="282" y="389"/>
                      <a:pt x="282" y="389"/>
                      <a:pt x="281" y="389"/>
                    </a:cubicBezTo>
                    <a:cubicBezTo>
                      <a:pt x="281" y="390"/>
                      <a:pt x="281" y="391"/>
                      <a:pt x="281" y="392"/>
                    </a:cubicBezTo>
                    <a:cubicBezTo>
                      <a:pt x="280" y="392"/>
                      <a:pt x="280" y="395"/>
                      <a:pt x="280" y="396"/>
                    </a:cubicBezTo>
                    <a:cubicBezTo>
                      <a:pt x="279" y="395"/>
                      <a:pt x="279" y="396"/>
                      <a:pt x="278" y="396"/>
                    </a:cubicBezTo>
                    <a:cubicBezTo>
                      <a:pt x="277" y="396"/>
                      <a:pt x="278" y="395"/>
                      <a:pt x="277" y="394"/>
                    </a:cubicBezTo>
                    <a:cubicBezTo>
                      <a:pt x="279" y="394"/>
                      <a:pt x="279" y="392"/>
                      <a:pt x="279" y="391"/>
                    </a:cubicBezTo>
                    <a:cubicBezTo>
                      <a:pt x="281" y="382"/>
                      <a:pt x="283" y="369"/>
                      <a:pt x="283" y="361"/>
                    </a:cubicBezTo>
                    <a:cubicBezTo>
                      <a:pt x="285" y="358"/>
                      <a:pt x="286" y="353"/>
                      <a:pt x="288" y="350"/>
                    </a:cubicBezTo>
                    <a:cubicBezTo>
                      <a:pt x="288" y="350"/>
                      <a:pt x="287" y="350"/>
                      <a:pt x="287" y="349"/>
                    </a:cubicBezTo>
                    <a:cubicBezTo>
                      <a:pt x="288" y="349"/>
                      <a:pt x="287" y="348"/>
                      <a:pt x="289" y="348"/>
                    </a:cubicBezTo>
                    <a:cubicBezTo>
                      <a:pt x="289" y="346"/>
                      <a:pt x="290" y="345"/>
                      <a:pt x="291" y="343"/>
                    </a:cubicBezTo>
                    <a:cubicBezTo>
                      <a:pt x="291" y="343"/>
                      <a:pt x="291" y="343"/>
                      <a:pt x="291" y="342"/>
                    </a:cubicBezTo>
                    <a:cubicBezTo>
                      <a:pt x="294" y="339"/>
                      <a:pt x="295" y="333"/>
                      <a:pt x="300" y="331"/>
                    </a:cubicBezTo>
                    <a:cubicBezTo>
                      <a:pt x="300" y="331"/>
                      <a:pt x="301" y="331"/>
                      <a:pt x="301" y="331"/>
                    </a:cubicBezTo>
                    <a:cubicBezTo>
                      <a:pt x="301" y="332"/>
                      <a:pt x="301" y="332"/>
                      <a:pt x="301" y="332"/>
                    </a:cubicBezTo>
                    <a:cubicBezTo>
                      <a:pt x="299" y="332"/>
                      <a:pt x="299" y="335"/>
                      <a:pt x="297" y="336"/>
                    </a:cubicBezTo>
                    <a:cubicBezTo>
                      <a:pt x="296" y="340"/>
                      <a:pt x="293" y="341"/>
                      <a:pt x="293" y="345"/>
                    </a:cubicBezTo>
                    <a:cubicBezTo>
                      <a:pt x="293" y="345"/>
                      <a:pt x="292" y="345"/>
                      <a:pt x="292" y="345"/>
                    </a:cubicBezTo>
                    <a:cubicBezTo>
                      <a:pt x="290" y="350"/>
                      <a:pt x="289" y="354"/>
                      <a:pt x="286" y="358"/>
                    </a:cubicBezTo>
                    <a:cubicBezTo>
                      <a:pt x="286" y="364"/>
                      <a:pt x="284" y="368"/>
                      <a:pt x="284" y="373"/>
                    </a:cubicBezTo>
                    <a:cubicBezTo>
                      <a:pt x="284" y="372"/>
                      <a:pt x="285" y="372"/>
                      <a:pt x="285" y="373"/>
                    </a:cubicBezTo>
                    <a:cubicBezTo>
                      <a:pt x="285" y="371"/>
                      <a:pt x="286" y="371"/>
                      <a:pt x="285" y="370"/>
                    </a:cubicBezTo>
                    <a:cubicBezTo>
                      <a:pt x="285" y="370"/>
                      <a:pt x="285" y="370"/>
                      <a:pt x="286" y="370"/>
                    </a:cubicBezTo>
                    <a:cubicBezTo>
                      <a:pt x="285" y="368"/>
                      <a:pt x="286" y="367"/>
                      <a:pt x="286" y="366"/>
                    </a:cubicBezTo>
                    <a:cubicBezTo>
                      <a:pt x="287" y="364"/>
                      <a:pt x="286" y="363"/>
                      <a:pt x="287" y="362"/>
                    </a:cubicBezTo>
                    <a:cubicBezTo>
                      <a:pt x="287" y="362"/>
                      <a:pt x="288" y="361"/>
                      <a:pt x="288" y="361"/>
                    </a:cubicBezTo>
                    <a:cubicBezTo>
                      <a:pt x="288" y="358"/>
                      <a:pt x="289" y="356"/>
                      <a:pt x="290" y="354"/>
                    </a:cubicBezTo>
                    <a:cubicBezTo>
                      <a:pt x="291" y="350"/>
                      <a:pt x="294" y="346"/>
                      <a:pt x="294" y="343"/>
                    </a:cubicBezTo>
                    <a:cubicBezTo>
                      <a:pt x="294" y="344"/>
                      <a:pt x="294" y="344"/>
                      <a:pt x="294" y="344"/>
                    </a:cubicBezTo>
                    <a:cubicBezTo>
                      <a:pt x="295" y="343"/>
                      <a:pt x="295" y="340"/>
                      <a:pt x="297" y="339"/>
                    </a:cubicBezTo>
                    <a:cubicBezTo>
                      <a:pt x="299" y="337"/>
                      <a:pt x="303" y="332"/>
                      <a:pt x="305" y="334"/>
                    </a:cubicBezTo>
                    <a:cubicBezTo>
                      <a:pt x="302" y="336"/>
                      <a:pt x="301" y="338"/>
                      <a:pt x="299" y="341"/>
                    </a:cubicBezTo>
                    <a:cubicBezTo>
                      <a:pt x="299" y="341"/>
                      <a:pt x="300" y="342"/>
                      <a:pt x="300" y="341"/>
                    </a:cubicBezTo>
                    <a:cubicBezTo>
                      <a:pt x="299" y="340"/>
                      <a:pt x="303" y="338"/>
                      <a:pt x="303" y="339"/>
                    </a:cubicBezTo>
                    <a:cubicBezTo>
                      <a:pt x="303" y="338"/>
                      <a:pt x="303" y="338"/>
                      <a:pt x="303" y="338"/>
                    </a:cubicBezTo>
                    <a:cubicBezTo>
                      <a:pt x="303" y="338"/>
                      <a:pt x="304" y="339"/>
                      <a:pt x="304" y="338"/>
                    </a:cubicBezTo>
                    <a:cubicBezTo>
                      <a:pt x="304" y="337"/>
                      <a:pt x="304" y="338"/>
                      <a:pt x="304" y="337"/>
                    </a:cubicBezTo>
                    <a:cubicBezTo>
                      <a:pt x="304" y="337"/>
                      <a:pt x="304" y="337"/>
                      <a:pt x="304" y="337"/>
                    </a:cubicBezTo>
                    <a:cubicBezTo>
                      <a:pt x="304" y="337"/>
                      <a:pt x="304" y="337"/>
                      <a:pt x="305" y="337"/>
                    </a:cubicBezTo>
                    <a:cubicBezTo>
                      <a:pt x="305" y="337"/>
                      <a:pt x="304" y="336"/>
                      <a:pt x="305" y="336"/>
                    </a:cubicBezTo>
                    <a:cubicBezTo>
                      <a:pt x="305" y="336"/>
                      <a:pt x="305" y="336"/>
                      <a:pt x="306" y="336"/>
                    </a:cubicBezTo>
                    <a:cubicBezTo>
                      <a:pt x="305" y="336"/>
                      <a:pt x="306" y="336"/>
                      <a:pt x="307" y="336"/>
                    </a:cubicBezTo>
                    <a:cubicBezTo>
                      <a:pt x="307" y="335"/>
                      <a:pt x="306" y="335"/>
                      <a:pt x="306" y="335"/>
                    </a:cubicBezTo>
                    <a:cubicBezTo>
                      <a:pt x="308" y="335"/>
                      <a:pt x="309" y="331"/>
                      <a:pt x="312" y="331"/>
                    </a:cubicBezTo>
                    <a:cubicBezTo>
                      <a:pt x="312" y="330"/>
                      <a:pt x="311" y="331"/>
                      <a:pt x="311" y="330"/>
                    </a:cubicBezTo>
                    <a:cubicBezTo>
                      <a:pt x="312" y="330"/>
                      <a:pt x="313" y="329"/>
                      <a:pt x="314" y="330"/>
                    </a:cubicBezTo>
                    <a:cubicBezTo>
                      <a:pt x="313" y="330"/>
                      <a:pt x="313" y="331"/>
                      <a:pt x="314" y="331"/>
                    </a:cubicBezTo>
                    <a:cubicBezTo>
                      <a:pt x="314" y="329"/>
                      <a:pt x="315" y="329"/>
                      <a:pt x="316" y="328"/>
                    </a:cubicBezTo>
                    <a:cubicBezTo>
                      <a:pt x="313" y="327"/>
                      <a:pt x="312" y="324"/>
                      <a:pt x="309" y="323"/>
                    </a:cubicBezTo>
                    <a:cubicBezTo>
                      <a:pt x="309" y="322"/>
                      <a:pt x="308" y="322"/>
                      <a:pt x="308" y="322"/>
                    </a:cubicBezTo>
                    <a:cubicBezTo>
                      <a:pt x="308" y="322"/>
                      <a:pt x="307" y="322"/>
                      <a:pt x="307" y="322"/>
                    </a:cubicBezTo>
                    <a:cubicBezTo>
                      <a:pt x="304" y="318"/>
                      <a:pt x="299" y="316"/>
                      <a:pt x="294" y="313"/>
                    </a:cubicBezTo>
                    <a:cubicBezTo>
                      <a:pt x="294" y="313"/>
                      <a:pt x="293" y="312"/>
                      <a:pt x="292" y="311"/>
                    </a:cubicBezTo>
                    <a:cubicBezTo>
                      <a:pt x="290" y="310"/>
                      <a:pt x="286" y="309"/>
                      <a:pt x="285" y="306"/>
                    </a:cubicBezTo>
                    <a:cubicBezTo>
                      <a:pt x="282" y="305"/>
                      <a:pt x="279" y="303"/>
                      <a:pt x="276" y="301"/>
                    </a:cubicBezTo>
                    <a:cubicBezTo>
                      <a:pt x="275" y="301"/>
                      <a:pt x="273" y="299"/>
                      <a:pt x="271" y="298"/>
                    </a:cubicBezTo>
                    <a:cubicBezTo>
                      <a:pt x="269" y="298"/>
                      <a:pt x="264" y="300"/>
                      <a:pt x="262" y="298"/>
                    </a:cubicBezTo>
                    <a:cubicBezTo>
                      <a:pt x="262" y="299"/>
                      <a:pt x="261" y="300"/>
                      <a:pt x="260" y="301"/>
                    </a:cubicBezTo>
                    <a:cubicBezTo>
                      <a:pt x="259" y="300"/>
                      <a:pt x="260" y="300"/>
                      <a:pt x="259" y="300"/>
                    </a:cubicBezTo>
                    <a:cubicBezTo>
                      <a:pt x="253" y="303"/>
                      <a:pt x="248" y="307"/>
                      <a:pt x="245" y="313"/>
                    </a:cubicBezTo>
                    <a:cubicBezTo>
                      <a:pt x="245" y="313"/>
                      <a:pt x="244" y="314"/>
                      <a:pt x="243" y="316"/>
                    </a:cubicBezTo>
                    <a:cubicBezTo>
                      <a:pt x="241" y="320"/>
                      <a:pt x="239" y="323"/>
                      <a:pt x="237" y="328"/>
                    </a:cubicBezTo>
                    <a:cubicBezTo>
                      <a:pt x="236" y="331"/>
                      <a:pt x="234" y="336"/>
                      <a:pt x="234" y="338"/>
                    </a:cubicBezTo>
                    <a:cubicBezTo>
                      <a:pt x="234" y="339"/>
                      <a:pt x="234" y="339"/>
                      <a:pt x="234" y="340"/>
                    </a:cubicBezTo>
                    <a:cubicBezTo>
                      <a:pt x="234" y="340"/>
                      <a:pt x="235" y="341"/>
                      <a:pt x="237" y="341"/>
                    </a:cubicBezTo>
                    <a:cubicBezTo>
                      <a:pt x="237" y="342"/>
                      <a:pt x="238" y="342"/>
                      <a:pt x="239" y="343"/>
                    </a:cubicBezTo>
                    <a:cubicBezTo>
                      <a:pt x="238" y="344"/>
                      <a:pt x="239" y="345"/>
                      <a:pt x="238" y="346"/>
                    </a:cubicBezTo>
                    <a:cubicBezTo>
                      <a:pt x="238" y="345"/>
                      <a:pt x="238" y="344"/>
                      <a:pt x="237" y="344"/>
                    </a:cubicBezTo>
                    <a:cubicBezTo>
                      <a:pt x="236" y="345"/>
                      <a:pt x="234" y="342"/>
                      <a:pt x="233" y="343"/>
                    </a:cubicBezTo>
                    <a:cubicBezTo>
                      <a:pt x="233" y="346"/>
                      <a:pt x="232" y="354"/>
                      <a:pt x="231" y="358"/>
                    </a:cubicBezTo>
                    <a:close/>
                    <a:moveTo>
                      <a:pt x="282" y="384"/>
                    </a:moveTo>
                    <a:cubicBezTo>
                      <a:pt x="282" y="385"/>
                      <a:pt x="283" y="386"/>
                      <a:pt x="283" y="386"/>
                    </a:cubicBezTo>
                    <a:cubicBezTo>
                      <a:pt x="283" y="385"/>
                      <a:pt x="283" y="385"/>
                      <a:pt x="282" y="384"/>
                    </a:cubicBezTo>
                    <a:close/>
                    <a:moveTo>
                      <a:pt x="284" y="384"/>
                    </a:moveTo>
                    <a:cubicBezTo>
                      <a:pt x="283" y="384"/>
                      <a:pt x="283" y="383"/>
                      <a:pt x="283" y="384"/>
                    </a:cubicBezTo>
                    <a:cubicBezTo>
                      <a:pt x="284" y="384"/>
                      <a:pt x="283" y="384"/>
                      <a:pt x="283" y="385"/>
                    </a:cubicBezTo>
                    <a:cubicBezTo>
                      <a:pt x="284" y="385"/>
                      <a:pt x="284" y="384"/>
                      <a:pt x="284" y="384"/>
                    </a:cubicBezTo>
                    <a:close/>
                    <a:moveTo>
                      <a:pt x="411" y="299"/>
                    </a:moveTo>
                    <a:cubicBezTo>
                      <a:pt x="412" y="299"/>
                      <a:pt x="412" y="299"/>
                      <a:pt x="412" y="299"/>
                    </a:cubicBezTo>
                    <a:cubicBezTo>
                      <a:pt x="412" y="298"/>
                      <a:pt x="411" y="298"/>
                      <a:pt x="411" y="299"/>
                    </a:cubicBezTo>
                    <a:close/>
                    <a:moveTo>
                      <a:pt x="325" y="300"/>
                    </a:moveTo>
                    <a:cubicBezTo>
                      <a:pt x="326" y="300"/>
                      <a:pt x="326" y="300"/>
                      <a:pt x="326" y="300"/>
                    </a:cubicBezTo>
                    <a:cubicBezTo>
                      <a:pt x="327" y="299"/>
                      <a:pt x="325" y="299"/>
                      <a:pt x="325" y="299"/>
                    </a:cubicBezTo>
                    <a:cubicBezTo>
                      <a:pt x="325" y="300"/>
                      <a:pt x="326" y="299"/>
                      <a:pt x="325" y="300"/>
                    </a:cubicBezTo>
                    <a:close/>
                    <a:moveTo>
                      <a:pt x="445" y="300"/>
                    </a:moveTo>
                    <a:cubicBezTo>
                      <a:pt x="445" y="300"/>
                      <a:pt x="445" y="299"/>
                      <a:pt x="445" y="300"/>
                    </a:cubicBezTo>
                    <a:cubicBezTo>
                      <a:pt x="447" y="305"/>
                      <a:pt x="448" y="310"/>
                      <a:pt x="450" y="317"/>
                    </a:cubicBezTo>
                    <a:cubicBezTo>
                      <a:pt x="450" y="317"/>
                      <a:pt x="450" y="317"/>
                      <a:pt x="450" y="318"/>
                    </a:cubicBezTo>
                    <a:cubicBezTo>
                      <a:pt x="453" y="324"/>
                      <a:pt x="452" y="334"/>
                      <a:pt x="455" y="339"/>
                    </a:cubicBezTo>
                    <a:cubicBezTo>
                      <a:pt x="455" y="337"/>
                      <a:pt x="456" y="332"/>
                      <a:pt x="454" y="330"/>
                    </a:cubicBezTo>
                    <a:cubicBezTo>
                      <a:pt x="454" y="330"/>
                      <a:pt x="454" y="329"/>
                      <a:pt x="455" y="329"/>
                    </a:cubicBezTo>
                    <a:cubicBezTo>
                      <a:pt x="453" y="326"/>
                      <a:pt x="452" y="321"/>
                      <a:pt x="451" y="316"/>
                    </a:cubicBezTo>
                    <a:cubicBezTo>
                      <a:pt x="452" y="316"/>
                      <a:pt x="452" y="316"/>
                      <a:pt x="453" y="316"/>
                    </a:cubicBezTo>
                    <a:cubicBezTo>
                      <a:pt x="452" y="309"/>
                      <a:pt x="450" y="305"/>
                      <a:pt x="448" y="299"/>
                    </a:cubicBezTo>
                    <a:cubicBezTo>
                      <a:pt x="447" y="299"/>
                      <a:pt x="444" y="299"/>
                      <a:pt x="445" y="300"/>
                    </a:cubicBezTo>
                    <a:close/>
                    <a:moveTo>
                      <a:pt x="490" y="304"/>
                    </a:moveTo>
                    <a:cubicBezTo>
                      <a:pt x="490" y="302"/>
                      <a:pt x="488" y="300"/>
                      <a:pt x="488" y="300"/>
                    </a:cubicBezTo>
                    <a:cubicBezTo>
                      <a:pt x="488" y="304"/>
                      <a:pt x="490" y="304"/>
                      <a:pt x="490" y="308"/>
                    </a:cubicBezTo>
                    <a:cubicBezTo>
                      <a:pt x="490" y="308"/>
                      <a:pt x="491" y="307"/>
                      <a:pt x="490" y="307"/>
                    </a:cubicBezTo>
                    <a:cubicBezTo>
                      <a:pt x="490" y="307"/>
                      <a:pt x="490" y="305"/>
                      <a:pt x="490" y="304"/>
                    </a:cubicBezTo>
                    <a:close/>
                    <a:moveTo>
                      <a:pt x="556" y="302"/>
                    </a:moveTo>
                    <a:cubicBezTo>
                      <a:pt x="556" y="301"/>
                      <a:pt x="556" y="300"/>
                      <a:pt x="555" y="299"/>
                    </a:cubicBezTo>
                    <a:cubicBezTo>
                      <a:pt x="555" y="300"/>
                      <a:pt x="555" y="301"/>
                      <a:pt x="556" y="302"/>
                    </a:cubicBezTo>
                    <a:close/>
                    <a:moveTo>
                      <a:pt x="441" y="302"/>
                    </a:moveTo>
                    <a:cubicBezTo>
                      <a:pt x="441" y="301"/>
                      <a:pt x="441" y="300"/>
                      <a:pt x="440" y="300"/>
                    </a:cubicBezTo>
                    <a:cubicBezTo>
                      <a:pt x="440" y="301"/>
                      <a:pt x="440" y="301"/>
                      <a:pt x="441" y="302"/>
                    </a:cubicBezTo>
                    <a:close/>
                    <a:moveTo>
                      <a:pt x="369" y="307"/>
                    </a:moveTo>
                    <a:cubicBezTo>
                      <a:pt x="369" y="308"/>
                      <a:pt x="368" y="308"/>
                      <a:pt x="368" y="308"/>
                    </a:cubicBezTo>
                    <a:cubicBezTo>
                      <a:pt x="368" y="307"/>
                      <a:pt x="368" y="307"/>
                      <a:pt x="368" y="307"/>
                    </a:cubicBezTo>
                    <a:cubicBezTo>
                      <a:pt x="368" y="307"/>
                      <a:pt x="368" y="308"/>
                      <a:pt x="367" y="308"/>
                    </a:cubicBezTo>
                    <a:cubicBezTo>
                      <a:pt x="368" y="308"/>
                      <a:pt x="369" y="308"/>
                      <a:pt x="369" y="309"/>
                    </a:cubicBezTo>
                    <a:cubicBezTo>
                      <a:pt x="368" y="308"/>
                      <a:pt x="367" y="309"/>
                      <a:pt x="367" y="309"/>
                    </a:cubicBezTo>
                    <a:cubicBezTo>
                      <a:pt x="367" y="308"/>
                      <a:pt x="367" y="308"/>
                      <a:pt x="367" y="308"/>
                    </a:cubicBezTo>
                    <a:cubicBezTo>
                      <a:pt x="367" y="307"/>
                      <a:pt x="367" y="307"/>
                      <a:pt x="367" y="307"/>
                    </a:cubicBezTo>
                    <a:cubicBezTo>
                      <a:pt x="366" y="307"/>
                      <a:pt x="367" y="308"/>
                      <a:pt x="366" y="308"/>
                    </a:cubicBezTo>
                    <a:cubicBezTo>
                      <a:pt x="366" y="308"/>
                      <a:pt x="366" y="308"/>
                      <a:pt x="366" y="308"/>
                    </a:cubicBezTo>
                    <a:cubicBezTo>
                      <a:pt x="366" y="309"/>
                      <a:pt x="367" y="310"/>
                      <a:pt x="367" y="311"/>
                    </a:cubicBezTo>
                    <a:cubicBezTo>
                      <a:pt x="368" y="311"/>
                      <a:pt x="367" y="310"/>
                      <a:pt x="368" y="310"/>
                    </a:cubicBezTo>
                    <a:cubicBezTo>
                      <a:pt x="368" y="312"/>
                      <a:pt x="369" y="314"/>
                      <a:pt x="370" y="316"/>
                    </a:cubicBezTo>
                    <a:cubicBezTo>
                      <a:pt x="369" y="317"/>
                      <a:pt x="370" y="316"/>
                      <a:pt x="371" y="317"/>
                    </a:cubicBezTo>
                    <a:cubicBezTo>
                      <a:pt x="371" y="317"/>
                      <a:pt x="371" y="318"/>
                      <a:pt x="370" y="318"/>
                    </a:cubicBezTo>
                    <a:cubicBezTo>
                      <a:pt x="371" y="319"/>
                      <a:pt x="371" y="319"/>
                      <a:pt x="372" y="320"/>
                    </a:cubicBezTo>
                    <a:cubicBezTo>
                      <a:pt x="372" y="320"/>
                      <a:pt x="372" y="320"/>
                      <a:pt x="372" y="320"/>
                    </a:cubicBezTo>
                    <a:cubicBezTo>
                      <a:pt x="372" y="322"/>
                      <a:pt x="373" y="324"/>
                      <a:pt x="373" y="326"/>
                    </a:cubicBezTo>
                    <a:cubicBezTo>
                      <a:pt x="373" y="326"/>
                      <a:pt x="373" y="325"/>
                      <a:pt x="374" y="326"/>
                    </a:cubicBezTo>
                    <a:cubicBezTo>
                      <a:pt x="373" y="326"/>
                      <a:pt x="373" y="327"/>
                      <a:pt x="373" y="326"/>
                    </a:cubicBezTo>
                    <a:cubicBezTo>
                      <a:pt x="373" y="327"/>
                      <a:pt x="373" y="328"/>
                      <a:pt x="373" y="328"/>
                    </a:cubicBezTo>
                    <a:cubicBezTo>
                      <a:pt x="374" y="327"/>
                      <a:pt x="375" y="328"/>
                      <a:pt x="375" y="328"/>
                    </a:cubicBezTo>
                    <a:cubicBezTo>
                      <a:pt x="375" y="328"/>
                      <a:pt x="375" y="328"/>
                      <a:pt x="375" y="328"/>
                    </a:cubicBezTo>
                    <a:cubicBezTo>
                      <a:pt x="376" y="328"/>
                      <a:pt x="373" y="327"/>
                      <a:pt x="373" y="329"/>
                    </a:cubicBezTo>
                    <a:cubicBezTo>
                      <a:pt x="374" y="329"/>
                      <a:pt x="375" y="329"/>
                      <a:pt x="374" y="330"/>
                    </a:cubicBezTo>
                    <a:cubicBezTo>
                      <a:pt x="374" y="330"/>
                      <a:pt x="374" y="329"/>
                      <a:pt x="374" y="329"/>
                    </a:cubicBezTo>
                    <a:cubicBezTo>
                      <a:pt x="374" y="330"/>
                      <a:pt x="374" y="332"/>
                      <a:pt x="374" y="330"/>
                    </a:cubicBezTo>
                    <a:cubicBezTo>
                      <a:pt x="375" y="331"/>
                      <a:pt x="374" y="331"/>
                      <a:pt x="374" y="332"/>
                    </a:cubicBezTo>
                    <a:cubicBezTo>
                      <a:pt x="375" y="332"/>
                      <a:pt x="375" y="332"/>
                      <a:pt x="375" y="332"/>
                    </a:cubicBezTo>
                    <a:cubicBezTo>
                      <a:pt x="376" y="331"/>
                      <a:pt x="375" y="330"/>
                      <a:pt x="375" y="330"/>
                    </a:cubicBezTo>
                    <a:cubicBezTo>
                      <a:pt x="376" y="331"/>
                      <a:pt x="376" y="332"/>
                      <a:pt x="375" y="333"/>
                    </a:cubicBezTo>
                    <a:cubicBezTo>
                      <a:pt x="376" y="333"/>
                      <a:pt x="375" y="333"/>
                      <a:pt x="375" y="333"/>
                    </a:cubicBezTo>
                    <a:cubicBezTo>
                      <a:pt x="375" y="333"/>
                      <a:pt x="375" y="332"/>
                      <a:pt x="374" y="332"/>
                    </a:cubicBezTo>
                    <a:cubicBezTo>
                      <a:pt x="373" y="333"/>
                      <a:pt x="375" y="333"/>
                      <a:pt x="375" y="334"/>
                    </a:cubicBezTo>
                    <a:cubicBezTo>
                      <a:pt x="375" y="334"/>
                      <a:pt x="375" y="334"/>
                      <a:pt x="374" y="334"/>
                    </a:cubicBezTo>
                    <a:cubicBezTo>
                      <a:pt x="375" y="335"/>
                      <a:pt x="376" y="333"/>
                      <a:pt x="376" y="334"/>
                    </a:cubicBezTo>
                    <a:cubicBezTo>
                      <a:pt x="376" y="335"/>
                      <a:pt x="375" y="334"/>
                      <a:pt x="375" y="335"/>
                    </a:cubicBezTo>
                    <a:cubicBezTo>
                      <a:pt x="376" y="335"/>
                      <a:pt x="375" y="337"/>
                      <a:pt x="376" y="337"/>
                    </a:cubicBezTo>
                    <a:cubicBezTo>
                      <a:pt x="376" y="337"/>
                      <a:pt x="376" y="337"/>
                      <a:pt x="375" y="337"/>
                    </a:cubicBezTo>
                    <a:cubicBezTo>
                      <a:pt x="376" y="338"/>
                      <a:pt x="377" y="338"/>
                      <a:pt x="376" y="338"/>
                    </a:cubicBezTo>
                    <a:cubicBezTo>
                      <a:pt x="376" y="339"/>
                      <a:pt x="376" y="338"/>
                      <a:pt x="377" y="338"/>
                    </a:cubicBezTo>
                    <a:cubicBezTo>
                      <a:pt x="376" y="339"/>
                      <a:pt x="376" y="338"/>
                      <a:pt x="375" y="339"/>
                    </a:cubicBezTo>
                    <a:cubicBezTo>
                      <a:pt x="377" y="340"/>
                      <a:pt x="376" y="340"/>
                      <a:pt x="376" y="341"/>
                    </a:cubicBezTo>
                    <a:cubicBezTo>
                      <a:pt x="377" y="341"/>
                      <a:pt x="377" y="341"/>
                      <a:pt x="377" y="342"/>
                    </a:cubicBezTo>
                    <a:cubicBezTo>
                      <a:pt x="377" y="341"/>
                      <a:pt x="376" y="341"/>
                      <a:pt x="376" y="341"/>
                    </a:cubicBezTo>
                    <a:cubicBezTo>
                      <a:pt x="378" y="347"/>
                      <a:pt x="376" y="351"/>
                      <a:pt x="378" y="357"/>
                    </a:cubicBezTo>
                    <a:cubicBezTo>
                      <a:pt x="377" y="357"/>
                      <a:pt x="377" y="358"/>
                      <a:pt x="377" y="358"/>
                    </a:cubicBezTo>
                    <a:cubicBezTo>
                      <a:pt x="379" y="362"/>
                      <a:pt x="378" y="366"/>
                      <a:pt x="378" y="369"/>
                    </a:cubicBezTo>
                    <a:cubicBezTo>
                      <a:pt x="379" y="369"/>
                      <a:pt x="379" y="370"/>
                      <a:pt x="379" y="370"/>
                    </a:cubicBezTo>
                    <a:cubicBezTo>
                      <a:pt x="379" y="370"/>
                      <a:pt x="378" y="370"/>
                      <a:pt x="378" y="371"/>
                    </a:cubicBezTo>
                    <a:cubicBezTo>
                      <a:pt x="378" y="371"/>
                      <a:pt x="378" y="371"/>
                      <a:pt x="379" y="372"/>
                    </a:cubicBezTo>
                    <a:cubicBezTo>
                      <a:pt x="377" y="374"/>
                      <a:pt x="378" y="377"/>
                      <a:pt x="378" y="380"/>
                    </a:cubicBezTo>
                    <a:cubicBezTo>
                      <a:pt x="378" y="381"/>
                      <a:pt x="378" y="382"/>
                      <a:pt x="378" y="383"/>
                    </a:cubicBezTo>
                    <a:cubicBezTo>
                      <a:pt x="379" y="390"/>
                      <a:pt x="377" y="398"/>
                      <a:pt x="376" y="406"/>
                    </a:cubicBezTo>
                    <a:cubicBezTo>
                      <a:pt x="378" y="405"/>
                      <a:pt x="377" y="408"/>
                      <a:pt x="378" y="409"/>
                    </a:cubicBezTo>
                    <a:cubicBezTo>
                      <a:pt x="378" y="408"/>
                      <a:pt x="378" y="404"/>
                      <a:pt x="380" y="403"/>
                    </a:cubicBezTo>
                    <a:cubicBezTo>
                      <a:pt x="380" y="403"/>
                      <a:pt x="380" y="403"/>
                      <a:pt x="381" y="403"/>
                    </a:cubicBezTo>
                    <a:cubicBezTo>
                      <a:pt x="381" y="404"/>
                      <a:pt x="380" y="404"/>
                      <a:pt x="380" y="404"/>
                    </a:cubicBezTo>
                    <a:cubicBezTo>
                      <a:pt x="382" y="404"/>
                      <a:pt x="381" y="402"/>
                      <a:pt x="382" y="402"/>
                    </a:cubicBezTo>
                    <a:cubicBezTo>
                      <a:pt x="382" y="402"/>
                      <a:pt x="383" y="401"/>
                      <a:pt x="383" y="402"/>
                    </a:cubicBezTo>
                    <a:cubicBezTo>
                      <a:pt x="380" y="413"/>
                      <a:pt x="380" y="418"/>
                      <a:pt x="378" y="430"/>
                    </a:cubicBezTo>
                    <a:cubicBezTo>
                      <a:pt x="380" y="430"/>
                      <a:pt x="378" y="433"/>
                      <a:pt x="377" y="433"/>
                    </a:cubicBezTo>
                    <a:cubicBezTo>
                      <a:pt x="375" y="432"/>
                      <a:pt x="377" y="429"/>
                      <a:pt x="376" y="427"/>
                    </a:cubicBezTo>
                    <a:cubicBezTo>
                      <a:pt x="375" y="430"/>
                      <a:pt x="376" y="434"/>
                      <a:pt x="374" y="436"/>
                    </a:cubicBezTo>
                    <a:cubicBezTo>
                      <a:pt x="373" y="436"/>
                      <a:pt x="373" y="435"/>
                      <a:pt x="373" y="435"/>
                    </a:cubicBezTo>
                    <a:cubicBezTo>
                      <a:pt x="372" y="440"/>
                      <a:pt x="370" y="443"/>
                      <a:pt x="368" y="447"/>
                    </a:cubicBezTo>
                    <a:cubicBezTo>
                      <a:pt x="368" y="448"/>
                      <a:pt x="366" y="449"/>
                      <a:pt x="365" y="447"/>
                    </a:cubicBezTo>
                    <a:cubicBezTo>
                      <a:pt x="366" y="445"/>
                      <a:pt x="367" y="443"/>
                      <a:pt x="369" y="442"/>
                    </a:cubicBezTo>
                    <a:cubicBezTo>
                      <a:pt x="369" y="440"/>
                      <a:pt x="372" y="435"/>
                      <a:pt x="370" y="433"/>
                    </a:cubicBezTo>
                    <a:cubicBezTo>
                      <a:pt x="370" y="432"/>
                      <a:pt x="370" y="431"/>
                      <a:pt x="370" y="429"/>
                    </a:cubicBezTo>
                    <a:cubicBezTo>
                      <a:pt x="367" y="433"/>
                      <a:pt x="367" y="439"/>
                      <a:pt x="364" y="444"/>
                    </a:cubicBezTo>
                    <a:cubicBezTo>
                      <a:pt x="366" y="444"/>
                      <a:pt x="364" y="444"/>
                      <a:pt x="365" y="445"/>
                    </a:cubicBezTo>
                    <a:cubicBezTo>
                      <a:pt x="363" y="446"/>
                      <a:pt x="362" y="449"/>
                      <a:pt x="360" y="450"/>
                    </a:cubicBezTo>
                    <a:cubicBezTo>
                      <a:pt x="360" y="450"/>
                      <a:pt x="360" y="451"/>
                      <a:pt x="360" y="451"/>
                    </a:cubicBezTo>
                    <a:cubicBezTo>
                      <a:pt x="364" y="452"/>
                      <a:pt x="368" y="449"/>
                      <a:pt x="371" y="450"/>
                    </a:cubicBezTo>
                    <a:cubicBezTo>
                      <a:pt x="371" y="450"/>
                      <a:pt x="371" y="449"/>
                      <a:pt x="372" y="449"/>
                    </a:cubicBezTo>
                    <a:cubicBezTo>
                      <a:pt x="371" y="450"/>
                      <a:pt x="373" y="450"/>
                      <a:pt x="373" y="449"/>
                    </a:cubicBezTo>
                    <a:cubicBezTo>
                      <a:pt x="382" y="451"/>
                      <a:pt x="382" y="441"/>
                      <a:pt x="385" y="435"/>
                    </a:cubicBezTo>
                    <a:cubicBezTo>
                      <a:pt x="384" y="435"/>
                      <a:pt x="383" y="434"/>
                      <a:pt x="383" y="434"/>
                    </a:cubicBezTo>
                    <a:cubicBezTo>
                      <a:pt x="384" y="432"/>
                      <a:pt x="385" y="430"/>
                      <a:pt x="385" y="428"/>
                    </a:cubicBezTo>
                    <a:cubicBezTo>
                      <a:pt x="387" y="428"/>
                      <a:pt x="386" y="425"/>
                      <a:pt x="388" y="424"/>
                    </a:cubicBezTo>
                    <a:cubicBezTo>
                      <a:pt x="386" y="423"/>
                      <a:pt x="388" y="419"/>
                      <a:pt x="387" y="417"/>
                    </a:cubicBezTo>
                    <a:cubicBezTo>
                      <a:pt x="386" y="417"/>
                      <a:pt x="387" y="416"/>
                      <a:pt x="387" y="416"/>
                    </a:cubicBezTo>
                    <a:cubicBezTo>
                      <a:pt x="388" y="414"/>
                      <a:pt x="388" y="404"/>
                      <a:pt x="391" y="401"/>
                    </a:cubicBezTo>
                    <a:cubicBezTo>
                      <a:pt x="390" y="400"/>
                      <a:pt x="393" y="396"/>
                      <a:pt x="394" y="397"/>
                    </a:cubicBezTo>
                    <a:cubicBezTo>
                      <a:pt x="394" y="400"/>
                      <a:pt x="393" y="400"/>
                      <a:pt x="392" y="402"/>
                    </a:cubicBezTo>
                    <a:cubicBezTo>
                      <a:pt x="391" y="404"/>
                      <a:pt x="391" y="407"/>
                      <a:pt x="390" y="408"/>
                    </a:cubicBezTo>
                    <a:cubicBezTo>
                      <a:pt x="391" y="413"/>
                      <a:pt x="389" y="415"/>
                      <a:pt x="389" y="418"/>
                    </a:cubicBezTo>
                    <a:cubicBezTo>
                      <a:pt x="389" y="416"/>
                      <a:pt x="389" y="418"/>
                      <a:pt x="390" y="418"/>
                    </a:cubicBezTo>
                    <a:cubicBezTo>
                      <a:pt x="392" y="417"/>
                      <a:pt x="391" y="414"/>
                      <a:pt x="392" y="413"/>
                    </a:cubicBezTo>
                    <a:cubicBezTo>
                      <a:pt x="392" y="408"/>
                      <a:pt x="394" y="404"/>
                      <a:pt x="395" y="399"/>
                    </a:cubicBezTo>
                    <a:cubicBezTo>
                      <a:pt x="395" y="399"/>
                      <a:pt x="396" y="399"/>
                      <a:pt x="396" y="399"/>
                    </a:cubicBezTo>
                    <a:cubicBezTo>
                      <a:pt x="394" y="396"/>
                      <a:pt x="399" y="392"/>
                      <a:pt x="398" y="396"/>
                    </a:cubicBezTo>
                    <a:cubicBezTo>
                      <a:pt x="398" y="396"/>
                      <a:pt x="398" y="397"/>
                      <a:pt x="398" y="397"/>
                    </a:cubicBezTo>
                    <a:cubicBezTo>
                      <a:pt x="397" y="397"/>
                      <a:pt x="397" y="399"/>
                      <a:pt x="397" y="400"/>
                    </a:cubicBezTo>
                    <a:cubicBezTo>
                      <a:pt x="397" y="400"/>
                      <a:pt x="396" y="400"/>
                      <a:pt x="396" y="400"/>
                    </a:cubicBezTo>
                    <a:cubicBezTo>
                      <a:pt x="396" y="405"/>
                      <a:pt x="395" y="409"/>
                      <a:pt x="394" y="413"/>
                    </a:cubicBezTo>
                    <a:cubicBezTo>
                      <a:pt x="394" y="413"/>
                      <a:pt x="394" y="413"/>
                      <a:pt x="394" y="414"/>
                    </a:cubicBezTo>
                    <a:cubicBezTo>
                      <a:pt x="393" y="414"/>
                      <a:pt x="394" y="415"/>
                      <a:pt x="393" y="416"/>
                    </a:cubicBezTo>
                    <a:cubicBezTo>
                      <a:pt x="393" y="417"/>
                      <a:pt x="393" y="416"/>
                      <a:pt x="394" y="416"/>
                    </a:cubicBezTo>
                    <a:cubicBezTo>
                      <a:pt x="394" y="417"/>
                      <a:pt x="393" y="417"/>
                      <a:pt x="393" y="417"/>
                    </a:cubicBezTo>
                    <a:cubicBezTo>
                      <a:pt x="393" y="417"/>
                      <a:pt x="394" y="418"/>
                      <a:pt x="394" y="418"/>
                    </a:cubicBezTo>
                    <a:cubicBezTo>
                      <a:pt x="393" y="418"/>
                      <a:pt x="394" y="417"/>
                      <a:pt x="393" y="418"/>
                    </a:cubicBezTo>
                    <a:cubicBezTo>
                      <a:pt x="393" y="420"/>
                      <a:pt x="392" y="422"/>
                      <a:pt x="394" y="422"/>
                    </a:cubicBezTo>
                    <a:cubicBezTo>
                      <a:pt x="394" y="421"/>
                      <a:pt x="394" y="418"/>
                      <a:pt x="396" y="418"/>
                    </a:cubicBezTo>
                    <a:cubicBezTo>
                      <a:pt x="396" y="417"/>
                      <a:pt x="396" y="414"/>
                      <a:pt x="397" y="413"/>
                    </a:cubicBezTo>
                    <a:cubicBezTo>
                      <a:pt x="397" y="413"/>
                      <a:pt x="397" y="413"/>
                      <a:pt x="396" y="413"/>
                    </a:cubicBezTo>
                    <a:cubicBezTo>
                      <a:pt x="397" y="413"/>
                      <a:pt x="397" y="412"/>
                      <a:pt x="397" y="411"/>
                    </a:cubicBezTo>
                    <a:cubicBezTo>
                      <a:pt x="396" y="407"/>
                      <a:pt x="398" y="401"/>
                      <a:pt x="398" y="397"/>
                    </a:cubicBezTo>
                    <a:cubicBezTo>
                      <a:pt x="399" y="397"/>
                      <a:pt x="399" y="397"/>
                      <a:pt x="400" y="397"/>
                    </a:cubicBezTo>
                    <a:cubicBezTo>
                      <a:pt x="400" y="395"/>
                      <a:pt x="400" y="393"/>
                      <a:pt x="402" y="392"/>
                    </a:cubicBezTo>
                    <a:cubicBezTo>
                      <a:pt x="402" y="395"/>
                      <a:pt x="401" y="396"/>
                      <a:pt x="400" y="397"/>
                    </a:cubicBezTo>
                    <a:cubicBezTo>
                      <a:pt x="399" y="401"/>
                      <a:pt x="400" y="407"/>
                      <a:pt x="400" y="412"/>
                    </a:cubicBezTo>
                    <a:cubicBezTo>
                      <a:pt x="399" y="411"/>
                      <a:pt x="399" y="411"/>
                      <a:pt x="398" y="411"/>
                    </a:cubicBezTo>
                    <a:cubicBezTo>
                      <a:pt x="398" y="414"/>
                      <a:pt x="398" y="416"/>
                      <a:pt x="398" y="418"/>
                    </a:cubicBezTo>
                    <a:cubicBezTo>
                      <a:pt x="398" y="417"/>
                      <a:pt x="399" y="417"/>
                      <a:pt x="399" y="418"/>
                    </a:cubicBezTo>
                    <a:cubicBezTo>
                      <a:pt x="398" y="417"/>
                      <a:pt x="399" y="419"/>
                      <a:pt x="398" y="419"/>
                    </a:cubicBezTo>
                    <a:cubicBezTo>
                      <a:pt x="398" y="419"/>
                      <a:pt x="398" y="419"/>
                      <a:pt x="399" y="419"/>
                    </a:cubicBezTo>
                    <a:cubicBezTo>
                      <a:pt x="397" y="421"/>
                      <a:pt x="397" y="428"/>
                      <a:pt x="394" y="430"/>
                    </a:cubicBezTo>
                    <a:cubicBezTo>
                      <a:pt x="393" y="436"/>
                      <a:pt x="389" y="442"/>
                      <a:pt x="388" y="447"/>
                    </a:cubicBezTo>
                    <a:cubicBezTo>
                      <a:pt x="389" y="445"/>
                      <a:pt x="391" y="447"/>
                      <a:pt x="393" y="446"/>
                    </a:cubicBezTo>
                    <a:cubicBezTo>
                      <a:pt x="391" y="445"/>
                      <a:pt x="391" y="444"/>
                      <a:pt x="392" y="442"/>
                    </a:cubicBezTo>
                    <a:cubicBezTo>
                      <a:pt x="392" y="443"/>
                      <a:pt x="392" y="442"/>
                      <a:pt x="393" y="442"/>
                    </a:cubicBezTo>
                    <a:cubicBezTo>
                      <a:pt x="395" y="436"/>
                      <a:pt x="399" y="430"/>
                      <a:pt x="398" y="425"/>
                    </a:cubicBezTo>
                    <a:cubicBezTo>
                      <a:pt x="399" y="423"/>
                      <a:pt x="400" y="421"/>
                      <a:pt x="399" y="418"/>
                    </a:cubicBezTo>
                    <a:cubicBezTo>
                      <a:pt x="401" y="418"/>
                      <a:pt x="399" y="416"/>
                      <a:pt x="400" y="416"/>
                    </a:cubicBezTo>
                    <a:cubicBezTo>
                      <a:pt x="400" y="416"/>
                      <a:pt x="400" y="416"/>
                      <a:pt x="400" y="416"/>
                    </a:cubicBezTo>
                    <a:cubicBezTo>
                      <a:pt x="400" y="415"/>
                      <a:pt x="401" y="414"/>
                      <a:pt x="400" y="413"/>
                    </a:cubicBezTo>
                    <a:cubicBezTo>
                      <a:pt x="400" y="413"/>
                      <a:pt x="400" y="413"/>
                      <a:pt x="401" y="413"/>
                    </a:cubicBezTo>
                    <a:cubicBezTo>
                      <a:pt x="401" y="409"/>
                      <a:pt x="402" y="401"/>
                      <a:pt x="404" y="397"/>
                    </a:cubicBezTo>
                    <a:cubicBezTo>
                      <a:pt x="403" y="396"/>
                      <a:pt x="405" y="393"/>
                      <a:pt x="406" y="394"/>
                    </a:cubicBezTo>
                    <a:cubicBezTo>
                      <a:pt x="406" y="396"/>
                      <a:pt x="406" y="399"/>
                      <a:pt x="404" y="400"/>
                    </a:cubicBezTo>
                    <a:cubicBezTo>
                      <a:pt x="405" y="402"/>
                      <a:pt x="404" y="402"/>
                      <a:pt x="404" y="403"/>
                    </a:cubicBezTo>
                    <a:cubicBezTo>
                      <a:pt x="404" y="404"/>
                      <a:pt x="404" y="407"/>
                      <a:pt x="403" y="409"/>
                    </a:cubicBezTo>
                    <a:cubicBezTo>
                      <a:pt x="403" y="410"/>
                      <a:pt x="402" y="411"/>
                      <a:pt x="403" y="411"/>
                    </a:cubicBezTo>
                    <a:cubicBezTo>
                      <a:pt x="403" y="412"/>
                      <a:pt x="403" y="412"/>
                      <a:pt x="402" y="412"/>
                    </a:cubicBezTo>
                    <a:cubicBezTo>
                      <a:pt x="402" y="415"/>
                      <a:pt x="402" y="419"/>
                      <a:pt x="402" y="422"/>
                    </a:cubicBezTo>
                    <a:cubicBezTo>
                      <a:pt x="402" y="422"/>
                      <a:pt x="402" y="421"/>
                      <a:pt x="402" y="421"/>
                    </a:cubicBezTo>
                    <a:cubicBezTo>
                      <a:pt x="403" y="422"/>
                      <a:pt x="403" y="422"/>
                      <a:pt x="403" y="423"/>
                    </a:cubicBezTo>
                    <a:cubicBezTo>
                      <a:pt x="402" y="423"/>
                      <a:pt x="402" y="424"/>
                      <a:pt x="402" y="424"/>
                    </a:cubicBezTo>
                    <a:cubicBezTo>
                      <a:pt x="403" y="426"/>
                      <a:pt x="401" y="430"/>
                      <a:pt x="400" y="432"/>
                    </a:cubicBezTo>
                    <a:cubicBezTo>
                      <a:pt x="400" y="432"/>
                      <a:pt x="399" y="432"/>
                      <a:pt x="399" y="432"/>
                    </a:cubicBezTo>
                    <a:cubicBezTo>
                      <a:pt x="397" y="437"/>
                      <a:pt x="396" y="442"/>
                      <a:pt x="393" y="446"/>
                    </a:cubicBezTo>
                    <a:cubicBezTo>
                      <a:pt x="395" y="446"/>
                      <a:pt x="396" y="446"/>
                      <a:pt x="397" y="445"/>
                    </a:cubicBezTo>
                    <a:cubicBezTo>
                      <a:pt x="399" y="441"/>
                      <a:pt x="400" y="437"/>
                      <a:pt x="402" y="433"/>
                    </a:cubicBezTo>
                    <a:cubicBezTo>
                      <a:pt x="403" y="431"/>
                      <a:pt x="404" y="429"/>
                      <a:pt x="404" y="427"/>
                    </a:cubicBezTo>
                    <a:cubicBezTo>
                      <a:pt x="405" y="422"/>
                      <a:pt x="405" y="418"/>
                      <a:pt x="405" y="415"/>
                    </a:cubicBezTo>
                    <a:cubicBezTo>
                      <a:pt x="408" y="413"/>
                      <a:pt x="407" y="409"/>
                      <a:pt x="407" y="405"/>
                    </a:cubicBezTo>
                    <a:cubicBezTo>
                      <a:pt x="407" y="403"/>
                      <a:pt x="408" y="402"/>
                      <a:pt x="408" y="399"/>
                    </a:cubicBezTo>
                    <a:cubicBezTo>
                      <a:pt x="409" y="399"/>
                      <a:pt x="408" y="398"/>
                      <a:pt x="409" y="398"/>
                    </a:cubicBezTo>
                    <a:cubicBezTo>
                      <a:pt x="409" y="397"/>
                      <a:pt x="409" y="395"/>
                      <a:pt x="410" y="394"/>
                    </a:cubicBezTo>
                    <a:cubicBezTo>
                      <a:pt x="410" y="394"/>
                      <a:pt x="411" y="394"/>
                      <a:pt x="411" y="395"/>
                    </a:cubicBezTo>
                    <a:cubicBezTo>
                      <a:pt x="411" y="395"/>
                      <a:pt x="410" y="399"/>
                      <a:pt x="410" y="400"/>
                    </a:cubicBezTo>
                    <a:cubicBezTo>
                      <a:pt x="410" y="400"/>
                      <a:pt x="410" y="400"/>
                      <a:pt x="410" y="400"/>
                    </a:cubicBezTo>
                    <a:cubicBezTo>
                      <a:pt x="410" y="401"/>
                      <a:pt x="409" y="402"/>
                      <a:pt x="410" y="403"/>
                    </a:cubicBezTo>
                    <a:cubicBezTo>
                      <a:pt x="409" y="404"/>
                      <a:pt x="409" y="409"/>
                      <a:pt x="410" y="411"/>
                    </a:cubicBezTo>
                    <a:cubicBezTo>
                      <a:pt x="409" y="411"/>
                      <a:pt x="409" y="413"/>
                      <a:pt x="409" y="412"/>
                    </a:cubicBezTo>
                    <a:cubicBezTo>
                      <a:pt x="409" y="413"/>
                      <a:pt x="408" y="413"/>
                      <a:pt x="409" y="413"/>
                    </a:cubicBezTo>
                    <a:cubicBezTo>
                      <a:pt x="408" y="414"/>
                      <a:pt x="409" y="416"/>
                      <a:pt x="409" y="417"/>
                    </a:cubicBezTo>
                    <a:cubicBezTo>
                      <a:pt x="408" y="417"/>
                      <a:pt x="408" y="416"/>
                      <a:pt x="408" y="417"/>
                    </a:cubicBezTo>
                    <a:cubicBezTo>
                      <a:pt x="409" y="417"/>
                      <a:pt x="408" y="417"/>
                      <a:pt x="408" y="419"/>
                    </a:cubicBezTo>
                    <a:cubicBezTo>
                      <a:pt x="409" y="419"/>
                      <a:pt x="408" y="418"/>
                      <a:pt x="409" y="418"/>
                    </a:cubicBezTo>
                    <a:cubicBezTo>
                      <a:pt x="410" y="419"/>
                      <a:pt x="409" y="420"/>
                      <a:pt x="410" y="420"/>
                    </a:cubicBezTo>
                    <a:cubicBezTo>
                      <a:pt x="409" y="419"/>
                      <a:pt x="410" y="418"/>
                      <a:pt x="410" y="418"/>
                    </a:cubicBezTo>
                    <a:cubicBezTo>
                      <a:pt x="410" y="417"/>
                      <a:pt x="409" y="418"/>
                      <a:pt x="409" y="416"/>
                    </a:cubicBezTo>
                    <a:cubicBezTo>
                      <a:pt x="409" y="417"/>
                      <a:pt x="409" y="417"/>
                      <a:pt x="410" y="417"/>
                    </a:cubicBezTo>
                    <a:cubicBezTo>
                      <a:pt x="410" y="416"/>
                      <a:pt x="409" y="417"/>
                      <a:pt x="409" y="416"/>
                    </a:cubicBezTo>
                    <a:cubicBezTo>
                      <a:pt x="409" y="416"/>
                      <a:pt x="409" y="416"/>
                      <a:pt x="410" y="416"/>
                    </a:cubicBezTo>
                    <a:cubicBezTo>
                      <a:pt x="412" y="409"/>
                      <a:pt x="413" y="403"/>
                      <a:pt x="414" y="394"/>
                    </a:cubicBezTo>
                    <a:cubicBezTo>
                      <a:pt x="414" y="394"/>
                      <a:pt x="416" y="393"/>
                      <a:pt x="416" y="394"/>
                    </a:cubicBezTo>
                    <a:cubicBezTo>
                      <a:pt x="415" y="399"/>
                      <a:pt x="414" y="407"/>
                      <a:pt x="413" y="411"/>
                    </a:cubicBezTo>
                    <a:cubicBezTo>
                      <a:pt x="413" y="411"/>
                      <a:pt x="413" y="410"/>
                      <a:pt x="414" y="411"/>
                    </a:cubicBezTo>
                    <a:cubicBezTo>
                      <a:pt x="413" y="413"/>
                      <a:pt x="413" y="416"/>
                      <a:pt x="412" y="418"/>
                    </a:cubicBezTo>
                    <a:cubicBezTo>
                      <a:pt x="414" y="419"/>
                      <a:pt x="410" y="422"/>
                      <a:pt x="412" y="423"/>
                    </a:cubicBezTo>
                    <a:cubicBezTo>
                      <a:pt x="413" y="422"/>
                      <a:pt x="413" y="420"/>
                      <a:pt x="414" y="419"/>
                    </a:cubicBezTo>
                    <a:cubicBezTo>
                      <a:pt x="413" y="422"/>
                      <a:pt x="413" y="427"/>
                      <a:pt x="411" y="428"/>
                    </a:cubicBezTo>
                    <a:cubicBezTo>
                      <a:pt x="410" y="429"/>
                      <a:pt x="410" y="428"/>
                      <a:pt x="410" y="428"/>
                    </a:cubicBezTo>
                    <a:cubicBezTo>
                      <a:pt x="408" y="433"/>
                      <a:pt x="407" y="439"/>
                      <a:pt x="405" y="444"/>
                    </a:cubicBezTo>
                    <a:cubicBezTo>
                      <a:pt x="407" y="444"/>
                      <a:pt x="407" y="443"/>
                      <a:pt x="409" y="444"/>
                    </a:cubicBezTo>
                    <a:cubicBezTo>
                      <a:pt x="411" y="439"/>
                      <a:pt x="412" y="432"/>
                      <a:pt x="414" y="428"/>
                    </a:cubicBezTo>
                    <a:cubicBezTo>
                      <a:pt x="416" y="423"/>
                      <a:pt x="416" y="419"/>
                      <a:pt x="416" y="415"/>
                    </a:cubicBezTo>
                    <a:cubicBezTo>
                      <a:pt x="416" y="415"/>
                      <a:pt x="417" y="415"/>
                      <a:pt x="417" y="415"/>
                    </a:cubicBezTo>
                    <a:cubicBezTo>
                      <a:pt x="417" y="409"/>
                      <a:pt x="417" y="404"/>
                      <a:pt x="419" y="399"/>
                    </a:cubicBezTo>
                    <a:cubicBezTo>
                      <a:pt x="419" y="397"/>
                      <a:pt x="421" y="395"/>
                      <a:pt x="421" y="393"/>
                    </a:cubicBezTo>
                    <a:cubicBezTo>
                      <a:pt x="422" y="393"/>
                      <a:pt x="422" y="393"/>
                      <a:pt x="422" y="393"/>
                    </a:cubicBezTo>
                    <a:cubicBezTo>
                      <a:pt x="423" y="395"/>
                      <a:pt x="419" y="402"/>
                      <a:pt x="420" y="403"/>
                    </a:cubicBezTo>
                    <a:cubicBezTo>
                      <a:pt x="420" y="404"/>
                      <a:pt x="419" y="405"/>
                      <a:pt x="420" y="405"/>
                    </a:cubicBezTo>
                    <a:cubicBezTo>
                      <a:pt x="419" y="406"/>
                      <a:pt x="420" y="408"/>
                      <a:pt x="419" y="409"/>
                    </a:cubicBezTo>
                    <a:cubicBezTo>
                      <a:pt x="419" y="410"/>
                      <a:pt x="420" y="408"/>
                      <a:pt x="420" y="409"/>
                    </a:cubicBezTo>
                    <a:cubicBezTo>
                      <a:pt x="420" y="410"/>
                      <a:pt x="420" y="410"/>
                      <a:pt x="419" y="411"/>
                    </a:cubicBezTo>
                    <a:cubicBezTo>
                      <a:pt x="419" y="411"/>
                      <a:pt x="420" y="411"/>
                      <a:pt x="420" y="412"/>
                    </a:cubicBezTo>
                    <a:cubicBezTo>
                      <a:pt x="420" y="411"/>
                      <a:pt x="419" y="411"/>
                      <a:pt x="419" y="412"/>
                    </a:cubicBezTo>
                    <a:cubicBezTo>
                      <a:pt x="420" y="412"/>
                      <a:pt x="419" y="413"/>
                      <a:pt x="420" y="414"/>
                    </a:cubicBezTo>
                    <a:cubicBezTo>
                      <a:pt x="420" y="414"/>
                      <a:pt x="419" y="414"/>
                      <a:pt x="419" y="414"/>
                    </a:cubicBezTo>
                    <a:cubicBezTo>
                      <a:pt x="419" y="416"/>
                      <a:pt x="420" y="415"/>
                      <a:pt x="420" y="416"/>
                    </a:cubicBezTo>
                    <a:cubicBezTo>
                      <a:pt x="419" y="416"/>
                      <a:pt x="420" y="417"/>
                      <a:pt x="419" y="417"/>
                    </a:cubicBezTo>
                    <a:cubicBezTo>
                      <a:pt x="420" y="416"/>
                      <a:pt x="419" y="417"/>
                      <a:pt x="418" y="416"/>
                    </a:cubicBezTo>
                    <a:cubicBezTo>
                      <a:pt x="420" y="417"/>
                      <a:pt x="417" y="419"/>
                      <a:pt x="419" y="420"/>
                    </a:cubicBezTo>
                    <a:cubicBezTo>
                      <a:pt x="419" y="419"/>
                      <a:pt x="418" y="419"/>
                      <a:pt x="419" y="418"/>
                    </a:cubicBezTo>
                    <a:cubicBezTo>
                      <a:pt x="419" y="418"/>
                      <a:pt x="420" y="419"/>
                      <a:pt x="420" y="419"/>
                    </a:cubicBezTo>
                    <a:cubicBezTo>
                      <a:pt x="423" y="412"/>
                      <a:pt x="422" y="401"/>
                      <a:pt x="424" y="394"/>
                    </a:cubicBezTo>
                    <a:cubicBezTo>
                      <a:pt x="425" y="395"/>
                      <a:pt x="425" y="393"/>
                      <a:pt x="426" y="393"/>
                    </a:cubicBezTo>
                    <a:cubicBezTo>
                      <a:pt x="426" y="397"/>
                      <a:pt x="424" y="403"/>
                      <a:pt x="425" y="406"/>
                    </a:cubicBezTo>
                    <a:cubicBezTo>
                      <a:pt x="425" y="406"/>
                      <a:pt x="424" y="406"/>
                      <a:pt x="424" y="406"/>
                    </a:cubicBezTo>
                    <a:cubicBezTo>
                      <a:pt x="424" y="407"/>
                      <a:pt x="425" y="408"/>
                      <a:pt x="425" y="408"/>
                    </a:cubicBezTo>
                    <a:cubicBezTo>
                      <a:pt x="423" y="409"/>
                      <a:pt x="426" y="412"/>
                      <a:pt x="424" y="415"/>
                    </a:cubicBezTo>
                    <a:cubicBezTo>
                      <a:pt x="425" y="415"/>
                      <a:pt x="424" y="416"/>
                      <a:pt x="424" y="417"/>
                    </a:cubicBezTo>
                    <a:cubicBezTo>
                      <a:pt x="424" y="417"/>
                      <a:pt x="424" y="416"/>
                      <a:pt x="424" y="416"/>
                    </a:cubicBezTo>
                    <a:cubicBezTo>
                      <a:pt x="424" y="417"/>
                      <a:pt x="423" y="417"/>
                      <a:pt x="423" y="418"/>
                    </a:cubicBezTo>
                    <a:cubicBezTo>
                      <a:pt x="424" y="418"/>
                      <a:pt x="424" y="417"/>
                      <a:pt x="424" y="418"/>
                    </a:cubicBezTo>
                    <a:cubicBezTo>
                      <a:pt x="424" y="419"/>
                      <a:pt x="423" y="421"/>
                      <a:pt x="423" y="423"/>
                    </a:cubicBezTo>
                    <a:cubicBezTo>
                      <a:pt x="422" y="425"/>
                      <a:pt x="421" y="426"/>
                      <a:pt x="420" y="428"/>
                    </a:cubicBezTo>
                    <a:cubicBezTo>
                      <a:pt x="419" y="433"/>
                      <a:pt x="419" y="439"/>
                      <a:pt x="416" y="442"/>
                    </a:cubicBezTo>
                    <a:cubicBezTo>
                      <a:pt x="416" y="442"/>
                      <a:pt x="415" y="442"/>
                      <a:pt x="415" y="441"/>
                    </a:cubicBezTo>
                    <a:cubicBezTo>
                      <a:pt x="417" y="436"/>
                      <a:pt x="419" y="430"/>
                      <a:pt x="420" y="423"/>
                    </a:cubicBezTo>
                    <a:cubicBezTo>
                      <a:pt x="420" y="423"/>
                      <a:pt x="420" y="420"/>
                      <a:pt x="419" y="420"/>
                    </a:cubicBezTo>
                    <a:cubicBezTo>
                      <a:pt x="420" y="421"/>
                      <a:pt x="419" y="421"/>
                      <a:pt x="419" y="421"/>
                    </a:cubicBezTo>
                    <a:cubicBezTo>
                      <a:pt x="419" y="423"/>
                      <a:pt x="417" y="425"/>
                      <a:pt x="416" y="426"/>
                    </a:cubicBezTo>
                    <a:cubicBezTo>
                      <a:pt x="415" y="431"/>
                      <a:pt x="412" y="438"/>
                      <a:pt x="411" y="443"/>
                    </a:cubicBezTo>
                    <a:cubicBezTo>
                      <a:pt x="414" y="443"/>
                      <a:pt x="417" y="442"/>
                      <a:pt x="420" y="442"/>
                    </a:cubicBezTo>
                    <a:cubicBezTo>
                      <a:pt x="420" y="440"/>
                      <a:pt x="419" y="441"/>
                      <a:pt x="419" y="440"/>
                    </a:cubicBezTo>
                    <a:cubicBezTo>
                      <a:pt x="419" y="439"/>
                      <a:pt x="420" y="440"/>
                      <a:pt x="420" y="439"/>
                    </a:cubicBezTo>
                    <a:cubicBezTo>
                      <a:pt x="419" y="439"/>
                      <a:pt x="419" y="438"/>
                      <a:pt x="420" y="438"/>
                    </a:cubicBezTo>
                    <a:cubicBezTo>
                      <a:pt x="420" y="439"/>
                      <a:pt x="420" y="438"/>
                      <a:pt x="420" y="438"/>
                    </a:cubicBezTo>
                    <a:cubicBezTo>
                      <a:pt x="421" y="438"/>
                      <a:pt x="421" y="439"/>
                      <a:pt x="421" y="439"/>
                    </a:cubicBezTo>
                    <a:cubicBezTo>
                      <a:pt x="424" y="435"/>
                      <a:pt x="426" y="429"/>
                      <a:pt x="427" y="424"/>
                    </a:cubicBezTo>
                    <a:cubicBezTo>
                      <a:pt x="428" y="415"/>
                      <a:pt x="428" y="406"/>
                      <a:pt x="428" y="399"/>
                    </a:cubicBezTo>
                    <a:cubicBezTo>
                      <a:pt x="431" y="398"/>
                      <a:pt x="428" y="392"/>
                      <a:pt x="431" y="392"/>
                    </a:cubicBezTo>
                    <a:cubicBezTo>
                      <a:pt x="431" y="399"/>
                      <a:pt x="430" y="401"/>
                      <a:pt x="430" y="406"/>
                    </a:cubicBezTo>
                    <a:cubicBezTo>
                      <a:pt x="431" y="406"/>
                      <a:pt x="432" y="408"/>
                      <a:pt x="432" y="409"/>
                    </a:cubicBezTo>
                    <a:cubicBezTo>
                      <a:pt x="431" y="409"/>
                      <a:pt x="432" y="411"/>
                      <a:pt x="430" y="411"/>
                    </a:cubicBezTo>
                    <a:cubicBezTo>
                      <a:pt x="430" y="412"/>
                      <a:pt x="430" y="413"/>
                      <a:pt x="431" y="413"/>
                    </a:cubicBezTo>
                    <a:cubicBezTo>
                      <a:pt x="431" y="413"/>
                      <a:pt x="430" y="413"/>
                      <a:pt x="430" y="413"/>
                    </a:cubicBezTo>
                    <a:cubicBezTo>
                      <a:pt x="430" y="416"/>
                      <a:pt x="428" y="418"/>
                      <a:pt x="429" y="422"/>
                    </a:cubicBezTo>
                    <a:cubicBezTo>
                      <a:pt x="429" y="421"/>
                      <a:pt x="429" y="420"/>
                      <a:pt x="430" y="420"/>
                    </a:cubicBezTo>
                    <a:cubicBezTo>
                      <a:pt x="429" y="422"/>
                      <a:pt x="430" y="426"/>
                      <a:pt x="427" y="427"/>
                    </a:cubicBezTo>
                    <a:cubicBezTo>
                      <a:pt x="427" y="431"/>
                      <a:pt x="425" y="435"/>
                      <a:pt x="424" y="439"/>
                    </a:cubicBezTo>
                    <a:cubicBezTo>
                      <a:pt x="425" y="438"/>
                      <a:pt x="425" y="439"/>
                      <a:pt x="426" y="439"/>
                    </a:cubicBezTo>
                    <a:cubicBezTo>
                      <a:pt x="427" y="438"/>
                      <a:pt x="427" y="435"/>
                      <a:pt x="428" y="433"/>
                    </a:cubicBezTo>
                    <a:cubicBezTo>
                      <a:pt x="429" y="429"/>
                      <a:pt x="430" y="426"/>
                      <a:pt x="431" y="422"/>
                    </a:cubicBezTo>
                    <a:cubicBezTo>
                      <a:pt x="432" y="420"/>
                      <a:pt x="431" y="418"/>
                      <a:pt x="432" y="416"/>
                    </a:cubicBezTo>
                    <a:cubicBezTo>
                      <a:pt x="432" y="409"/>
                      <a:pt x="434" y="403"/>
                      <a:pt x="435" y="397"/>
                    </a:cubicBezTo>
                    <a:cubicBezTo>
                      <a:pt x="436" y="394"/>
                      <a:pt x="436" y="391"/>
                      <a:pt x="439" y="391"/>
                    </a:cubicBezTo>
                    <a:cubicBezTo>
                      <a:pt x="439" y="393"/>
                      <a:pt x="438" y="393"/>
                      <a:pt x="438" y="395"/>
                    </a:cubicBezTo>
                    <a:cubicBezTo>
                      <a:pt x="438" y="395"/>
                      <a:pt x="438" y="394"/>
                      <a:pt x="437" y="395"/>
                    </a:cubicBezTo>
                    <a:cubicBezTo>
                      <a:pt x="437" y="398"/>
                      <a:pt x="436" y="401"/>
                      <a:pt x="436" y="403"/>
                    </a:cubicBezTo>
                    <a:cubicBezTo>
                      <a:pt x="437" y="403"/>
                      <a:pt x="436" y="406"/>
                      <a:pt x="437" y="405"/>
                    </a:cubicBezTo>
                    <a:cubicBezTo>
                      <a:pt x="438" y="400"/>
                      <a:pt x="437" y="396"/>
                      <a:pt x="440" y="391"/>
                    </a:cubicBezTo>
                    <a:cubicBezTo>
                      <a:pt x="441" y="391"/>
                      <a:pt x="441" y="391"/>
                      <a:pt x="441" y="391"/>
                    </a:cubicBezTo>
                    <a:cubicBezTo>
                      <a:pt x="442" y="394"/>
                      <a:pt x="440" y="396"/>
                      <a:pt x="440" y="399"/>
                    </a:cubicBezTo>
                    <a:cubicBezTo>
                      <a:pt x="440" y="399"/>
                      <a:pt x="440" y="399"/>
                      <a:pt x="440" y="399"/>
                    </a:cubicBezTo>
                    <a:cubicBezTo>
                      <a:pt x="439" y="400"/>
                      <a:pt x="440" y="399"/>
                      <a:pt x="440" y="400"/>
                    </a:cubicBezTo>
                    <a:cubicBezTo>
                      <a:pt x="439" y="400"/>
                      <a:pt x="439" y="403"/>
                      <a:pt x="439" y="404"/>
                    </a:cubicBezTo>
                    <a:cubicBezTo>
                      <a:pt x="439" y="403"/>
                      <a:pt x="440" y="404"/>
                      <a:pt x="440" y="403"/>
                    </a:cubicBezTo>
                    <a:cubicBezTo>
                      <a:pt x="440" y="404"/>
                      <a:pt x="441" y="404"/>
                      <a:pt x="441" y="404"/>
                    </a:cubicBezTo>
                    <a:cubicBezTo>
                      <a:pt x="441" y="408"/>
                      <a:pt x="439" y="412"/>
                      <a:pt x="440" y="414"/>
                    </a:cubicBezTo>
                    <a:cubicBezTo>
                      <a:pt x="439" y="414"/>
                      <a:pt x="439" y="415"/>
                      <a:pt x="439" y="416"/>
                    </a:cubicBezTo>
                    <a:cubicBezTo>
                      <a:pt x="440" y="416"/>
                      <a:pt x="440" y="418"/>
                      <a:pt x="439" y="418"/>
                    </a:cubicBezTo>
                    <a:cubicBezTo>
                      <a:pt x="437" y="425"/>
                      <a:pt x="435" y="429"/>
                      <a:pt x="434" y="437"/>
                    </a:cubicBezTo>
                    <a:cubicBezTo>
                      <a:pt x="433" y="436"/>
                      <a:pt x="433" y="438"/>
                      <a:pt x="433" y="439"/>
                    </a:cubicBezTo>
                    <a:cubicBezTo>
                      <a:pt x="434" y="439"/>
                      <a:pt x="434" y="440"/>
                      <a:pt x="434" y="439"/>
                    </a:cubicBezTo>
                    <a:cubicBezTo>
                      <a:pt x="434" y="440"/>
                      <a:pt x="435" y="440"/>
                      <a:pt x="436" y="440"/>
                    </a:cubicBezTo>
                    <a:cubicBezTo>
                      <a:pt x="435" y="439"/>
                      <a:pt x="437" y="438"/>
                      <a:pt x="437" y="437"/>
                    </a:cubicBezTo>
                    <a:cubicBezTo>
                      <a:pt x="436" y="437"/>
                      <a:pt x="436" y="437"/>
                      <a:pt x="436" y="436"/>
                    </a:cubicBezTo>
                    <a:cubicBezTo>
                      <a:pt x="436" y="436"/>
                      <a:pt x="436" y="436"/>
                      <a:pt x="437" y="436"/>
                    </a:cubicBezTo>
                    <a:cubicBezTo>
                      <a:pt x="438" y="431"/>
                      <a:pt x="440" y="426"/>
                      <a:pt x="441" y="421"/>
                    </a:cubicBezTo>
                    <a:cubicBezTo>
                      <a:pt x="441" y="420"/>
                      <a:pt x="441" y="420"/>
                      <a:pt x="441" y="420"/>
                    </a:cubicBezTo>
                    <a:cubicBezTo>
                      <a:pt x="441" y="414"/>
                      <a:pt x="442" y="408"/>
                      <a:pt x="442" y="403"/>
                    </a:cubicBezTo>
                    <a:cubicBezTo>
                      <a:pt x="443" y="399"/>
                      <a:pt x="442" y="394"/>
                      <a:pt x="445" y="390"/>
                    </a:cubicBezTo>
                    <a:cubicBezTo>
                      <a:pt x="445" y="390"/>
                      <a:pt x="445" y="390"/>
                      <a:pt x="446" y="390"/>
                    </a:cubicBezTo>
                    <a:cubicBezTo>
                      <a:pt x="446" y="394"/>
                      <a:pt x="443" y="398"/>
                      <a:pt x="444" y="400"/>
                    </a:cubicBezTo>
                    <a:cubicBezTo>
                      <a:pt x="445" y="400"/>
                      <a:pt x="445" y="400"/>
                      <a:pt x="445" y="400"/>
                    </a:cubicBezTo>
                    <a:cubicBezTo>
                      <a:pt x="445" y="397"/>
                      <a:pt x="447" y="395"/>
                      <a:pt x="447" y="392"/>
                    </a:cubicBezTo>
                    <a:cubicBezTo>
                      <a:pt x="448" y="391"/>
                      <a:pt x="448" y="389"/>
                      <a:pt x="451" y="389"/>
                    </a:cubicBezTo>
                    <a:cubicBezTo>
                      <a:pt x="450" y="388"/>
                      <a:pt x="451" y="387"/>
                      <a:pt x="450" y="387"/>
                    </a:cubicBezTo>
                    <a:cubicBezTo>
                      <a:pt x="451" y="387"/>
                      <a:pt x="451" y="386"/>
                      <a:pt x="451" y="386"/>
                    </a:cubicBezTo>
                    <a:cubicBezTo>
                      <a:pt x="451" y="379"/>
                      <a:pt x="451" y="376"/>
                      <a:pt x="451" y="371"/>
                    </a:cubicBezTo>
                    <a:cubicBezTo>
                      <a:pt x="451" y="370"/>
                      <a:pt x="450" y="371"/>
                      <a:pt x="450" y="370"/>
                    </a:cubicBezTo>
                    <a:cubicBezTo>
                      <a:pt x="452" y="366"/>
                      <a:pt x="450" y="362"/>
                      <a:pt x="452" y="358"/>
                    </a:cubicBezTo>
                    <a:cubicBezTo>
                      <a:pt x="450" y="347"/>
                      <a:pt x="448" y="335"/>
                      <a:pt x="445" y="325"/>
                    </a:cubicBezTo>
                    <a:cubicBezTo>
                      <a:pt x="445" y="325"/>
                      <a:pt x="445" y="327"/>
                      <a:pt x="445" y="327"/>
                    </a:cubicBezTo>
                    <a:cubicBezTo>
                      <a:pt x="445" y="325"/>
                      <a:pt x="445" y="325"/>
                      <a:pt x="445" y="325"/>
                    </a:cubicBezTo>
                    <a:cubicBezTo>
                      <a:pt x="445" y="325"/>
                      <a:pt x="446" y="325"/>
                      <a:pt x="446" y="325"/>
                    </a:cubicBezTo>
                    <a:cubicBezTo>
                      <a:pt x="445" y="324"/>
                      <a:pt x="445" y="324"/>
                      <a:pt x="445" y="323"/>
                    </a:cubicBezTo>
                    <a:cubicBezTo>
                      <a:pt x="444" y="322"/>
                      <a:pt x="444" y="323"/>
                      <a:pt x="444" y="323"/>
                    </a:cubicBezTo>
                    <a:cubicBezTo>
                      <a:pt x="444" y="320"/>
                      <a:pt x="443" y="317"/>
                      <a:pt x="441" y="314"/>
                    </a:cubicBezTo>
                    <a:cubicBezTo>
                      <a:pt x="441" y="312"/>
                      <a:pt x="440" y="308"/>
                      <a:pt x="439" y="307"/>
                    </a:cubicBezTo>
                    <a:cubicBezTo>
                      <a:pt x="440" y="305"/>
                      <a:pt x="437" y="303"/>
                      <a:pt x="437" y="300"/>
                    </a:cubicBezTo>
                    <a:cubicBezTo>
                      <a:pt x="434" y="301"/>
                      <a:pt x="430" y="301"/>
                      <a:pt x="426" y="302"/>
                    </a:cubicBezTo>
                    <a:cubicBezTo>
                      <a:pt x="426" y="302"/>
                      <a:pt x="426" y="302"/>
                      <a:pt x="426" y="303"/>
                    </a:cubicBezTo>
                    <a:cubicBezTo>
                      <a:pt x="426" y="302"/>
                      <a:pt x="426" y="303"/>
                      <a:pt x="425" y="303"/>
                    </a:cubicBezTo>
                    <a:cubicBezTo>
                      <a:pt x="425" y="302"/>
                      <a:pt x="425" y="302"/>
                      <a:pt x="425" y="302"/>
                    </a:cubicBezTo>
                    <a:cubicBezTo>
                      <a:pt x="424" y="302"/>
                      <a:pt x="423" y="302"/>
                      <a:pt x="422" y="302"/>
                    </a:cubicBezTo>
                    <a:cubicBezTo>
                      <a:pt x="422" y="303"/>
                      <a:pt x="422" y="304"/>
                      <a:pt x="421" y="304"/>
                    </a:cubicBezTo>
                    <a:cubicBezTo>
                      <a:pt x="421" y="303"/>
                      <a:pt x="421" y="303"/>
                      <a:pt x="421" y="303"/>
                    </a:cubicBezTo>
                    <a:cubicBezTo>
                      <a:pt x="418" y="303"/>
                      <a:pt x="414" y="302"/>
                      <a:pt x="411" y="303"/>
                    </a:cubicBezTo>
                    <a:cubicBezTo>
                      <a:pt x="411" y="304"/>
                      <a:pt x="410" y="304"/>
                      <a:pt x="409" y="304"/>
                    </a:cubicBezTo>
                    <a:cubicBezTo>
                      <a:pt x="409" y="303"/>
                      <a:pt x="405" y="304"/>
                      <a:pt x="403" y="303"/>
                    </a:cubicBezTo>
                    <a:cubicBezTo>
                      <a:pt x="398" y="303"/>
                      <a:pt x="390" y="304"/>
                      <a:pt x="387" y="305"/>
                    </a:cubicBezTo>
                    <a:cubicBezTo>
                      <a:pt x="384" y="306"/>
                      <a:pt x="379" y="306"/>
                      <a:pt x="376" y="305"/>
                    </a:cubicBezTo>
                    <a:cubicBezTo>
                      <a:pt x="375" y="306"/>
                      <a:pt x="375" y="307"/>
                      <a:pt x="374" y="307"/>
                    </a:cubicBezTo>
                    <a:cubicBezTo>
                      <a:pt x="375" y="306"/>
                      <a:pt x="373" y="306"/>
                      <a:pt x="372" y="306"/>
                    </a:cubicBezTo>
                    <a:cubicBezTo>
                      <a:pt x="373" y="307"/>
                      <a:pt x="372" y="307"/>
                      <a:pt x="372" y="307"/>
                    </a:cubicBezTo>
                    <a:cubicBezTo>
                      <a:pt x="372" y="307"/>
                      <a:pt x="372" y="307"/>
                      <a:pt x="372" y="306"/>
                    </a:cubicBezTo>
                    <a:cubicBezTo>
                      <a:pt x="371" y="307"/>
                      <a:pt x="372" y="307"/>
                      <a:pt x="370" y="307"/>
                    </a:cubicBezTo>
                    <a:cubicBezTo>
                      <a:pt x="370" y="307"/>
                      <a:pt x="371" y="308"/>
                      <a:pt x="370" y="308"/>
                    </a:cubicBezTo>
                    <a:cubicBezTo>
                      <a:pt x="370" y="307"/>
                      <a:pt x="369" y="308"/>
                      <a:pt x="369" y="307"/>
                    </a:cubicBezTo>
                    <a:cubicBezTo>
                      <a:pt x="370" y="307"/>
                      <a:pt x="370" y="307"/>
                      <a:pt x="370" y="307"/>
                    </a:cubicBezTo>
                    <a:cubicBezTo>
                      <a:pt x="369" y="308"/>
                      <a:pt x="368" y="306"/>
                      <a:pt x="369" y="307"/>
                    </a:cubicBezTo>
                    <a:cubicBezTo>
                      <a:pt x="369" y="307"/>
                      <a:pt x="369" y="307"/>
                      <a:pt x="369" y="307"/>
                    </a:cubicBezTo>
                    <a:close/>
                    <a:moveTo>
                      <a:pt x="424" y="439"/>
                    </a:moveTo>
                    <a:cubicBezTo>
                      <a:pt x="424" y="440"/>
                      <a:pt x="423" y="440"/>
                      <a:pt x="423" y="441"/>
                    </a:cubicBezTo>
                    <a:cubicBezTo>
                      <a:pt x="424" y="442"/>
                      <a:pt x="425" y="441"/>
                      <a:pt x="426" y="441"/>
                    </a:cubicBezTo>
                    <a:cubicBezTo>
                      <a:pt x="425" y="440"/>
                      <a:pt x="426" y="440"/>
                      <a:pt x="426" y="440"/>
                    </a:cubicBezTo>
                    <a:cubicBezTo>
                      <a:pt x="425" y="439"/>
                      <a:pt x="425" y="439"/>
                      <a:pt x="424" y="439"/>
                    </a:cubicBezTo>
                    <a:close/>
                    <a:moveTo>
                      <a:pt x="351" y="308"/>
                    </a:moveTo>
                    <a:cubicBezTo>
                      <a:pt x="349" y="308"/>
                      <a:pt x="351" y="304"/>
                      <a:pt x="349" y="303"/>
                    </a:cubicBezTo>
                    <a:cubicBezTo>
                      <a:pt x="349" y="303"/>
                      <a:pt x="350" y="303"/>
                      <a:pt x="350" y="303"/>
                    </a:cubicBezTo>
                    <a:cubicBezTo>
                      <a:pt x="349" y="303"/>
                      <a:pt x="349" y="301"/>
                      <a:pt x="348" y="301"/>
                    </a:cubicBezTo>
                    <a:cubicBezTo>
                      <a:pt x="348" y="303"/>
                      <a:pt x="347" y="301"/>
                      <a:pt x="346" y="302"/>
                    </a:cubicBezTo>
                    <a:cubicBezTo>
                      <a:pt x="346" y="305"/>
                      <a:pt x="349" y="305"/>
                      <a:pt x="350" y="308"/>
                    </a:cubicBezTo>
                    <a:cubicBezTo>
                      <a:pt x="350" y="308"/>
                      <a:pt x="349" y="308"/>
                      <a:pt x="349" y="309"/>
                    </a:cubicBezTo>
                    <a:cubicBezTo>
                      <a:pt x="350" y="310"/>
                      <a:pt x="351" y="311"/>
                      <a:pt x="352" y="311"/>
                    </a:cubicBezTo>
                    <a:cubicBezTo>
                      <a:pt x="351" y="312"/>
                      <a:pt x="351" y="311"/>
                      <a:pt x="351" y="312"/>
                    </a:cubicBezTo>
                    <a:cubicBezTo>
                      <a:pt x="352" y="312"/>
                      <a:pt x="352" y="311"/>
                      <a:pt x="353" y="311"/>
                    </a:cubicBezTo>
                    <a:cubicBezTo>
                      <a:pt x="353" y="313"/>
                      <a:pt x="353" y="312"/>
                      <a:pt x="354" y="312"/>
                    </a:cubicBezTo>
                    <a:cubicBezTo>
                      <a:pt x="354" y="313"/>
                      <a:pt x="355" y="313"/>
                      <a:pt x="355" y="314"/>
                    </a:cubicBezTo>
                    <a:cubicBezTo>
                      <a:pt x="354" y="314"/>
                      <a:pt x="354" y="314"/>
                      <a:pt x="354" y="314"/>
                    </a:cubicBezTo>
                    <a:cubicBezTo>
                      <a:pt x="354" y="314"/>
                      <a:pt x="354" y="314"/>
                      <a:pt x="355" y="314"/>
                    </a:cubicBezTo>
                    <a:cubicBezTo>
                      <a:pt x="355" y="314"/>
                      <a:pt x="354" y="314"/>
                      <a:pt x="355" y="313"/>
                    </a:cubicBezTo>
                    <a:cubicBezTo>
                      <a:pt x="356" y="314"/>
                      <a:pt x="355" y="315"/>
                      <a:pt x="355" y="314"/>
                    </a:cubicBezTo>
                    <a:cubicBezTo>
                      <a:pt x="355" y="314"/>
                      <a:pt x="356" y="314"/>
                      <a:pt x="356" y="314"/>
                    </a:cubicBezTo>
                    <a:cubicBezTo>
                      <a:pt x="356" y="314"/>
                      <a:pt x="356" y="315"/>
                      <a:pt x="356" y="315"/>
                    </a:cubicBezTo>
                    <a:cubicBezTo>
                      <a:pt x="356" y="314"/>
                      <a:pt x="358" y="315"/>
                      <a:pt x="358" y="315"/>
                    </a:cubicBezTo>
                    <a:cubicBezTo>
                      <a:pt x="358" y="314"/>
                      <a:pt x="358" y="314"/>
                      <a:pt x="358" y="313"/>
                    </a:cubicBezTo>
                    <a:cubicBezTo>
                      <a:pt x="357" y="313"/>
                      <a:pt x="358" y="314"/>
                      <a:pt x="357" y="314"/>
                    </a:cubicBezTo>
                    <a:cubicBezTo>
                      <a:pt x="357" y="313"/>
                      <a:pt x="354" y="313"/>
                      <a:pt x="355" y="312"/>
                    </a:cubicBezTo>
                    <a:cubicBezTo>
                      <a:pt x="356" y="313"/>
                      <a:pt x="355" y="310"/>
                      <a:pt x="357" y="311"/>
                    </a:cubicBezTo>
                    <a:cubicBezTo>
                      <a:pt x="357" y="311"/>
                      <a:pt x="357" y="309"/>
                      <a:pt x="356" y="310"/>
                    </a:cubicBezTo>
                    <a:cubicBezTo>
                      <a:pt x="355" y="311"/>
                      <a:pt x="352" y="309"/>
                      <a:pt x="351" y="308"/>
                    </a:cubicBezTo>
                    <a:close/>
                    <a:moveTo>
                      <a:pt x="357" y="312"/>
                    </a:moveTo>
                    <a:cubicBezTo>
                      <a:pt x="357" y="312"/>
                      <a:pt x="357" y="312"/>
                      <a:pt x="356" y="312"/>
                    </a:cubicBezTo>
                    <a:cubicBezTo>
                      <a:pt x="357" y="313"/>
                      <a:pt x="356" y="313"/>
                      <a:pt x="357" y="313"/>
                    </a:cubicBezTo>
                    <a:cubicBezTo>
                      <a:pt x="356" y="312"/>
                      <a:pt x="358" y="313"/>
                      <a:pt x="357" y="312"/>
                    </a:cubicBezTo>
                    <a:close/>
                    <a:moveTo>
                      <a:pt x="329" y="302"/>
                    </a:moveTo>
                    <a:cubicBezTo>
                      <a:pt x="329" y="302"/>
                      <a:pt x="329" y="302"/>
                      <a:pt x="329" y="302"/>
                    </a:cubicBezTo>
                    <a:cubicBezTo>
                      <a:pt x="329" y="302"/>
                      <a:pt x="330" y="302"/>
                      <a:pt x="330" y="302"/>
                    </a:cubicBezTo>
                    <a:cubicBezTo>
                      <a:pt x="329" y="302"/>
                      <a:pt x="328" y="301"/>
                      <a:pt x="329" y="301"/>
                    </a:cubicBezTo>
                    <a:cubicBezTo>
                      <a:pt x="329" y="302"/>
                      <a:pt x="329" y="302"/>
                      <a:pt x="329" y="302"/>
                    </a:cubicBezTo>
                    <a:close/>
                    <a:moveTo>
                      <a:pt x="448" y="323"/>
                    </a:moveTo>
                    <a:cubicBezTo>
                      <a:pt x="448" y="323"/>
                      <a:pt x="448" y="323"/>
                      <a:pt x="449" y="324"/>
                    </a:cubicBezTo>
                    <a:cubicBezTo>
                      <a:pt x="448" y="324"/>
                      <a:pt x="448" y="324"/>
                      <a:pt x="448" y="324"/>
                    </a:cubicBezTo>
                    <a:cubicBezTo>
                      <a:pt x="448" y="330"/>
                      <a:pt x="451" y="336"/>
                      <a:pt x="452" y="342"/>
                    </a:cubicBezTo>
                    <a:cubicBezTo>
                      <a:pt x="453" y="346"/>
                      <a:pt x="453" y="351"/>
                      <a:pt x="454" y="355"/>
                    </a:cubicBezTo>
                    <a:cubicBezTo>
                      <a:pt x="455" y="354"/>
                      <a:pt x="455" y="356"/>
                      <a:pt x="456" y="355"/>
                    </a:cubicBezTo>
                    <a:cubicBezTo>
                      <a:pt x="456" y="355"/>
                      <a:pt x="455" y="355"/>
                      <a:pt x="455" y="354"/>
                    </a:cubicBezTo>
                    <a:cubicBezTo>
                      <a:pt x="457" y="353"/>
                      <a:pt x="454" y="349"/>
                      <a:pt x="455" y="347"/>
                    </a:cubicBezTo>
                    <a:cubicBezTo>
                      <a:pt x="454" y="346"/>
                      <a:pt x="455" y="345"/>
                      <a:pt x="455" y="344"/>
                    </a:cubicBezTo>
                    <a:cubicBezTo>
                      <a:pt x="455" y="344"/>
                      <a:pt x="455" y="344"/>
                      <a:pt x="456" y="344"/>
                    </a:cubicBezTo>
                    <a:cubicBezTo>
                      <a:pt x="454" y="342"/>
                      <a:pt x="454" y="339"/>
                      <a:pt x="452" y="336"/>
                    </a:cubicBezTo>
                    <a:cubicBezTo>
                      <a:pt x="453" y="334"/>
                      <a:pt x="451" y="331"/>
                      <a:pt x="451" y="328"/>
                    </a:cubicBezTo>
                    <a:cubicBezTo>
                      <a:pt x="451" y="328"/>
                      <a:pt x="451" y="325"/>
                      <a:pt x="449" y="326"/>
                    </a:cubicBezTo>
                    <a:cubicBezTo>
                      <a:pt x="449" y="325"/>
                      <a:pt x="449" y="323"/>
                      <a:pt x="448" y="322"/>
                    </a:cubicBezTo>
                    <a:cubicBezTo>
                      <a:pt x="449" y="323"/>
                      <a:pt x="448" y="322"/>
                      <a:pt x="448" y="323"/>
                    </a:cubicBezTo>
                    <a:close/>
                    <a:moveTo>
                      <a:pt x="448" y="320"/>
                    </a:moveTo>
                    <a:cubicBezTo>
                      <a:pt x="448" y="314"/>
                      <a:pt x="445" y="306"/>
                      <a:pt x="442" y="302"/>
                    </a:cubicBezTo>
                    <a:cubicBezTo>
                      <a:pt x="442" y="303"/>
                      <a:pt x="442" y="304"/>
                      <a:pt x="442" y="305"/>
                    </a:cubicBezTo>
                    <a:cubicBezTo>
                      <a:pt x="442" y="305"/>
                      <a:pt x="442" y="305"/>
                      <a:pt x="442" y="304"/>
                    </a:cubicBezTo>
                    <a:cubicBezTo>
                      <a:pt x="441" y="305"/>
                      <a:pt x="442" y="305"/>
                      <a:pt x="442" y="305"/>
                    </a:cubicBezTo>
                    <a:cubicBezTo>
                      <a:pt x="442" y="305"/>
                      <a:pt x="442" y="305"/>
                      <a:pt x="441" y="305"/>
                    </a:cubicBezTo>
                    <a:cubicBezTo>
                      <a:pt x="443" y="309"/>
                      <a:pt x="443" y="313"/>
                      <a:pt x="445" y="315"/>
                    </a:cubicBezTo>
                    <a:cubicBezTo>
                      <a:pt x="445" y="318"/>
                      <a:pt x="447" y="320"/>
                      <a:pt x="447" y="322"/>
                    </a:cubicBezTo>
                    <a:cubicBezTo>
                      <a:pt x="448" y="322"/>
                      <a:pt x="449" y="322"/>
                      <a:pt x="449" y="321"/>
                    </a:cubicBezTo>
                    <a:cubicBezTo>
                      <a:pt x="448" y="320"/>
                      <a:pt x="448" y="320"/>
                      <a:pt x="447" y="320"/>
                    </a:cubicBezTo>
                    <a:cubicBezTo>
                      <a:pt x="448" y="319"/>
                      <a:pt x="448" y="320"/>
                      <a:pt x="448" y="320"/>
                    </a:cubicBezTo>
                    <a:close/>
                    <a:moveTo>
                      <a:pt x="565" y="306"/>
                    </a:moveTo>
                    <a:cubicBezTo>
                      <a:pt x="565" y="305"/>
                      <a:pt x="565" y="304"/>
                      <a:pt x="565" y="303"/>
                    </a:cubicBezTo>
                    <a:cubicBezTo>
                      <a:pt x="565" y="304"/>
                      <a:pt x="564" y="305"/>
                      <a:pt x="565" y="306"/>
                    </a:cubicBezTo>
                    <a:close/>
                    <a:moveTo>
                      <a:pt x="358" y="307"/>
                    </a:moveTo>
                    <a:cubicBezTo>
                      <a:pt x="358" y="307"/>
                      <a:pt x="358" y="306"/>
                      <a:pt x="359" y="306"/>
                    </a:cubicBezTo>
                    <a:cubicBezTo>
                      <a:pt x="358" y="307"/>
                      <a:pt x="359" y="307"/>
                      <a:pt x="359" y="307"/>
                    </a:cubicBezTo>
                    <a:cubicBezTo>
                      <a:pt x="358" y="306"/>
                      <a:pt x="358" y="308"/>
                      <a:pt x="357" y="308"/>
                    </a:cubicBezTo>
                    <a:cubicBezTo>
                      <a:pt x="358" y="308"/>
                      <a:pt x="358" y="309"/>
                      <a:pt x="358" y="309"/>
                    </a:cubicBezTo>
                    <a:cubicBezTo>
                      <a:pt x="356" y="310"/>
                      <a:pt x="357" y="310"/>
                      <a:pt x="358" y="309"/>
                    </a:cubicBezTo>
                    <a:cubicBezTo>
                      <a:pt x="359" y="310"/>
                      <a:pt x="358" y="310"/>
                      <a:pt x="358" y="311"/>
                    </a:cubicBezTo>
                    <a:cubicBezTo>
                      <a:pt x="359" y="312"/>
                      <a:pt x="360" y="313"/>
                      <a:pt x="361" y="313"/>
                    </a:cubicBezTo>
                    <a:cubicBezTo>
                      <a:pt x="361" y="316"/>
                      <a:pt x="364" y="319"/>
                      <a:pt x="365" y="321"/>
                    </a:cubicBezTo>
                    <a:cubicBezTo>
                      <a:pt x="364" y="322"/>
                      <a:pt x="365" y="323"/>
                      <a:pt x="366" y="324"/>
                    </a:cubicBezTo>
                    <a:cubicBezTo>
                      <a:pt x="366" y="328"/>
                      <a:pt x="368" y="332"/>
                      <a:pt x="368" y="336"/>
                    </a:cubicBezTo>
                    <a:cubicBezTo>
                      <a:pt x="368" y="338"/>
                      <a:pt x="368" y="340"/>
                      <a:pt x="369" y="342"/>
                    </a:cubicBezTo>
                    <a:cubicBezTo>
                      <a:pt x="370" y="348"/>
                      <a:pt x="370" y="353"/>
                      <a:pt x="370" y="358"/>
                    </a:cubicBezTo>
                    <a:cubicBezTo>
                      <a:pt x="370" y="359"/>
                      <a:pt x="370" y="360"/>
                      <a:pt x="370" y="360"/>
                    </a:cubicBezTo>
                    <a:cubicBezTo>
                      <a:pt x="371" y="362"/>
                      <a:pt x="370" y="364"/>
                      <a:pt x="370" y="365"/>
                    </a:cubicBezTo>
                    <a:cubicBezTo>
                      <a:pt x="370" y="372"/>
                      <a:pt x="370" y="380"/>
                      <a:pt x="369" y="384"/>
                    </a:cubicBezTo>
                    <a:cubicBezTo>
                      <a:pt x="369" y="390"/>
                      <a:pt x="368" y="397"/>
                      <a:pt x="367" y="404"/>
                    </a:cubicBezTo>
                    <a:cubicBezTo>
                      <a:pt x="366" y="408"/>
                      <a:pt x="365" y="411"/>
                      <a:pt x="364" y="415"/>
                    </a:cubicBezTo>
                    <a:cubicBezTo>
                      <a:pt x="363" y="421"/>
                      <a:pt x="360" y="427"/>
                      <a:pt x="360" y="433"/>
                    </a:cubicBezTo>
                    <a:cubicBezTo>
                      <a:pt x="358" y="436"/>
                      <a:pt x="358" y="440"/>
                      <a:pt x="354" y="442"/>
                    </a:cubicBezTo>
                    <a:cubicBezTo>
                      <a:pt x="353" y="442"/>
                      <a:pt x="353" y="441"/>
                      <a:pt x="351" y="441"/>
                    </a:cubicBezTo>
                    <a:cubicBezTo>
                      <a:pt x="348" y="438"/>
                      <a:pt x="348" y="432"/>
                      <a:pt x="345" y="430"/>
                    </a:cubicBezTo>
                    <a:cubicBezTo>
                      <a:pt x="342" y="432"/>
                      <a:pt x="340" y="436"/>
                      <a:pt x="337" y="438"/>
                    </a:cubicBezTo>
                    <a:cubicBezTo>
                      <a:pt x="336" y="438"/>
                      <a:pt x="333" y="437"/>
                      <a:pt x="334" y="435"/>
                    </a:cubicBezTo>
                    <a:cubicBezTo>
                      <a:pt x="333" y="434"/>
                      <a:pt x="332" y="435"/>
                      <a:pt x="332" y="434"/>
                    </a:cubicBezTo>
                    <a:cubicBezTo>
                      <a:pt x="332" y="434"/>
                      <a:pt x="333" y="434"/>
                      <a:pt x="333" y="434"/>
                    </a:cubicBezTo>
                    <a:cubicBezTo>
                      <a:pt x="330" y="431"/>
                      <a:pt x="326" y="430"/>
                      <a:pt x="324" y="427"/>
                    </a:cubicBezTo>
                    <a:cubicBezTo>
                      <a:pt x="311" y="420"/>
                      <a:pt x="298" y="412"/>
                      <a:pt x="285" y="405"/>
                    </a:cubicBezTo>
                    <a:cubicBezTo>
                      <a:pt x="285" y="406"/>
                      <a:pt x="284" y="409"/>
                      <a:pt x="284" y="410"/>
                    </a:cubicBezTo>
                    <a:cubicBezTo>
                      <a:pt x="285" y="409"/>
                      <a:pt x="285" y="411"/>
                      <a:pt x="285" y="411"/>
                    </a:cubicBezTo>
                    <a:cubicBezTo>
                      <a:pt x="286" y="411"/>
                      <a:pt x="285" y="410"/>
                      <a:pt x="286" y="410"/>
                    </a:cubicBezTo>
                    <a:cubicBezTo>
                      <a:pt x="286" y="411"/>
                      <a:pt x="286" y="411"/>
                      <a:pt x="286" y="412"/>
                    </a:cubicBezTo>
                    <a:cubicBezTo>
                      <a:pt x="287" y="411"/>
                      <a:pt x="288" y="412"/>
                      <a:pt x="288" y="413"/>
                    </a:cubicBezTo>
                    <a:cubicBezTo>
                      <a:pt x="290" y="413"/>
                      <a:pt x="290" y="413"/>
                      <a:pt x="290" y="413"/>
                    </a:cubicBezTo>
                    <a:cubicBezTo>
                      <a:pt x="290" y="412"/>
                      <a:pt x="289" y="413"/>
                      <a:pt x="289" y="413"/>
                    </a:cubicBezTo>
                    <a:cubicBezTo>
                      <a:pt x="289" y="412"/>
                      <a:pt x="289" y="412"/>
                      <a:pt x="290" y="411"/>
                    </a:cubicBezTo>
                    <a:cubicBezTo>
                      <a:pt x="290" y="412"/>
                      <a:pt x="291" y="413"/>
                      <a:pt x="292" y="413"/>
                    </a:cubicBezTo>
                    <a:cubicBezTo>
                      <a:pt x="291" y="413"/>
                      <a:pt x="292" y="413"/>
                      <a:pt x="291" y="414"/>
                    </a:cubicBezTo>
                    <a:cubicBezTo>
                      <a:pt x="293" y="414"/>
                      <a:pt x="293" y="415"/>
                      <a:pt x="292" y="415"/>
                    </a:cubicBezTo>
                    <a:cubicBezTo>
                      <a:pt x="293" y="415"/>
                      <a:pt x="293" y="416"/>
                      <a:pt x="293" y="416"/>
                    </a:cubicBezTo>
                    <a:cubicBezTo>
                      <a:pt x="293" y="415"/>
                      <a:pt x="294" y="415"/>
                      <a:pt x="294" y="415"/>
                    </a:cubicBezTo>
                    <a:cubicBezTo>
                      <a:pt x="294" y="416"/>
                      <a:pt x="295" y="415"/>
                      <a:pt x="295" y="415"/>
                    </a:cubicBezTo>
                    <a:cubicBezTo>
                      <a:pt x="295" y="416"/>
                      <a:pt x="295" y="416"/>
                      <a:pt x="294" y="416"/>
                    </a:cubicBezTo>
                    <a:cubicBezTo>
                      <a:pt x="296" y="416"/>
                      <a:pt x="297" y="417"/>
                      <a:pt x="297" y="418"/>
                    </a:cubicBezTo>
                    <a:cubicBezTo>
                      <a:pt x="296" y="418"/>
                      <a:pt x="297" y="418"/>
                      <a:pt x="297" y="419"/>
                    </a:cubicBezTo>
                    <a:cubicBezTo>
                      <a:pt x="298" y="418"/>
                      <a:pt x="297" y="419"/>
                      <a:pt x="298" y="420"/>
                    </a:cubicBezTo>
                    <a:cubicBezTo>
                      <a:pt x="299" y="420"/>
                      <a:pt x="299" y="419"/>
                      <a:pt x="300" y="419"/>
                    </a:cubicBezTo>
                    <a:cubicBezTo>
                      <a:pt x="299" y="420"/>
                      <a:pt x="301" y="420"/>
                      <a:pt x="300" y="421"/>
                    </a:cubicBezTo>
                    <a:cubicBezTo>
                      <a:pt x="301" y="422"/>
                      <a:pt x="301" y="421"/>
                      <a:pt x="300" y="421"/>
                    </a:cubicBezTo>
                    <a:cubicBezTo>
                      <a:pt x="301" y="421"/>
                      <a:pt x="303" y="422"/>
                      <a:pt x="303" y="422"/>
                    </a:cubicBezTo>
                    <a:cubicBezTo>
                      <a:pt x="303" y="422"/>
                      <a:pt x="303" y="422"/>
                      <a:pt x="303" y="422"/>
                    </a:cubicBezTo>
                    <a:cubicBezTo>
                      <a:pt x="302" y="423"/>
                      <a:pt x="302" y="421"/>
                      <a:pt x="301" y="422"/>
                    </a:cubicBezTo>
                    <a:cubicBezTo>
                      <a:pt x="302" y="423"/>
                      <a:pt x="303" y="423"/>
                      <a:pt x="305" y="423"/>
                    </a:cubicBezTo>
                    <a:cubicBezTo>
                      <a:pt x="305" y="423"/>
                      <a:pt x="304" y="424"/>
                      <a:pt x="304" y="424"/>
                    </a:cubicBezTo>
                    <a:cubicBezTo>
                      <a:pt x="305" y="425"/>
                      <a:pt x="306" y="424"/>
                      <a:pt x="307" y="426"/>
                    </a:cubicBezTo>
                    <a:cubicBezTo>
                      <a:pt x="307" y="426"/>
                      <a:pt x="308" y="426"/>
                      <a:pt x="308" y="426"/>
                    </a:cubicBezTo>
                    <a:cubicBezTo>
                      <a:pt x="308" y="427"/>
                      <a:pt x="312" y="428"/>
                      <a:pt x="314" y="429"/>
                    </a:cubicBezTo>
                    <a:cubicBezTo>
                      <a:pt x="313" y="429"/>
                      <a:pt x="313" y="429"/>
                      <a:pt x="312" y="429"/>
                    </a:cubicBezTo>
                    <a:cubicBezTo>
                      <a:pt x="314" y="431"/>
                      <a:pt x="317" y="432"/>
                      <a:pt x="319" y="433"/>
                    </a:cubicBezTo>
                    <a:cubicBezTo>
                      <a:pt x="320" y="434"/>
                      <a:pt x="321" y="435"/>
                      <a:pt x="322" y="436"/>
                    </a:cubicBezTo>
                    <a:cubicBezTo>
                      <a:pt x="323" y="436"/>
                      <a:pt x="322" y="436"/>
                      <a:pt x="323" y="436"/>
                    </a:cubicBezTo>
                    <a:cubicBezTo>
                      <a:pt x="324" y="437"/>
                      <a:pt x="325" y="437"/>
                      <a:pt x="326" y="437"/>
                    </a:cubicBezTo>
                    <a:cubicBezTo>
                      <a:pt x="326" y="438"/>
                      <a:pt x="327" y="439"/>
                      <a:pt x="327" y="438"/>
                    </a:cubicBezTo>
                    <a:cubicBezTo>
                      <a:pt x="327" y="438"/>
                      <a:pt x="327" y="438"/>
                      <a:pt x="327" y="438"/>
                    </a:cubicBezTo>
                    <a:cubicBezTo>
                      <a:pt x="331" y="435"/>
                      <a:pt x="334" y="440"/>
                      <a:pt x="336" y="443"/>
                    </a:cubicBezTo>
                    <a:cubicBezTo>
                      <a:pt x="337" y="443"/>
                      <a:pt x="338" y="442"/>
                      <a:pt x="338" y="443"/>
                    </a:cubicBezTo>
                    <a:cubicBezTo>
                      <a:pt x="338" y="443"/>
                      <a:pt x="337" y="443"/>
                      <a:pt x="338" y="443"/>
                    </a:cubicBezTo>
                    <a:cubicBezTo>
                      <a:pt x="339" y="443"/>
                      <a:pt x="339" y="444"/>
                      <a:pt x="340" y="444"/>
                    </a:cubicBezTo>
                    <a:cubicBezTo>
                      <a:pt x="341" y="442"/>
                      <a:pt x="344" y="441"/>
                      <a:pt x="343" y="438"/>
                    </a:cubicBezTo>
                    <a:cubicBezTo>
                      <a:pt x="351" y="435"/>
                      <a:pt x="348" y="449"/>
                      <a:pt x="353" y="450"/>
                    </a:cubicBezTo>
                    <a:cubicBezTo>
                      <a:pt x="352" y="450"/>
                      <a:pt x="352" y="449"/>
                      <a:pt x="353" y="449"/>
                    </a:cubicBezTo>
                    <a:cubicBezTo>
                      <a:pt x="352" y="450"/>
                      <a:pt x="353" y="450"/>
                      <a:pt x="353" y="450"/>
                    </a:cubicBezTo>
                    <a:cubicBezTo>
                      <a:pt x="357" y="450"/>
                      <a:pt x="359" y="447"/>
                      <a:pt x="359" y="444"/>
                    </a:cubicBezTo>
                    <a:cubicBezTo>
                      <a:pt x="359" y="444"/>
                      <a:pt x="359" y="444"/>
                      <a:pt x="360" y="444"/>
                    </a:cubicBezTo>
                    <a:cubicBezTo>
                      <a:pt x="360" y="444"/>
                      <a:pt x="359" y="444"/>
                      <a:pt x="359" y="444"/>
                    </a:cubicBezTo>
                    <a:cubicBezTo>
                      <a:pt x="361" y="444"/>
                      <a:pt x="362" y="441"/>
                      <a:pt x="361" y="441"/>
                    </a:cubicBezTo>
                    <a:cubicBezTo>
                      <a:pt x="363" y="441"/>
                      <a:pt x="362" y="439"/>
                      <a:pt x="364" y="439"/>
                    </a:cubicBezTo>
                    <a:cubicBezTo>
                      <a:pt x="364" y="438"/>
                      <a:pt x="363" y="438"/>
                      <a:pt x="363" y="438"/>
                    </a:cubicBezTo>
                    <a:cubicBezTo>
                      <a:pt x="364" y="438"/>
                      <a:pt x="363" y="437"/>
                      <a:pt x="364" y="437"/>
                    </a:cubicBezTo>
                    <a:cubicBezTo>
                      <a:pt x="365" y="432"/>
                      <a:pt x="370" y="425"/>
                      <a:pt x="370" y="420"/>
                    </a:cubicBezTo>
                    <a:cubicBezTo>
                      <a:pt x="370" y="420"/>
                      <a:pt x="370" y="420"/>
                      <a:pt x="371" y="420"/>
                    </a:cubicBezTo>
                    <a:cubicBezTo>
                      <a:pt x="370" y="418"/>
                      <a:pt x="372" y="416"/>
                      <a:pt x="372" y="414"/>
                    </a:cubicBezTo>
                    <a:cubicBezTo>
                      <a:pt x="372" y="414"/>
                      <a:pt x="371" y="414"/>
                      <a:pt x="371" y="414"/>
                    </a:cubicBezTo>
                    <a:cubicBezTo>
                      <a:pt x="372" y="409"/>
                      <a:pt x="373" y="405"/>
                      <a:pt x="373" y="400"/>
                    </a:cubicBezTo>
                    <a:cubicBezTo>
                      <a:pt x="374" y="395"/>
                      <a:pt x="375" y="388"/>
                      <a:pt x="375" y="384"/>
                    </a:cubicBezTo>
                    <a:cubicBezTo>
                      <a:pt x="374" y="384"/>
                      <a:pt x="374" y="385"/>
                      <a:pt x="374" y="384"/>
                    </a:cubicBezTo>
                    <a:cubicBezTo>
                      <a:pt x="375" y="384"/>
                      <a:pt x="375" y="384"/>
                      <a:pt x="375" y="383"/>
                    </a:cubicBezTo>
                    <a:cubicBezTo>
                      <a:pt x="375" y="383"/>
                      <a:pt x="374" y="384"/>
                      <a:pt x="374" y="383"/>
                    </a:cubicBezTo>
                    <a:cubicBezTo>
                      <a:pt x="374" y="383"/>
                      <a:pt x="375" y="383"/>
                      <a:pt x="375" y="382"/>
                    </a:cubicBezTo>
                    <a:cubicBezTo>
                      <a:pt x="375" y="378"/>
                      <a:pt x="376" y="370"/>
                      <a:pt x="375" y="366"/>
                    </a:cubicBezTo>
                    <a:cubicBezTo>
                      <a:pt x="375" y="363"/>
                      <a:pt x="375" y="359"/>
                      <a:pt x="374" y="356"/>
                    </a:cubicBezTo>
                    <a:cubicBezTo>
                      <a:pt x="375" y="355"/>
                      <a:pt x="375" y="355"/>
                      <a:pt x="375" y="354"/>
                    </a:cubicBezTo>
                    <a:cubicBezTo>
                      <a:pt x="374" y="353"/>
                      <a:pt x="376" y="351"/>
                      <a:pt x="374" y="350"/>
                    </a:cubicBezTo>
                    <a:cubicBezTo>
                      <a:pt x="375" y="349"/>
                      <a:pt x="374" y="348"/>
                      <a:pt x="374" y="347"/>
                    </a:cubicBezTo>
                    <a:cubicBezTo>
                      <a:pt x="373" y="347"/>
                      <a:pt x="372" y="346"/>
                      <a:pt x="373" y="345"/>
                    </a:cubicBezTo>
                    <a:cubicBezTo>
                      <a:pt x="374" y="345"/>
                      <a:pt x="373" y="346"/>
                      <a:pt x="374" y="346"/>
                    </a:cubicBezTo>
                    <a:cubicBezTo>
                      <a:pt x="373" y="342"/>
                      <a:pt x="374" y="341"/>
                      <a:pt x="372" y="337"/>
                    </a:cubicBezTo>
                    <a:cubicBezTo>
                      <a:pt x="372" y="338"/>
                      <a:pt x="373" y="338"/>
                      <a:pt x="372" y="339"/>
                    </a:cubicBezTo>
                    <a:cubicBezTo>
                      <a:pt x="371" y="336"/>
                      <a:pt x="372" y="334"/>
                      <a:pt x="372" y="333"/>
                    </a:cubicBezTo>
                    <a:cubicBezTo>
                      <a:pt x="372" y="332"/>
                      <a:pt x="371" y="332"/>
                      <a:pt x="371" y="332"/>
                    </a:cubicBezTo>
                    <a:cubicBezTo>
                      <a:pt x="372" y="329"/>
                      <a:pt x="369" y="328"/>
                      <a:pt x="370" y="325"/>
                    </a:cubicBezTo>
                    <a:cubicBezTo>
                      <a:pt x="369" y="325"/>
                      <a:pt x="369" y="325"/>
                      <a:pt x="369" y="325"/>
                    </a:cubicBezTo>
                    <a:cubicBezTo>
                      <a:pt x="370" y="324"/>
                      <a:pt x="368" y="321"/>
                      <a:pt x="368" y="320"/>
                    </a:cubicBezTo>
                    <a:cubicBezTo>
                      <a:pt x="368" y="321"/>
                      <a:pt x="368" y="322"/>
                      <a:pt x="367" y="322"/>
                    </a:cubicBezTo>
                    <a:cubicBezTo>
                      <a:pt x="368" y="320"/>
                      <a:pt x="366" y="320"/>
                      <a:pt x="367" y="319"/>
                    </a:cubicBezTo>
                    <a:cubicBezTo>
                      <a:pt x="367" y="318"/>
                      <a:pt x="366" y="319"/>
                      <a:pt x="366" y="318"/>
                    </a:cubicBezTo>
                    <a:cubicBezTo>
                      <a:pt x="366" y="315"/>
                      <a:pt x="363" y="311"/>
                      <a:pt x="363" y="308"/>
                    </a:cubicBezTo>
                    <a:cubicBezTo>
                      <a:pt x="361" y="308"/>
                      <a:pt x="361" y="305"/>
                      <a:pt x="360" y="304"/>
                    </a:cubicBezTo>
                    <a:cubicBezTo>
                      <a:pt x="360" y="305"/>
                      <a:pt x="359" y="304"/>
                      <a:pt x="359" y="305"/>
                    </a:cubicBezTo>
                    <a:cubicBezTo>
                      <a:pt x="358" y="305"/>
                      <a:pt x="358" y="306"/>
                      <a:pt x="358" y="306"/>
                    </a:cubicBezTo>
                    <a:cubicBezTo>
                      <a:pt x="357" y="305"/>
                      <a:pt x="358" y="307"/>
                      <a:pt x="358" y="307"/>
                    </a:cubicBezTo>
                    <a:close/>
                    <a:moveTo>
                      <a:pt x="787" y="305"/>
                    </a:moveTo>
                    <a:cubicBezTo>
                      <a:pt x="787" y="320"/>
                      <a:pt x="786" y="333"/>
                      <a:pt x="785" y="347"/>
                    </a:cubicBezTo>
                    <a:cubicBezTo>
                      <a:pt x="784" y="361"/>
                      <a:pt x="783" y="374"/>
                      <a:pt x="779" y="388"/>
                    </a:cubicBezTo>
                    <a:cubicBezTo>
                      <a:pt x="779" y="388"/>
                      <a:pt x="778" y="389"/>
                      <a:pt x="778" y="390"/>
                    </a:cubicBezTo>
                    <a:cubicBezTo>
                      <a:pt x="776" y="392"/>
                      <a:pt x="775" y="396"/>
                      <a:pt x="773" y="396"/>
                    </a:cubicBezTo>
                    <a:cubicBezTo>
                      <a:pt x="774" y="392"/>
                      <a:pt x="776" y="390"/>
                      <a:pt x="778" y="386"/>
                    </a:cubicBezTo>
                    <a:cubicBezTo>
                      <a:pt x="781" y="377"/>
                      <a:pt x="781" y="366"/>
                      <a:pt x="782" y="355"/>
                    </a:cubicBezTo>
                    <a:cubicBezTo>
                      <a:pt x="783" y="343"/>
                      <a:pt x="785" y="331"/>
                      <a:pt x="785" y="318"/>
                    </a:cubicBezTo>
                    <a:cubicBezTo>
                      <a:pt x="785" y="314"/>
                      <a:pt x="786" y="310"/>
                      <a:pt x="785" y="306"/>
                    </a:cubicBezTo>
                    <a:cubicBezTo>
                      <a:pt x="783" y="306"/>
                      <a:pt x="782" y="306"/>
                      <a:pt x="781" y="307"/>
                    </a:cubicBezTo>
                    <a:cubicBezTo>
                      <a:pt x="780" y="316"/>
                      <a:pt x="780" y="329"/>
                      <a:pt x="780" y="339"/>
                    </a:cubicBezTo>
                    <a:cubicBezTo>
                      <a:pt x="780" y="341"/>
                      <a:pt x="780" y="342"/>
                      <a:pt x="780" y="344"/>
                    </a:cubicBezTo>
                    <a:cubicBezTo>
                      <a:pt x="779" y="346"/>
                      <a:pt x="779" y="348"/>
                      <a:pt x="778" y="350"/>
                    </a:cubicBezTo>
                    <a:cubicBezTo>
                      <a:pt x="778" y="352"/>
                      <a:pt x="778" y="355"/>
                      <a:pt x="778" y="357"/>
                    </a:cubicBezTo>
                    <a:cubicBezTo>
                      <a:pt x="778" y="362"/>
                      <a:pt x="776" y="369"/>
                      <a:pt x="776" y="371"/>
                    </a:cubicBezTo>
                    <a:cubicBezTo>
                      <a:pt x="774" y="382"/>
                      <a:pt x="772" y="393"/>
                      <a:pt x="769" y="403"/>
                    </a:cubicBezTo>
                    <a:cubicBezTo>
                      <a:pt x="770" y="401"/>
                      <a:pt x="775" y="401"/>
                      <a:pt x="777" y="399"/>
                    </a:cubicBezTo>
                    <a:cubicBezTo>
                      <a:pt x="786" y="372"/>
                      <a:pt x="791" y="338"/>
                      <a:pt x="788" y="305"/>
                    </a:cubicBezTo>
                    <a:cubicBezTo>
                      <a:pt x="788" y="305"/>
                      <a:pt x="788" y="304"/>
                      <a:pt x="787" y="304"/>
                    </a:cubicBezTo>
                    <a:cubicBezTo>
                      <a:pt x="787" y="305"/>
                      <a:pt x="787" y="305"/>
                      <a:pt x="787" y="305"/>
                    </a:cubicBezTo>
                    <a:close/>
                    <a:moveTo>
                      <a:pt x="566" y="310"/>
                    </a:moveTo>
                    <a:cubicBezTo>
                      <a:pt x="565" y="309"/>
                      <a:pt x="566" y="308"/>
                      <a:pt x="565" y="307"/>
                    </a:cubicBezTo>
                    <a:cubicBezTo>
                      <a:pt x="565" y="308"/>
                      <a:pt x="565" y="309"/>
                      <a:pt x="566" y="310"/>
                    </a:cubicBezTo>
                    <a:close/>
                    <a:moveTo>
                      <a:pt x="343" y="308"/>
                    </a:moveTo>
                    <a:cubicBezTo>
                      <a:pt x="344" y="308"/>
                      <a:pt x="342" y="310"/>
                      <a:pt x="343" y="310"/>
                    </a:cubicBezTo>
                    <a:cubicBezTo>
                      <a:pt x="342" y="311"/>
                      <a:pt x="342" y="310"/>
                      <a:pt x="341" y="310"/>
                    </a:cubicBezTo>
                    <a:cubicBezTo>
                      <a:pt x="342" y="311"/>
                      <a:pt x="343" y="312"/>
                      <a:pt x="345" y="312"/>
                    </a:cubicBezTo>
                    <a:cubicBezTo>
                      <a:pt x="345" y="312"/>
                      <a:pt x="344" y="312"/>
                      <a:pt x="344" y="312"/>
                    </a:cubicBezTo>
                    <a:cubicBezTo>
                      <a:pt x="345" y="312"/>
                      <a:pt x="345" y="313"/>
                      <a:pt x="346" y="313"/>
                    </a:cubicBezTo>
                    <a:cubicBezTo>
                      <a:pt x="346" y="311"/>
                      <a:pt x="345" y="309"/>
                      <a:pt x="344" y="308"/>
                    </a:cubicBezTo>
                    <a:cubicBezTo>
                      <a:pt x="344" y="309"/>
                      <a:pt x="345" y="309"/>
                      <a:pt x="344" y="309"/>
                    </a:cubicBezTo>
                    <a:cubicBezTo>
                      <a:pt x="344" y="308"/>
                      <a:pt x="343" y="309"/>
                      <a:pt x="344" y="308"/>
                    </a:cubicBezTo>
                    <a:cubicBezTo>
                      <a:pt x="343" y="308"/>
                      <a:pt x="343" y="308"/>
                      <a:pt x="343" y="308"/>
                    </a:cubicBezTo>
                    <a:close/>
                    <a:moveTo>
                      <a:pt x="777" y="308"/>
                    </a:moveTo>
                    <a:cubicBezTo>
                      <a:pt x="776" y="310"/>
                      <a:pt x="777" y="311"/>
                      <a:pt x="776" y="313"/>
                    </a:cubicBezTo>
                    <a:cubicBezTo>
                      <a:pt x="776" y="314"/>
                      <a:pt x="775" y="314"/>
                      <a:pt x="775" y="315"/>
                    </a:cubicBezTo>
                    <a:cubicBezTo>
                      <a:pt x="774" y="319"/>
                      <a:pt x="775" y="325"/>
                      <a:pt x="774" y="330"/>
                    </a:cubicBezTo>
                    <a:cubicBezTo>
                      <a:pt x="773" y="346"/>
                      <a:pt x="772" y="362"/>
                      <a:pt x="770" y="378"/>
                    </a:cubicBezTo>
                    <a:cubicBezTo>
                      <a:pt x="769" y="385"/>
                      <a:pt x="767" y="392"/>
                      <a:pt x="766" y="398"/>
                    </a:cubicBezTo>
                    <a:cubicBezTo>
                      <a:pt x="765" y="400"/>
                      <a:pt x="764" y="402"/>
                      <a:pt x="765" y="405"/>
                    </a:cubicBezTo>
                    <a:cubicBezTo>
                      <a:pt x="767" y="404"/>
                      <a:pt x="767" y="402"/>
                      <a:pt x="768" y="400"/>
                    </a:cubicBezTo>
                    <a:cubicBezTo>
                      <a:pt x="770" y="394"/>
                      <a:pt x="771" y="387"/>
                      <a:pt x="773" y="381"/>
                    </a:cubicBezTo>
                    <a:cubicBezTo>
                      <a:pt x="774" y="376"/>
                      <a:pt x="775" y="371"/>
                      <a:pt x="775" y="366"/>
                    </a:cubicBezTo>
                    <a:cubicBezTo>
                      <a:pt x="778" y="346"/>
                      <a:pt x="780" y="328"/>
                      <a:pt x="778" y="308"/>
                    </a:cubicBezTo>
                    <a:cubicBezTo>
                      <a:pt x="778" y="308"/>
                      <a:pt x="778" y="308"/>
                      <a:pt x="778" y="308"/>
                    </a:cubicBezTo>
                    <a:cubicBezTo>
                      <a:pt x="778" y="308"/>
                      <a:pt x="778" y="308"/>
                      <a:pt x="778" y="308"/>
                    </a:cubicBezTo>
                    <a:cubicBezTo>
                      <a:pt x="778" y="308"/>
                      <a:pt x="778" y="308"/>
                      <a:pt x="777" y="308"/>
                    </a:cubicBezTo>
                    <a:close/>
                    <a:moveTo>
                      <a:pt x="491" y="311"/>
                    </a:moveTo>
                    <a:cubicBezTo>
                      <a:pt x="491" y="310"/>
                      <a:pt x="491" y="311"/>
                      <a:pt x="491" y="311"/>
                    </a:cubicBezTo>
                    <a:cubicBezTo>
                      <a:pt x="492" y="310"/>
                      <a:pt x="491" y="309"/>
                      <a:pt x="490" y="309"/>
                    </a:cubicBezTo>
                    <a:cubicBezTo>
                      <a:pt x="490" y="309"/>
                      <a:pt x="490" y="310"/>
                      <a:pt x="491" y="311"/>
                    </a:cubicBezTo>
                    <a:close/>
                    <a:moveTo>
                      <a:pt x="772" y="324"/>
                    </a:moveTo>
                    <a:cubicBezTo>
                      <a:pt x="773" y="319"/>
                      <a:pt x="773" y="316"/>
                      <a:pt x="773" y="311"/>
                    </a:cubicBezTo>
                    <a:cubicBezTo>
                      <a:pt x="774" y="311"/>
                      <a:pt x="776" y="309"/>
                      <a:pt x="775" y="309"/>
                    </a:cubicBezTo>
                    <a:cubicBezTo>
                      <a:pt x="773" y="310"/>
                      <a:pt x="772" y="311"/>
                      <a:pt x="769" y="312"/>
                    </a:cubicBezTo>
                    <a:cubicBezTo>
                      <a:pt x="769" y="314"/>
                      <a:pt x="770" y="315"/>
                      <a:pt x="771" y="317"/>
                    </a:cubicBezTo>
                    <a:cubicBezTo>
                      <a:pt x="768" y="325"/>
                      <a:pt x="769" y="336"/>
                      <a:pt x="770" y="344"/>
                    </a:cubicBezTo>
                    <a:cubicBezTo>
                      <a:pt x="770" y="352"/>
                      <a:pt x="768" y="365"/>
                      <a:pt x="768" y="371"/>
                    </a:cubicBezTo>
                    <a:cubicBezTo>
                      <a:pt x="767" y="385"/>
                      <a:pt x="762" y="396"/>
                      <a:pt x="758" y="407"/>
                    </a:cubicBezTo>
                    <a:cubicBezTo>
                      <a:pt x="760" y="407"/>
                      <a:pt x="761" y="406"/>
                      <a:pt x="762" y="406"/>
                    </a:cubicBezTo>
                    <a:cubicBezTo>
                      <a:pt x="770" y="379"/>
                      <a:pt x="770" y="349"/>
                      <a:pt x="772" y="324"/>
                    </a:cubicBezTo>
                    <a:close/>
                    <a:moveTo>
                      <a:pt x="566" y="313"/>
                    </a:moveTo>
                    <a:cubicBezTo>
                      <a:pt x="566" y="312"/>
                      <a:pt x="566" y="311"/>
                      <a:pt x="566" y="310"/>
                    </a:cubicBezTo>
                    <a:cubicBezTo>
                      <a:pt x="566" y="311"/>
                      <a:pt x="566" y="312"/>
                      <a:pt x="566" y="313"/>
                    </a:cubicBezTo>
                    <a:close/>
                    <a:moveTo>
                      <a:pt x="359" y="323"/>
                    </a:moveTo>
                    <a:cubicBezTo>
                      <a:pt x="359" y="324"/>
                      <a:pt x="360" y="325"/>
                      <a:pt x="361" y="325"/>
                    </a:cubicBezTo>
                    <a:cubicBezTo>
                      <a:pt x="360" y="324"/>
                      <a:pt x="362" y="324"/>
                      <a:pt x="362" y="324"/>
                    </a:cubicBezTo>
                    <a:cubicBezTo>
                      <a:pt x="360" y="322"/>
                      <a:pt x="361" y="320"/>
                      <a:pt x="359" y="318"/>
                    </a:cubicBezTo>
                    <a:cubicBezTo>
                      <a:pt x="358" y="319"/>
                      <a:pt x="358" y="320"/>
                      <a:pt x="357" y="320"/>
                    </a:cubicBezTo>
                    <a:cubicBezTo>
                      <a:pt x="353" y="318"/>
                      <a:pt x="350" y="315"/>
                      <a:pt x="347" y="314"/>
                    </a:cubicBezTo>
                    <a:cubicBezTo>
                      <a:pt x="349" y="315"/>
                      <a:pt x="351" y="319"/>
                      <a:pt x="354" y="319"/>
                    </a:cubicBezTo>
                    <a:cubicBezTo>
                      <a:pt x="354" y="320"/>
                      <a:pt x="357" y="323"/>
                      <a:pt x="359" y="323"/>
                    </a:cubicBezTo>
                    <a:close/>
                    <a:moveTo>
                      <a:pt x="769" y="317"/>
                    </a:moveTo>
                    <a:cubicBezTo>
                      <a:pt x="768" y="316"/>
                      <a:pt x="769" y="316"/>
                      <a:pt x="769" y="316"/>
                    </a:cubicBezTo>
                    <a:cubicBezTo>
                      <a:pt x="769" y="316"/>
                      <a:pt x="768" y="315"/>
                      <a:pt x="768" y="316"/>
                    </a:cubicBezTo>
                    <a:cubicBezTo>
                      <a:pt x="769" y="316"/>
                      <a:pt x="768" y="317"/>
                      <a:pt x="769" y="317"/>
                    </a:cubicBezTo>
                    <a:close/>
                    <a:moveTo>
                      <a:pt x="492" y="319"/>
                    </a:moveTo>
                    <a:cubicBezTo>
                      <a:pt x="493" y="318"/>
                      <a:pt x="493" y="319"/>
                      <a:pt x="494" y="319"/>
                    </a:cubicBezTo>
                    <a:cubicBezTo>
                      <a:pt x="493" y="319"/>
                      <a:pt x="494" y="318"/>
                      <a:pt x="494" y="318"/>
                    </a:cubicBezTo>
                    <a:cubicBezTo>
                      <a:pt x="492" y="318"/>
                      <a:pt x="492" y="317"/>
                      <a:pt x="492" y="316"/>
                    </a:cubicBezTo>
                    <a:cubicBezTo>
                      <a:pt x="492" y="316"/>
                      <a:pt x="492" y="318"/>
                      <a:pt x="492" y="319"/>
                    </a:cubicBezTo>
                    <a:close/>
                    <a:moveTo>
                      <a:pt x="600" y="319"/>
                    </a:moveTo>
                    <a:cubicBezTo>
                      <a:pt x="600" y="319"/>
                      <a:pt x="601" y="319"/>
                      <a:pt x="600" y="318"/>
                    </a:cubicBezTo>
                    <a:cubicBezTo>
                      <a:pt x="600" y="319"/>
                      <a:pt x="599" y="317"/>
                      <a:pt x="599" y="318"/>
                    </a:cubicBezTo>
                    <a:cubicBezTo>
                      <a:pt x="600" y="318"/>
                      <a:pt x="599" y="319"/>
                      <a:pt x="600" y="319"/>
                    </a:cubicBezTo>
                    <a:close/>
                    <a:moveTo>
                      <a:pt x="87" y="320"/>
                    </a:moveTo>
                    <a:cubicBezTo>
                      <a:pt x="87" y="321"/>
                      <a:pt x="87" y="321"/>
                      <a:pt x="87" y="321"/>
                    </a:cubicBezTo>
                    <a:cubicBezTo>
                      <a:pt x="88" y="320"/>
                      <a:pt x="88" y="322"/>
                      <a:pt x="89" y="320"/>
                    </a:cubicBezTo>
                    <a:cubicBezTo>
                      <a:pt x="88" y="320"/>
                      <a:pt x="88" y="320"/>
                      <a:pt x="87" y="320"/>
                    </a:cubicBezTo>
                    <a:close/>
                    <a:moveTo>
                      <a:pt x="102" y="321"/>
                    </a:moveTo>
                    <a:cubicBezTo>
                      <a:pt x="103" y="321"/>
                      <a:pt x="104" y="321"/>
                      <a:pt x="105" y="320"/>
                    </a:cubicBezTo>
                    <a:cubicBezTo>
                      <a:pt x="104" y="320"/>
                      <a:pt x="103" y="321"/>
                      <a:pt x="102" y="321"/>
                    </a:cubicBezTo>
                    <a:close/>
                    <a:moveTo>
                      <a:pt x="585" y="331"/>
                    </a:moveTo>
                    <a:cubicBezTo>
                      <a:pt x="586" y="331"/>
                      <a:pt x="586" y="330"/>
                      <a:pt x="586" y="330"/>
                    </a:cubicBezTo>
                    <a:cubicBezTo>
                      <a:pt x="586" y="326"/>
                      <a:pt x="586" y="324"/>
                      <a:pt x="585" y="321"/>
                    </a:cubicBezTo>
                    <a:cubicBezTo>
                      <a:pt x="585" y="325"/>
                      <a:pt x="585" y="326"/>
                      <a:pt x="585" y="331"/>
                    </a:cubicBezTo>
                    <a:close/>
                    <a:moveTo>
                      <a:pt x="494" y="326"/>
                    </a:moveTo>
                    <a:cubicBezTo>
                      <a:pt x="494" y="326"/>
                      <a:pt x="495" y="326"/>
                      <a:pt x="495" y="326"/>
                    </a:cubicBezTo>
                    <a:cubicBezTo>
                      <a:pt x="495" y="325"/>
                      <a:pt x="494" y="324"/>
                      <a:pt x="496" y="324"/>
                    </a:cubicBezTo>
                    <a:cubicBezTo>
                      <a:pt x="496" y="322"/>
                      <a:pt x="496" y="321"/>
                      <a:pt x="495" y="321"/>
                    </a:cubicBezTo>
                    <a:cubicBezTo>
                      <a:pt x="494" y="323"/>
                      <a:pt x="495" y="324"/>
                      <a:pt x="494" y="326"/>
                    </a:cubicBezTo>
                    <a:close/>
                    <a:moveTo>
                      <a:pt x="763" y="322"/>
                    </a:moveTo>
                    <a:cubicBezTo>
                      <a:pt x="763" y="322"/>
                      <a:pt x="763" y="323"/>
                      <a:pt x="763" y="324"/>
                    </a:cubicBezTo>
                    <a:cubicBezTo>
                      <a:pt x="763" y="323"/>
                      <a:pt x="763" y="322"/>
                      <a:pt x="763" y="321"/>
                    </a:cubicBezTo>
                    <a:cubicBezTo>
                      <a:pt x="763" y="322"/>
                      <a:pt x="763" y="322"/>
                      <a:pt x="763" y="322"/>
                    </a:cubicBezTo>
                    <a:close/>
                    <a:moveTo>
                      <a:pt x="36" y="335"/>
                    </a:moveTo>
                    <a:cubicBezTo>
                      <a:pt x="41" y="337"/>
                      <a:pt x="51" y="338"/>
                      <a:pt x="59" y="340"/>
                    </a:cubicBezTo>
                    <a:cubicBezTo>
                      <a:pt x="66" y="341"/>
                      <a:pt x="73" y="345"/>
                      <a:pt x="80" y="345"/>
                    </a:cubicBezTo>
                    <a:cubicBezTo>
                      <a:pt x="81" y="346"/>
                      <a:pt x="81" y="346"/>
                      <a:pt x="82" y="346"/>
                    </a:cubicBezTo>
                    <a:cubicBezTo>
                      <a:pt x="90" y="348"/>
                      <a:pt x="99" y="351"/>
                      <a:pt x="107" y="353"/>
                    </a:cubicBezTo>
                    <a:cubicBezTo>
                      <a:pt x="109" y="353"/>
                      <a:pt x="111" y="355"/>
                      <a:pt x="114" y="355"/>
                    </a:cubicBezTo>
                    <a:cubicBezTo>
                      <a:pt x="118" y="356"/>
                      <a:pt x="122" y="356"/>
                      <a:pt x="126" y="357"/>
                    </a:cubicBezTo>
                    <a:cubicBezTo>
                      <a:pt x="128" y="358"/>
                      <a:pt x="129" y="359"/>
                      <a:pt x="130" y="359"/>
                    </a:cubicBezTo>
                    <a:cubicBezTo>
                      <a:pt x="132" y="360"/>
                      <a:pt x="134" y="360"/>
                      <a:pt x="136" y="360"/>
                    </a:cubicBezTo>
                    <a:cubicBezTo>
                      <a:pt x="137" y="360"/>
                      <a:pt x="138" y="361"/>
                      <a:pt x="139" y="361"/>
                    </a:cubicBezTo>
                    <a:cubicBezTo>
                      <a:pt x="142" y="362"/>
                      <a:pt x="144" y="362"/>
                      <a:pt x="146" y="363"/>
                    </a:cubicBezTo>
                    <a:cubicBezTo>
                      <a:pt x="151" y="363"/>
                      <a:pt x="155" y="365"/>
                      <a:pt x="159" y="366"/>
                    </a:cubicBezTo>
                    <a:cubicBezTo>
                      <a:pt x="176" y="371"/>
                      <a:pt x="194" y="376"/>
                      <a:pt x="212" y="380"/>
                    </a:cubicBezTo>
                    <a:cubicBezTo>
                      <a:pt x="207" y="377"/>
                      <a:pt x="202" y="373"/>
                      <a:pt x="197" y="370"/>
                    </a:cubicBezTo>
                    <a:cubicBezTo>
                      <a:pt x="196" y="370"/>
                      <a:pt x="196" y="369"/>
                      <a:pt x="195" y="369"/>
                    </a:cubicBezTo>
                    <a:cubicBezTo>
                      <a:pt x="183" y="363"/>
                      <a:pt x="174" y="354"/>
                      <a:pt x="161" y="349"/>
                    </a:cubicBezTo>
                    <a:cubicBezTo>
                      <a:pt x="156" y="347"/>
                      <a:pt x="152" y="344"/>
                      <a:pt x="147" y="342"/>
                    </a:cubicBezTo>
                    <a:cubicBezTo>
                      <a:pt x="148" y="343"/>
                      <a:pt x="150" y="343"/>
                      <a:pt x="150" y="344"/>
                    </a:cubicBezTo>
                    <a:cubicBezTo>
                      <a:pt x="148" y="345"/>
                      <a:pt x="147" y="343"/>
                      <a:pt x="145" y="342"/>
                    </a:cubicBezTo>
                    <a:cubicBezTo>
                      <a:pt x="142" y="340"/>
                      <a:pt x="137" y="339"/>
                      <a:pt x="136" y="337"/>
                    </a:cubicBezTo>
                    <a:cubicBezTo>
                      <a:pt x="134" y="335"/>
                      <a:pt x="130" y="335"/>
                      <a:pt x="126" y="335"/>
                    </a:cubicBezTo>
                    <a:cubicBezTo>
                      <a:pt x="124" y="334"/>
                      <a:pt x="122" y="333"/>
                      <a:pt x="120" y="333"/>
                    </a:cubicBezTo>
                    <a:cubicBezTo>
                      <a:pt x="115" y="332"/>
                      <a:pt x="111" y="331"/>
                      <a:pt x="107" y="330"/>
                    </a:cubicBezTo>
                    <a:cubicBezTo>
                      <a:pt x="104" y="329"/>
                      <a:pt x="100" y="328"/>
                      <a:pt x="97" y="327"/>
                    </a:cubicBezTo>
                    <a:cubicBezTo>
                      <a:pt x="94" y="327"/>
                      <a:pt x="91" y="327"/>
                      <a:pt x="88" y="325"/>
                    </a:cubicBezTo>
                    <a:cubicBezTo>
                      <a:pt x="86" y="326"/>
                      <a:pt x="82" y="325"/>
                      <a:pt x="78" y="324"/>
                    </a:cubicBezTo>
                    <a:cubicBezTo>
                      <a:pt x="77" y="323"/>
                      <a:pt x="79" y="323"/>
                      <a:pt x="78" y="322"/>
                    </a:cubicBezTo>
                    <a:cubicBezTo>
                      <a:pt x="77" y="323"/>
                      <a:pt x="77" y="324"/>
                      <a:pt x="75" y="324"/>
                    </a:cubicBezTo>
                    <a:cubicBezTo>
                      <a:pt x="75" y="324"/>
                      <a:pt x="76" y="323"/>
                      <a:pt x="76" y="323"/>
                    </a:cubicBezTo>
                    <a:cubicBezTo>
                      <a:pt x="75" y="324"/>
                      <a:pt x="74" y="324"/>
                      <a:pt x="73" y="325"/>
                    </a:cubicBezTo>
                    <a:cubicBezTo>
                      <a:pt x="73" y="324"/>
                      <a:pt x="72" y="325"/>
                      <a:pt x="71" y="325"/>
                    </a:cubicBezTo>
                    <a:cubicBezTo>
                      <a:pt x="71" y="325"/>
                      <a:pt x="71" y="325"/>
                      <a:pt x="71" y="325"/>
                    </a:cubicBezTo>
                    <a:cubicBezTo>
                      <a:pt x="70" y="325"/>
                      <a:pt x="70" y="325"/>
                      <a:pt x="69" y="325"/>
                    </a:cubicBezTo>
                    <a:cubicBezTo>
                      <a:pt x="66" y="327"/>
                      <a:pt x="60" y="328"/>
                      <a:pt x="56" y="329"/>
                    </a:cubicBezTo>
                    <a:cubicBezTo>
                      <a:pt x="55" y="329"/>
                      <a:pt x="55" y="329"/>
                      <a:pt x="55" y="329"/>
                    </a:cubicBezTo>
                    <a:cubicBezTo>
                      <a:pt x="49" y="330"/>
                      <a:pt x="44" y="333"/>
                      <a:pt x="39" y="334"/>
                    </a:cubicBezTo>
                    <a:cubicBezTo>
                      <a:pt x="39" y="335"/>
                      <a:pt x="39" y="335"/>
                      <a:pt x="38" y="335"/>
                    </a:cubicBezTo>
                    <a:cubicBezTo>
                      <a:pt x="37" y="335"/>
                      <a:pt x="37" y="335"/>
                      <a:pt x="36" y="335"/>
                    </a:cubicBezTo>
                    <a:close/>
                    <a:moveTo>
                      <a:pt x="481" y="322"/>
                    </a:moveTo>
                    <a:cubicBezTo>
                      <a:pt x="481" y="324"/>
                      <a:pt x="480" y="322"/>
                      <a:pt x="479" y="323"/>
                    </a:cubicBezTo>
                    <a:cubicBezTo>
                      <a:pt x="480" y="324"/>
                      <a:pt x="480" y="326"/>
                      <a:pt x="479" y="326"/>
                    </a:cubicBezTo>
                    <a:cubicBezTo>
                      <a:pt x="480" y="327"/>
                      <a:pt x="480" y="328"/>
                      <a:pt x="480" y="328"/>
                    </a:cubicBezTo>
                    <a:cubicBezTo>
                      <a:pt x="480" y="329"/>
                      <a:pt x="480" y="330"/>
                      <a:pt x="480" y="330"/>
                    </a:cubicBezTo>
                    <a:cubicBezTo>
                      <a:pt x="480" y="330"/>
                      <a:pt x="481" y="330"/>
                      <a:pt x="481" y="330"/>
                    </a:cubicBezTo>
                    <a:cubicBezTo>
                      <a:pt x="480" y="331"/>
                      <a:pt x="480" y="331"/>
                      <a:pt x="481" y="331"/>
                    </a:cubicBezTo>
                    <a:cubicBezTo>
                      <a:pt x="481" y="332"/>
                      <a:pt x="480" y="332"/>
                      <a:pt x="480" y="333"/>
                    </a:cubicBezTo>
                    <a:cubicBezTo>
                      <a:pt x="481" y="333"/>
                      <a:pt x="481" y="335"/>
                      <a:pt x="481" y="336"/>
                    </a:cubicBezTo>
                    <a:cubicBezTo>
                      <a:pt x="482" y="335"/>
                      <a:pt x="481" y="335"/>
                      <a:pt x="482" y="335"/>
                    </a:cubicBezTo>
                    <a:cubicBezTo>
                      <a:pt x="482" y="335"/>
                      <a:pt x="482" y="335"/>
                      <a:pt x="482" y="336"/>
                    </a:cubicBezTo>
                    <a:cubicBezTo>
                      <a:pt x="481" y="335"/>
                      <a:pt x="482" y="336"/>
                      <a:pt x="481" y="336"/>
                    </a:cubicBezTo>
                    <a:cubicBezTo>
                      <a:pt x="482" y="336"/>
                      <a:pt x="482" y="337"/>
                      <a:pt x="482" y="337"/>
                    </a:cubicBezTo>
                    <a:cubicBezTo>
                      <a:pt x="483" y="338"/>
                      <a:pt x="484" y="339"/>
                      <a:pt x="483" y="340"/>
                    </a:cubicBezTo>
                    <a:cubicBezTo>
                      <a:pt x="483" y="340"/>
                      <a:pt x="482" y="340"/>
                      <a:pt x="482" y="340"/>
                    </a:cubicBezTo>
                    <a:cubicBezTo>
                      <a:pt x="482" y="339"/>
                      <a:pt x="483" y="339"/>
                      <a:pt x="482" y="338"/>
                    </a:cubicBezTo>
                    <a:cubicBezTo>
                      <a:pt x="482" y="341"/>
                      <a:pt x="482" y="344"/>
                      <a:pt x="483" y="347"/>
                    </a:cubicBezTo>
                    <a:cubicBezTo>
                      <a:pt x="484" y="347"/>
                      <a:pt x="484" y="346"/>
                      <a:pt x="484" y="346"/>
                    </a:cubicBezTo>
                    <a:cubicBezTo>
                      <a:pt x="484" y="341"/>
                      <a:pt x="484" y="338"/>
                      <a:pt x="483" y="333"/>
                    </a:cubicBezTo>
                    <a:cubicBezTo>
                      <a:pt x="483" y="332"/>
                      <a:pt x="483" y="328"/>
                      <a:pt x="481" y="326"/>
                    </a:cubicBezTo>
                    <a:cubicBezTo>
                      <a:pt x="482" y="326"/>
                      <a:pt x="482" y="324"/>
                      <a:pt x="481" y="324"/>
                    </a:cubicBezTo>
                    <a:cubicBezTo>
                      <a:pt x="482" y="324"/>
                      <a:pt x="481" y="323"/>
                      <a:pt x="481" y="322"/>
                    </a:cubicBezTo>
                    <a:close/>
                    <a:moveTo>
                      <a:pt x="575" y="326"/>
                    </a:moveTo>
                    <a:cubicBezTo>
                      <a:pt x="574" y="329"/>
                      <a:pt x="575" y="331"/>
                      <a:pt x="575" y="333"/>
                    </a:cubicBezTo>
                    <a:cubicBezTo>
                      <a:pt x="576" y="332"/>
                      <a:pt x="576" y="330"/>
                      <a:pt x="577" y="329"/>
                    </a:cubicBezTo>
                    <a:cubicBezTo>
                      <a:pt x="577" y="329"/>
                      <a:pt x="577" y="329"/>
                      <a:pt x="576" y="329"/>
                    </a:cubicBezTo>
                    <a:cubicBezTo>
                      <a:pt x="576" y="328"/>
                      <a:pt x="576" y="328"/>
                      <a:pt x="576" y="327"/>
                    </a:cubicBezTo>
                    <a:cubicBezTo>
                      <a:pt x="577" y="328"/>
                      <a:pt x="577" y="326"/>
                      <a:pt x="578" y="327"/>
                    </a:cubicBezTo>
                    <a:cubicBezTo>
                      <a:pt x="577" y="326"/>
                      <a:pt x="577" y="325"/>
                      <a:pt x="576" y="324"/>
                    </a:cubicBezTo>
                    <a:cubicBezTo>
                      <a:pt x="576" y="325"/>
                      <a:pt x="576" y="325"/>
                      <a:pt x="576" y="325"/>
                    </a:cubicBezTo>
                    <a:cubicBezTo>
                      <a:pt x="576" y="324"/>
                      <a:pt x="576" y="323"/>
                      <a:pt x="575" y="323"/>
                    </a:cubicBezTo>
                    <a:cubicBezTo>
                      <a:pt x="576" y="324"/>
                      <a:pt x="575" y="324"/>
                      <a:pt x="575" y="324"/>
                    </a:cubicBezTo>
                    <a:cubicBezTo>
                      <a:pt x="575" y="324"/>
                      <a:pt x="575" y="324"/>
                      <a:pt x="575" y="325"/>
                    </a:cubicBezTo>
                    <a:cubicBezTo>
                      <a:pt x="575" y="325"/>
                      <a:pt x="575" y="325"/>
                      <a:pt x="574" y="325"/>
                    </a:cubicBezTo>
                    <a:cubicBezTo>
                      <a:pt x="575" y="326"/>
                      <a:pt x="574" y="327"/>
                      <a:pt x="575" y="326"/>
                    </a:cubicBezTo>
                    <a:close/>
                    <a:moveTo>
                      <a:pt x="456" y="328"/>
                    </a:moveTo>
                    <a:cubicBezTo>
                      <a:pt x="457" y="328"/>
                      <a:pt x="456" y="327"/>
                      <a:pt x="457" y="327"/>
                    </a:cubicBezTo>
                    <a:cubicBezTo>
                      <a:pt x="457" y="326"/>
                      <a:pt x="457" y="325"/>
                      <a:pt x="457" y="324"/>
                    </a:cubicBezTo>
                    <a:cubicBezTo>
                      <a:pt x="457" y="324"/>
                      <a:pt x="456" y="324"/>
                      <a:pt x="455" y="324"/>
                    </a:cubicBezTo>
                    <a:cubicBezTo>
                      <a:pt x="455" y="325"/>
                      <a:pt x="456" y="327"/>
                      <a:pt x="456" y="328"/>
                    </a:cubicBezTo>
                    <a:close/>
                    <a:moveTo>
                      <a:pt x="578" y="333"/>
                    </a:moveTo>
                    <a:cubicBezTo>
                      <a:pt x="577" y="333"/>
                      <a:pt x="577" y="333"/>
                      <a:pt x="577" y="333"/>
                    </a:cubicBezTo>
                    <a:cubicBezTo>
                      <a:pt x="577" y="334"/>
                      <a:pt x="577" y="335"/>
                      <a:pt x="578" y="335"/>
                    </a:cubicBezTo>
                    <a:cubicBezTo>
                      <a:pt x="578" y="332"/>
                      <a:pt x="580" y="328"/>
                      <a:pt x="579" y="326"/>
                    </a:cubicBezTo>
                    <a:cubicBezTo>
                      <a:pt x="578" y="329"/>
                      <a:pt x="577" y="331"/>
                      <a:pt x="578" y="333"/>
                    </a:cubicBezTo>
                    <a:close/>
                    <a:moveTo>
                      <a:pt x="589" y="332"/>
                    </a:moveTo>
                    <a:cubicBezTo>
                      <a:pt x="589" y="330"/>
                      <a:pt x="590" y="327"/>
                      <a:pt x="589" y="326"/>
                    </a:cubicBezTo>
                    <a:cubicBezTo>
                      <a:pt x="588" y="328"/>
                      <a:pt x="587" y="331"/>
                      <a:pt x="589" y="332"/>
                    </a:cubicBezTo>
                    <a:close/>
                    <a:moveTo>
                      <a:pt x="494" y="327"/>
                    </a:moveTo>
                    <a:cubicBezTo>
                      <a:pt x="496" y="327"/>
                      <a:pt x="494" y="328"/>
                      <a:pt x="495" y="328"/>
                    </a:cubicBezTo>
                    <a:cubicBezTo>
                      <a:pt x="495" y="327"/>
                      <a:pt x="496" y="327"/>
                      <a:pt x="495" y="326"/>
                    </a:cubicBezTo>
                    <a:cubicBezTo>
                      <a:pt x="495" y="327"/>
                      <a:pt x="494" y="326"/>
                      <a:pt x="494" y="327"/>
                    </a:cubicBezTo>
                    <a:close/>
                    <a:moveTo>
                      <a:pt x="600" y="333"/>
                    </a:moveTo>
                    <a:cubicBezTo>
                      <a:pt x="600" y="331"/>
                      <a:pt x="600" y="330"/>
                      <a:pt x="600" y="329"/>
                    </a:cubicBezTo>
                    <a:cubicBezTo>
                      <a:pt x="600" y="329"/>
                      <a:pt x="601" y="329"/>
                      <a:pt x="601" y="329"/>
                    </a:cubicBezTo>
                    <a:cubicBezTo>
                      <a:pt x="601" y="328"/>
                      <a:pt x="600" y="327"/>
                      <a:pt x="600" y="327"/>
                    </a:cubicBezTo>
                    <a:cubicBezTo>
                      <a:pt x="600" y="328"/>
                      <a:pt x="599" y="331"/>
                      <a:pt x="600" y="333"/>
                    </a:cubicBezTo>
                    <a:close/>
                    <a:moveTo>
                      <a:pt x="499" y="349"/>
                    </a:moveTo>
                    <a:cubicBezTo>
                      <a:pt x="498" y="350"/>
                      <a:pt x="498" y="353"/>
                      <a:pt x="499" y="353"/>
                    </a:cubicBezTo>
                    <a:cubicBezTo>
                      <a:pt x="498" y="343"/>
                      <a:pt x="498" y="337"/>
                      <a:pt x="497" y="327"/>
                    </a:cubicBezTo>
                    <a:cubicBezTo>
                      <a:pt x="495" y="328"/>
                      <a:pt x="497" y="329"/>
                      <a:pt x="496" y="330"/>
                    </a:cubicBezTo>
                    <a:cubicBezTo>
                      <a:pt x="497" y="331"/>
                      <a:pt x="496" y="334"/>
                      <a:pt x="496" y="335"/>
                    </a:cubicBezTo>
                    <a:cubicBezTo>
                      <a:pt x="496" y="334"/>
                      <a:pt x="497" y="335"/>
                      <a:pt x="496" y="335"/>
                    </a:cubicBezTo>
                    <a:cubicBezTo>
                      <a:pt x="496" y="336"/>
                      <a:pt x="497" y="335"/>
                      <a:pt x="497" y="335"/>
                    </a:cubicBezTo>
                    <a:cubicBezTo>
                      <a:pt x="497" y="336"/>
                      <a:pt x="496" y="336"/>
                      <a:pt x="496" y="336"/>
                    </a:cubicBezTo>
                    <a:cubicBezTo>
                      <a:pt x="497" y="337"/>
                      <a:pt x="496" y="339"/>
                      <a:pt x="497" y="338"/>
                    </a:cubicBezTo>
                    <a:cubicBezTo>
                      <a:pt x="497" y="342"/>
                      <a:pt x="498" y="345"/>
                      <a:pt x="499" y="349"/>
                    </a:cubicBezTo>
                    <a:close/>
                    <a:moveTo>
                      <a:pt x="583" y="339"/>
                    </a:moveTo>
                    <a:cubicBezTo>
                      <a:pt x="584" y="336"/>
                      <a:pt x="583" y="331"/>
                      <a:pt x="583" y="328"/>
                    </a:cubicBezTo>
                    <a:cubicBezTo>
                      <a:pt x="583" y="328"/>
                      <a:pt x="583" y="328"/>
                      <a:pt x="583" y="328"/>
                    </a:cubicBezTo>
                    <a:cubicBezTo>
                      <a:pt x="582" y="331"/>
                      <a:pt x="581" y="335"/>
                      <a:pt x="583" y="339"/>
                    </a:cubicBezTo>
                    <a:close/>
                    <a:moveTo>
                      <a:pt x="456" y="332"/>
                    </a:moveTo>
                    <a:cubicBezTo>
                      <a:pt x="457" y="331"/>
                      <a:pt x="457" y="329"/>
                      <a:pt x="456" y="329"/>
                    </a:cubicBezTo>
                    <a:cubicBezTo>
                      <a:pt x="456" y="330"/>
                      <a:pt x="456" y="331"/>
                      <a:pt x="456" y="332"/>
                    </a:cubicBezTo>
                    <a:close/>
                    <a:moveTo>
                      <a:pt x="460" y="343"/>
                    </a:moveTo>
                    <a:cubicBezTo>
                      <a:pt x="460" y="338"/>
                      <a:pt x="459" y="334"/>
                      <a:pt x="458" y="331"/>
                    </a:cubicBezTo>
                    <a:cubicBezTo>
                      <a:pt x="457" y="331"/>
                      <a:pt x="458" y="333"/>
                      <a:pt x="458" y="333"/>
                    </a:cubicBezTo>
                    <a:cubicBezTo>
                      <a:pt x="458" y="334"/>
                      <a:pt x="457" y="334"/>
                      <a:pt x="456" y="334"/>
                    </a:cubicBezTo>
                    <a:cubicBezTo>
                      <a:pt x="457" y="334"/>
                      <a:pt x="457" y="334"/>
                      <a:pt x="457" y="335"/>
                    </a:cubicBezTo>
                    <a:cubicBezTo>
                      <a:pt x="457" y="338"/>
                      <a:pt x="457" y="342"/>
                      <a:pt x="457" y="344"/>
                    </a:cubicBezTo>
                    <a:cubicBezTo>
                      <a:pt x="458" y="345"/>
                      <a:pt x="457" y="347"/>
                      <a:pt x="457" y="348"/>
                    </a:cubicBezTo>
                    <a:cubicBezTo>
                      <a:pt x="458" y="348"/>
                      <a:pt x="457" y="347"/>
                      <a:pt x="458" y="347"/>
                    </a:cubicBezTo>
                    <a:cubicBezTo>
                      <a:pt x="458" y="346"/>
                      <a:pt x="457" y="347"/>
                      <a:pt x="458" y="346"/>
                    </a:cubicBezTo>
                    <a:cubicBezTo>
                      <a:pt x="458" y="345"/>
                      <a:pt x="458" y="346"/>
                      <a:pt x="459" y="346"/>
                    </a:cubicBezTo>
                    <a:cubicBezTo>
                      <a:pt x="458" y="343"/>
                      <a:pt x="459" y="342"/>
                      <a:pt x="460" y="343"/>
                    </a:cubicBezTo>
                    <a:close/>
                    <a:moveTo>
                      <a:pt x="493" y="335"/>
                    </a:moveTo>
                    <a:cubicBezTo>
                      <a:pt x="493" y="335"/>
                      <a:pt x="494" y="335"/>
                      <a:pt x="494" y="335"/>
                    </a:cubicBezTo>
                    <a:cubicBezTo>
                      <a:pt x="493" y="334"/>
                      <a:pt x="495" y="332"/>
                      <a:pt x="494" y="332"/>
                    </a:cubicBezTo>
                    <a:cubicBezTo>
                      <a:pt x="493" y="333"/>
                      <a:pt x="493" y="334"/>
                      <a:pt x="493" y="335"/>
                    </a:cubicBezTo>
                    <a:close/>
                    <a:moveTo>
                      <a:pt x="589" y="335"/>
                    </a:moveTo>
                    <a:cubicBezTo>
                      <a:pt x="589" y="334"/>
                      <a:pt x="590" y="332"/>
                      <a:pt x="588" y="332"/>
                    </a:cubicBezTo>
                    <a:cubicBezTo>
                      <a:pt x="588" y="333"/>
                      <a:pt x="589" y="335"/>
                      <a:pt x="589" y="335"/>
                    </a:cubicBezTo>
                    <a:close/>
                    <a:moveTo>
                      <a:pt x="580" y="337"/>
                    </a:moveTo>
                    <a:cubicBezTo>
                      <a:pt x="580" y="338"/>
                      <a:pt x="579" y="337"/>
                      <a:pt x="579" y="337"/>
                    </a:cubicBezTo>
                    <a:cubicBezTo>
                      <a:pt x="579" y="337"/>
                      <a:pt x="579" y="338"/>
                      <a:pt x="580" y="338"/>
                    </a:cubicBezTo>
                    <a:cubicBezTo>
                      <a:pt x="579" y="338"/>
                      <a:pt x="580" y="338"/>
                      <a:pt x="580" y="337"/>
                    </a:cubicBezTo>
                    <a:cubicBezTo>
                      <a:pt x="580" y="335"/>
                      <a:pt x="581" y="335"/>
                      <a:pt x="580" y="333"/>
                    </a:cubicBezTo>
                    <a:cubicBezTo>
                      <a:pt x="579" y="334"/>
                      <a:pt x="579" y="336"/>
                      <a:pt x="580" y="337"/>
                    </a:cubicBezTo>
                    <a:close/>
                    <a:moveTo>
                      <a:pt x="571" y="335"/>
                    </a:moveTo>
                    <a:cubicBezTo>
                      <a:pt x="571" y="335"/>
                      <a:pt x="572" y="333"/>
                      <a:pt x="570" y="333"/>
                    </a:cubicBezTo>
                    <a:cubicBezTo>
                      <a:pt x="570" y="333"/>
                      <a:pt x="570" y="335"/>
                      <a:pt x="571" y="335"/>
                    </a:cubicBezTo>
                    <a:close/>
                    <a:moveTo>
                      <a:pt x="575" y="334"/>
                    </a:moveTo>
                    <a:cubicBezTo>
                      <a:pt x="575" y="334"/>
                      <a:pt x="575" y="334"/>
                      <a:pt x="575" y="334"/>
                    </a:cubicBezTo>
                    <a:cubicBezTo>
                      <a:pt x="575" y="335"/>
                      <a:pt x="576" y="335"/>
                      <a:pt x="575" y="336"/>
                    </a:cubicBezTo>
                    <a:cubicBezTo>
                      <a:pt x="576" y="336"/>
                      <a:pt x="575" y="333"/>
                      <a:pt x="575" y="333"/>
                    </a:cubicBezTo>
                    <a:cubicBezTo>
                      <a:pt x="575" y="334"/>
                      <a:pt x="574" y="334"/>
                      <a:pt x="575" y="334"/>
                    </a:cubicBezTo>
                    <a:close/>
                    <a:moveTo>
                      <a:pt x="595" y="355"/>
                    </a:moveTo>
                    <a:cubicBezTo>
                      <a:pt x="594" y="351"/>
                      <a:pt x="596" y="347"/>
                      <a:pt x="595" y="343"/>
                    </a:cubicBezTo>
                    <a:cubicBezTo>
                      <a:pt x="595" y="343"/>
                      <a:pt x="595" y="344"/>
                      <a:pt x="596" y="343"/>
                    </a:cubicBezTo>
                    <a:cubicBezTo>
                      <a:pt x="593" y="341"/>
                      <a:pt x="595" y="336"/>
                      <a:pt x="594" y="333"/>
                    </a:cubicBezTo>
                    <a:cubicBezTo>
                      <a:pt x="594" y="340"/>
                      <a:pt x="593" y="345"/>
                      <a:pt x="594" y="350"/>
                    </a:cubicBezTo>
                    <a:cubicBezTo>
                      <a:pt x="594" y="350"/>
                      <a:pt x="594" y="351"/>
                      <a:pt x="593" y="351"/>
                    </a:cubicBezTo>
                    <a:cubicBezTo>
                      <a:pt x="595" y="352"/>
                      <a:pt x="594" y="355"/>
                      <a:pt x="595" y="355"/>
                    </a:cubicBezTo>
                    <a:close/>
                    <a:moveTo>
                      <a:pt x="600" y="336"/>
                    </a:moveTo>
                    <a:cubicBezTo>
                      <a:pt x="601" y="335"/>
                      <a:pt x="601" y="333"/>
                      <a:pt x="600" y="334"/>
                    </a:cubicBezTo>
                    <a:cubicBezTo>
                      <a:pt x="600" y="334"/>
                      <a:pt x="600" y="335"/>
                      <a:pt x="600" y="336"/>
                    </a:cubicBezTo>
                    <a:close/>
                    <a:moveTo>
                      <a:pt x="315" y="335"/>
                    </a:moveTo>
                    <a:cubicBezTo>
                      <a:pt x="314" y="334"/>
                      <a:pt x="314" y="334"/>
                      <a:pt x="314" y="334"/>
                    </a:cubicBezTo>
                    <a:cubicBezTo>
                      <a:pt x="312" y="335"/>
                      <a:pt x="311" y="336"/>
                      <a:pt x="310" y="337"/>
                    </a:cubicBezTo>
                    <a:cubicBezTo>
                      <a:pt x="322" y="343"/>
                      <a:pt x="332" y="351"/>
                      <a:pt x="341" y="358"/>
                    </a:cubicBezTo>
                    <a:cubicBezTo>
                      <a:pt x="340" y="360"/>
                      <a:pt x="338" y="358"/>
                      <a:pt x="338" y="357"/>
                    </a:cubicBezTo>
                    <a:cubicBezTo>
                      <a:pt x="331" y="352"/>
                      <a:pt x="323" y="347"/>
                      <a:pt x="316" y="342"/>
                    </a:cubicBezTo>
                    <a:cubicBezTo>
                      <a:pt x="314" y="341"/>
                      <a:pt x="312" y="340"/>
                      <a:pt x="310" y="339"/>
                    </a:cubicBezTo>
                    <a:cubicBezTo>
                      <a:pt x="308" y="340"/>
                      <a:pt x="307" y="341"/>
                      <a:pt x="306" y="343"/>
                    </a:cubicBezTo>
                    <a:cubicBezTo>
                      <a:pt x="308" y="344"/>
                      <a:pt x="310" y="345"/>
                      <a:pt x="311" y="346"/>
                    </a:cubicBezTo>
                    <a:cubicBezTo>
                      <a:pt x="314" y="347"/>
                      <a:pt x="316" y="351"/>
                      <a:pt x="319" y="352"/>
                    </a:cubicBezTo>
                    <a:cubicBezTo>
                      <a:pt x="326" y="357"/>
                      <a:pt x="334" y="361"/>
                      <a:pt x="341" y="366"/>
                    </a:cubicBezTo>
                    <a:cubicBezTo>
                      <a:pt x="343" y="367"/>
                      <a:pt x="348" y="368"/>
                      <a:pt x="347" y="371"/>
                    </a:cubicBezTo>
                    <a:cubicBezTo>
                      <a:pt x="334" y="363"/>
                      <a:pt x="321" y="356"/>
                      <a:pt x="310" y="348"/>
                    </a:cubicBezTo>
                    <a:cubicBezTo>
                      <a:pt x="308" y="348"/>
                      <a:pt x="306" y="346"/>
                      <a:pt x="305" y="345"/>
                    </a:cubicBezTo>
                    <a:cubicBezTo>
                      <a:pt x="303" y="349"/>
                      <a:pt x="300" y="352"/>
                      <a:pt x="298" y="356"/>
                    </a:cubicBezTo>
                    <a:cubicBezTo>
                      <a:pt x="299" y="356"/>
                      <a:pt x="299" y="356"/>
                      <a:pt x="300" y="356"/>
                    </a:cubicBezTo>
                    <a:cubicBezTo>
                      <a:pt x="303" y="358"/>
                      <a:pt x="308" y="360"/>
                      <a:pt x="309" y="364"/>
                    </a:cubicBezTo>
                    <a:cubicBezTo>
                      <a:pt x="305" y="362"/>
                      <a:pt x="302" y="359"/>
                      <a:pt x="297" y="357"/>
                    </a:cubicBezTo>
                    <a:cubicBezTo>
                      <a:pt x="296" y="359"/>
                      <a:pt x="295" y="360"/>
                      <a:pt x="295" y="361"/>
                    </a:cubicBezTo>
                    <a:cubicBezTo>
                      <a:pt x="298" y="363"/>
                      <a:pt x="302" y="365"/>
                      <a:pt x="303" y="368"/>
                    </a:cubicBezTo>
                    <a:cubicBezTo>
                      <a:pt x="299" y="368"/>
                      <a:pt x="298" y="364"/>
                      <a:pt x="294" y="364"/>
                    </a:cubicBezTo>
                    <a:cubicBezTo>
                      <a:pt x="294" y="365"/>
                      <a:pt x="293" y="366"/>
                      <a:pt x="293" y="367"/>
                    </a:cubicBezTo>
                    <a:cubicBezTo>
                      <a:pt x="299" y="367"/>
                      <a:pt x="303" y="371"/>
                      <a:pt x="306" y="374"/>
                    </a:cubicBezTo>
                    <a:cubicBezTo>
                      <a:pt x="306" y="374"/>
                      <a:pt x="306" y="374"/>
                      <a:pt x="307" y="374"/>
                    </a:cubicBezTo>
                    <a:cubicBezTo>
                      <a:pt x="306" y="375"/>
                      <a:pt x="307" y="375"/>
                      <a:pt x="307" y="376"/>
                    </a:cubicBezTo>
                    <a:cubicBezTo>
                      <a:pt x="304" y="375"/>
                      <a:pt x="302" y="373"/>
                      <a:pt x="300" y="371"/>
                    </a:cubicBezTo>
                    <a:cubicBezTo>
                      <a:pt x="298" y="371"/>
                      <a:pt x="295" y="369"/>
                      <a:pt x="293" y="368"/>
                    </a:cubicBezTo>
                    <a:cubicBezTo>
                      <a:pt x="293" y="370"/>
                      <a:pt x="292" y="372"/>
                      <a:pt x="292" y="374"/>
                    </a:cubicBezTo>
                    <a:cubicBezTo>
                      <a:pt x="296" y="375"/>
                      <a:pt x="299" y="378"/>
                      <a:pt x="303" y="381"/>
                    </a:cubicBezTo>
                    <a:cubicBezTo>
                      <a:pt x="302" y="381"/>
                      <a:pt x="302" y="381"/>
                      <a:pt x="301" y="381"/>
                    </a:cubicBezTo>
                    <a:cubicBezTo>
                      <a:pt x="299" y="379"/>
                      <a:pt x="295" y="377"/>
                      <a:pt x="291" y="376"/>
                    </a:cubicBezTo>
                    <a:cubicBezTo>
                      <a:pt x="290" y="383"/>
                      <a:pt x="288" y="389"/>
                      <a:pt x="287" y="397"/>
                    </a:cubicBezTo>
                    <a:cubicBezTo>
                      <a:pt x="292" y="398"/>
                      <a:pt x="293" y="401"/>
                      <a:pt x="296" y="402"/>
                    </a:cubicBezTo>
                    <a:cubicBezTo>
                      <a:pt x="297" y="403"/>
                      <a:pt x="297" y="403"/>
                      <a:pt x="298" y="404"/>
                    </a:cubicBezTo>
                    <a:cubicBezTo>
                      <a:pt x="304" y="406"/>
                      <a:pt x="308" y="411"/>
                      <a:pt x="314" y="414"/>
                    </a:cubicBezTo>
                    <a:cubicBezTo>
                      <a:pt x="314" y="414"/>
                      <a:pt x="314" y="414"/>
                      <a:pt x="314" y="415"/>
                    </a:cubicBezTo>
                    <a:cubicBezTo>
                      <a:pt x="320" y="418"/>
                      <a:pt x="326" y="421"/>
                      <a:pt x="330" y="425"/>
                    </a:cubicBezTo>
                    <a:cubicBezTo>
                      <a:pt x="332" y="425"/>
                      <a:pt x="332" y="426"/>
                      <a:pt x="334" y="426"/>
                    </a:cubicBezTo>
                    <a:cubicBezTo>
                      <a:pt x="336" y="428"/>
                      <a:pt x="339" y="429"/>
                      <a:pt x="340" y="431"/>
                    </a:cubicBezTo>
                    <a:cubicBezTo>
                      <a:pt x="343" y="429"/>
                      <a:pt x="343" y="426"/>
                      <a:pt x="347" y="426"/>
                    </a:cubicBezTo>
                    <a:cubicBezTo>
                      <a:pt x="349" y="430"/>
                      <a:pt x="351" y="435"/>
                      <a:pt x="354" y="437"/>
                    </a:cubicBezTo>
                    <a:cubicBezTo>
                      <a:pt x="354" y="437"/>
                      <a:pt x="356" y="435"/>
                      <a:pt x="355" y="435"/>
                    </a:cubicBezTo>
                    <a:cubicBezTo>
                      <a:pt x="356" y="435"/>
                      <a:pt x="356" y="434"/>
                      <a:pt x="356" y="434"/>
                    </a:cubicBezTo>
                    <a:cubicBezTo>
                      <a:pt x="356" y="432"/>
                      <a:pt x="358" y="431"/>
                      <a:pt x="357" y="430"/>
                    </a:cubicBezTo>
                    <a:cubicBezTo>
                      <a:pt x="356" y="429"/>
                      <a:pt x="355" y="427"/>
                      <a:pt x="354" y="426"/>
                    </a:cubicBezTo>
                    <a:cubicBezTo>
                      <a:pt x="346" y="420"/>
                      <a:pt x="337" y="416"/>
                      <a:pt x="329" y="411"/>
                    </a:cubicBezTo>
                    <a:cubicBezTo>
                      <a:pt x="327" y="408"/>
                      <a:pt x="324" y="408"/>
                      <a:pt x="322" y="405"/>
                    </a:cubicBezTo>
                    <a:cubicBezTo>
                      <a:pt x="320" y="405"/>
                      <a:pt x="320" y="403"/>
                      <a:pt x="318" y="401"/>
                    </a:cubicBezTo>
                    <a:cubicBezTo>
                      <a:pt x="327" y="407"/>
                      <a:pt x="335" y="413"/>
                      <a:pt x="345" y="418"/>
                    </a:cubicBezTo>
                    <a:cubicBezTo>
                      <a:pt x="349" y="421"/>
                      <a:pt x="354" y="422"/>
                      <a:pt x="357" y="426"/>
                    </a:cubicBezTo>
                    <a:cubicBezTo>
                      <a:pt x="357" y="426"/>
                      <a:pt x="358" y="428"/>
                      <a:pt x="358" y="428"/>
                    </a:cubicBezTo>
                    <a:cubicBezTo>
                      <a:pt x="359" y="425"/>
                      <a:pt x="360" y="421"/>
                      <a:pt x="361" y="417"/>
                    </a:cubicBezTo>
                    <a:cubicBezTo>
                      <a:pt x="352" y="413"/>
                      <a:pt x="346" y="407"/>
                      <a:pt x="338" y="403"/>
                    </a:cubicBezTo>
                    <a:cubicBezTo>
                      <a:pt x="337" y="402"/>
                      <a:pt x="335" y="401"/>
                      <a:pt x="335" y="400"/>
                    </a:cubicBezTo>
                    <a:cubicBezTo>
                      <a:pt x="335" y="400"/>
                      <a:pt x="335" y="401"/>
                      <a:pt x="334" y="401"/>
                    </a:cubicBezTo>
                    <a:cubicBezTo>
                      <a:pt x="334" y="400"/>
                      <a:pt x="333" y="399"/>
                      <a:pt x="333" y="398"/>
                    </a:cubicBezTo>
                    <a:cubicBezTo>
                      <a:pt x="342" y="404"/>
                      <a:pt x="351" y="409"/>
                      <a:pt x="361" y="415"/>
                    </a:cubicBezTo>
                    <a:cubicBezTo>
                      <a:pt x="362" y="412"/>
                      <a:pt x="363" y="410"/>
                      <a:pt x="363" y="406"/>
                    </a:cubicBezTo>
                    <a:cubicBezTo>
                      <a:pt x="362" y="407"/>
                      <a:pt x="362" y="406"/>
                      <a:pt x="361" y="407"/>
                    </a:cubicBezTo>
                    <a:cubicBezTo>
                      <a:pt x="353" y="400"/>
                      <a:pt x="341" y="397"/>
                      <a:pt x="334" y="390"/>
                    </a:cubicBezTo>
                    <a:cubicBezTo>
                      <a:pt x="343" y="395"/>
                      <a:pt x="352" y="400"/>
                      <a:pt x="362" y="404"/>
                    </a:cubicBezTo>
                    <a:cubicBezTo>
                      <a:pt x="362" y="404"/>
                      <a:pt x="362" y="405"/>
                      <a:pt x="363" y="406"/>
                    </a:cubicBezTo>
                    <a:cubicBezTo>
                      <a:pt x="363" y="404"/>
                      <a:pt x="363" y="403"/>
                      <a:pt x="364" y="402"/>
                    </a:cubicBezTo>
                    <a:cubicBezTo>
                      <a:pt x="363" y="402"/>
                      <a:pt x="363" y="401"/>
                      <a:pt x="361" y="401"/>
                    </a:cubicBezTo>
                    <a:cubicBezTo>
                      <a:pt x="361" y="399"/>
                      <a:pt x="359" y="399"/>
                      <a:pt x="359" y="398"/>
                    </a:cubicBezTo>
                    <a:cubicBezTo>
                      <a:pt x="358" y="398"/>
                      <a:pt x="357" y="397"/>
                      <a:pt x="357" y="397"/>
                    </a:cubicBezTo>
                    <a:cubicBezTo>
                      <a:pt x="354" y="395"/>
                      <a:pt x="350" y="393"/>
                      <a:pt x="347" y="391"/>
                    </a:cubicBezTo>
                    <a:cubicBezTo>
                      <a:pt x="345" y="391"/>
                      <a:pt x="343" y="390"/>
                      <a:pt x="342" y="389"/>
                    </a:cubicBezTo>
                    <a:cubicBezTo>
                      <a:pt x="340" y="388"/>
                      <a:pt x="338" y="387"/>
                      <a:pt x="337" y="386"/>
                    </a:cubicBezTo>
                    <a:cubicBezTo>
                      <a:pt x="336" y="386"/>
                      <a:pt x="334" y="386"/>
                      <a:pt x="333" y="384"/>
                    </a:cubicBezTo>
                    <a:cubicBezTo>
                      <a:pt x="334" y="384"/>
                      <a:pt x="333" y="384"/>
                      <a:pt x="334" y="383"/>
                    </a:cubicBezTo>
                    <a:cubicBezTo>
                      <a:pt x="344" y="387"/>
                      <a:pt x="352" y="393"/>
                      <a:pt x="361" y="397"/>
                    </a:cubicBezTo>
                    <a:cubicBezTo>
                      <a:pt x="362" y="398"/>
                      <a:pt x="362" y="399"/>
                      <a:pt x="364" y="399"/>
                    </a:cubicBezTo>
                    <a:cubicBezTo>
                      <a:pt x="364" y="393"/>
                      <a:pt x="365" y="385"/>
                      <a:pt x="364" y="379"/>
                    </a:cubicBezTo>
                    <a:cubicBezTo>
                      <a:pt x="365" y="376"/>
                      <a:pt x="364" y="372"/>
                      <a:pt x="365" y="368"/>
                    </a:cubicBezTo>
                    <a:cubicBezTo>
                      <a:pt x="359" y="363"/>
                      <a:pt x="352" y="361"/>
                      <a:pt x="346" y="356"/>
                    </a:cubicBezTo>
                    <a:cubicBezTo>
                      <a:pt x="347" y="357"/>
                      <a:pt x="347" y="357"/>
                      <a:pt x="347" y="356"/>
                    </a:cubicBezTo>
                    <a:cubicBezTo>
                      <a:pt x="353" y="359"/>
                      <a:pt x="359" y="362"/>
                      <a:pt x="365" y="365"/>
                    </a:cubicBezTo>
                    <a:cubicBezTo>
                      <a:pt x="365" y="362"/>
                      <a:pt x="364" y="361"/>
                      <a:pt x="364" y="358"/>
                    </a:cubicBezTo>
                    <a:cubicBezTo>
                      <a:pt x="359" y="354"/>
                      <a:pt x="354" y="351"/>
                      <a:pt x="348" y="349"/>
                    </a:cubicBezTo>
                    <a:cubicBezTo>
                      <a:pt x="348" y="350"/>
                      <a:pt x="348" y="350"/>
                      <a:pt x="347" y="351"/>
                    </a:cubicBezTo>
                    <a:cubicBezTo>
                      <a:pt x="346" y="351"/>
                      <a:pt x="345" y="351"/>
                      <a:pt x="344" y="350"/>
                    </a:cubicBezTo>
                    <a:cubicBezTo>
                      <a:pt x="338" y="347"/>
                      <a:pt x="332" y="342"/>
                      <a:pt x="326" y="340"/>
                    </a:cubicBezTo>
                    <a:cubicBezTo>
                      <a:pt x="326" y="339"/>
                      <a:pt x="326" y="339"/>
                      <a:pt x="326" y="339"/>
                    </a:cubicBezTo>
                    <a:cubicBezTo>
                      <a:pt x="324" y="339"/>
                      <a:pt x="322" y="337"/>
                      <a:pt x="321" y="336"/>
                    </a:cubicBezTo>
                    <a:cubicBezTo>
                      <a:pt x="320" y="337"/>
                      <a:pt x="321" y="337"/>
                      <a:pt x="320" y="337"/>
                    </a:cubicBezTo>
                    <a:cubicBezTo>
                      <a:pt x="320" y="336"/>
                      <a:pt x="321" y="337"/>
                      <a:pt x="320" y="336"/>
                    </a:cubicBezTo>
                    <a:cubicBezTo>
                      <a:pt x="319" y="336"/>
                      <a:pt x="319" y="337"/>
                      <a:pt x="318" y="336"/>
                    </a:cubicBezTo>
                    <a:cubicBezTo>
                      <a:pt x="320" y="336"/>
                      <a:pt x="318" y="336"/>
                      <a:pt x="317" y="336"/>
                    </a:cubicBezTo>
                    <a:cubicBezTo>
                      <a:pt x="318" y="335"/>
                      <a:pt x="317" y="335"/>
                      <a:pt x="317" y="334"/>
                    </a:cubicBezTo>
                    <a:cubicBezTo>
                      <a:pt x="316" y="335"/>
                      <a:pt x="316" y="335"/>
                      <a:pt x="315" y="335"/>
                    </a:cubicBezTo>
                    <a:cubicBezTo>
                      <a:pt x="316" y="334"/>
                      <a:pt x="315" y="334"/>
                      <a:pt x="315" y="335"/>
                    </a:cubicBezTo>
                    <a:close/>
                    <a:moveTo>
                      <a:pt x="488" y="345"/>
                    </a:moveTo>
                    <a:cubicBezTo>
                      <a:pt x="488" y="345"/>
                      <a:pt x="488" y="345"/>
                      <a:pt x="488" y="345"/>
                    </a:cubicBezTo>
                    <a:cubicBezTo>
                      <a:pt x="488" y="344"/>
                      <a:pt x="487" y="339"/>
                      <a:pt x="489" y="341"/>
                    </a:cubicBezTo>
                    <a:cubicBezTo>
                      <a:pt x="489" y="340"/>
                      <a:pt x="489" y="340"/>
                      <a:pt x="489" y="339"/>
                    </a:cubicBezTo>
                    <a:cubicBezTo>
                      <a:pt x="488" y="339"/>
                      <a:pt x="488" y="339"/>
                      <a:pt x="488" y="340"/>
                    </a:cubicBezTo>
                    <a:cubicBezTo>
                      <a:pt x="488" y="339"/>
                      <a:pt x="488" y="338"/>
                      <a:pt x="488" y="339"/>
                    </a:cubicBezTo>
                    <a:cubicBezTo>
                      <a:pt x="488" y="338"/>
                      <a:pt x="487" y="338"/>
                      <a:pt x="487" y="337"/>
                    </a:cubicBezTo>
                    <a:cubicBezTo>
                      <a:pt x="487" y="337"/>
                      <a:pt x="488" y="337"/>
                      <a:pt x="488" y="337"/>
                    </a:cubicBezTo>
                    <a:cubicBezTo>
                      <a:pt x="488" y="336"/>
                      <a:pt x="488" y="335"/>
                      <a:pt x="487" y="334"/>
                    </a:cubicBezTo>
                    <a:cubicBezTo>
                      <a:pt x="485" y="337"/>
                      <a:pt x="487" y="340"/>
                      <a:pt x="485" y="342"/>
                    </a:cubicBezTo>
                    <a:cubicBezTo>
                      <a:pt x="485" y="345"/>
                      <a:pt x="488" y="349"/>
                      <a:pt x="486" y="353"/>
                    </a:cubicBezTo>
                    <a:cubicBezTo>
                      <a:pt x="487" y="353"/>
                      <a:pt x="487" y="354"/>
                      <a:pt x="488" y="354"/>
                    </a:cubicBezTo>
                    <a:cubicBezTo>
                      <a:pt x="488" y="353"/>
                      <a:pt x="487" y="353"/>
                      <a:pt x="488" y="352"/>
                    </a:cubicBezTo>
                    <a:cubicBezTo>
                      <a:pt x="490" y="356"/>
                      <a:pt x="488" y="361"/>
                      <a:pt x="489" y="364"/>
                    </a:cubicBezTo>
                    <a:cubicBezTo>
                      <a:pt x="489" y="363"/>
                      <a:pt x="489" y="363"/>
                      <a:pt x="490" y="363"/>
                    </a:cubicBezTo>
                    <a:cubicBezTo>
                      <a:pt x="490" y="364"/>
                      <a:pt x="490" y="366"/>
                      <a:pt x="490" y="367"/>
                    </a:cubicBezTo>
                    <a:cubicBezTo>
                      <a:pt x="490" y="366"/>
                      <a:pt x="490" y="365"/>
                      <a:pt x="489" y="365"/>
                    </a:cubicBezTo>
                    <a:cubicBezTo>
                      <a:pt x="489" y="365"/>
                      <a:pt x="489" y="365"/>
                      <a:pt x="489" y="365"/>
                    </a:cubicBezTo>
                    <a:cubicBezTo>
                      <a:pt x="489" y="366"/>
                      <a:pt x="490" y="369"/>
                      <a:pt x="490" y="369"/>
                    </a:cubicBezTo>
                    <a:cubicBezTo>
                      <a:pt x="490" y="369"/>
                      <a:pt x="490" y="369"/>
                      <a:pt x="489" y="369"/>
                    </a:cubicBezTo>
                    <a:cubicBezTo>
                      <a:pt x="490" y="372"/>
                      <a:pt x="489" y="374"/>
                      <a:pt x="490" y="376"/>
                    </a:cubicBezTo>
                    <a:cubicBezTo>
                      <a:pt x="490" y="375"/>
                      <a:pt x="490" y="378"/>
                      <a:pt x="490" y="378"/>
                    </a:cubicBezTo>
                    <a:cubicBezTo>
                      <a:pt x="492" y="368"/>
                      <a:pt x="489" y="361"/>
                      <a:pt x="490" y="351"/>
                    </a:cubicBezTo>
                    <a:cubicBezTo>
                      <a:pt x="489" y="350"/>
                      <a:pt x="490" y="348"/>
                      <a:pt x="490" y="347"/>
                    </a:cubicBezTo>
                    <a:cubicBezTo>
                      <a:pt x="490" y="347"/>
                      <a:pt x="490" y="347"/>
                      <a:pt x="490" y="348"/>
                    </a:cubicBezTo>
                    <a:cubicBezTo>
                      <a:pt x="490" y="346"/>
                      <a:pt x="489" y="345"/>
                      <a:pt x="489" y="344"/>
                    </a:cubicBezTo>
                    <a:cubicBezTo>
                      <a:pt x="489" y="344"/>
                      <a:pt x="488" y="345"/>
                      <a:pt x="488" y="345"/>
                    </a:cubicBezTo>
                    <a:close/>
                    <a:moveTo>
                      <a:pt x="759" y="348"/>
                    </a:moveTo>
                    <a:cubicBezTo>
                      <a:pt x="760" y="343"/>
                      <a:pt x="760" y="339"/>
                      <a:pt x="760" y="335"/>
                    </a:cubicBezTo>
                    <a:cubicBezTo>
                      <a:pt x="760" y="339"/>
                      <a:pt x="758" y="342"/>
                      <a:pt x="759" y="348"/>
                    </a:cubicBezTo>
                    <a:close/>
                    <a:moveTo>
                      <a:pt x="585" y="363"/>
                    </a:moveTo>
                    <a:cubicBezTo>
                      <a:pt x="587" y="363"/>
                      <a:pt x="586" y="365"/>
                      <a:pt x="586" y="365"/>
                    </a:cubicBezTo>
                    <a:cubicBezTo>
                      <a:pt x="587" y="367"/>
                      <a:pt x="585" y="369"/>
                      <a:pt x="585" y="372"/>
                    </a:cubicBezTo>
                    <a:cubicBezTo>
                      <a:pt x="587" y="374"/>
                      <a:pt x="585" y="377"/>
                      <a:pt x="585" y="379"/>
                    </a:cubicBezTo>
                    <a:cubicBezTo>
                      <a:pt x="586" y="380"/>
                      <a:pt x="586" y="378"/>
                      <a:pt x="586" y="378"/>
                    </a:cubicBezTo>
                    <a:cubicBezTo>
                      <a:pt x="587" y="376"/>
                      <a:pt x="587" y="373"/>
                      <a:pt x="587" y="371"/>
                    </a:cubicBezTo>
                    <a:cubicBezTo>
                      <a:pt x="588" y="368"/>
                      <a:pt x="588" y="365"/>
                      <a:pt x="588" y="363"/>
                    </a:cubicBezTo>
                    <a:cubicBezTo>
                      <a:pt x="589" y="363"/>
                      <a:pt x="589" y="362"/>
                      <a:pt x="590" y="362"/>
                    </a:cubicBezTo>
                    <a:cubicBezTo>
                      <a:pt x="590" y="356"/>
                      <a:pt x="589" y="351"/>
                      <a:pt x="590" y="346"/>
                    </a:cubicBezTo>
                    <a:cubicBezTo>
                      <a:pt x="589" y="347"/>
                      <a:pt x="589" y="347"/>
                      <a:pt x="589" y="346"/>
                    </a:cubicBezTo>
                    <a:cubicBezTo>
                      <a:pt x="589" y="342"/>
                      <a:pt x="588" y="339"/>
                      <a:pt x="586" y="335"/>
                    </a:cubicBezTo>
                    <a:cubicBezTo>
                      <a:pt x="587" y="336"/>
                      <a:pt x="586" y="337"/>
                      <a:pt x="586" y="338"/>
                    </a:cubicBezTo>
                    <a:cubicBezTo>
                      <a:pt x="587" y="339"/>
                      <a:pt x="587" y="338"/>
                      <a:pt x="587" y="338"/>
                    </a:cubicBezTo>
                    <a:cubicBezTo>
                      <a:pt x="587" y="344"/>
                      <a:pt x="587" y="349"/>
                      <a:pt x="586" y="354"/>
                    </a:cubicBezTo>
                    <a:cubicBezTo>
                      <a:pt x="586" y="353"/>
                      <a:pt x="587" y="351"/>
                      <a:pt x="586" y="351"/>
                    </a:cubicBezTo>
                    <a:cubicBezTo>
                      <a:pt x="585" y="352"/>
                      <a:pt x="585" y="354"/>
                      <a:pt x="586" y="355"/>
                    </a:cubicBezTo>
                    <a:cubicBezTo>
                      <a:pt x="586" y="355"/>
                      <a:pt x="586" y="354"/>
                      <a:pt x="587" y="355"/>
                    </a:cubicBezTo>
                    <a:cubicBezTo>
                      <a:pt x="586" y="355"/>
                      <a:pt x="587" y="356"/>
                      <a:pt x="586" y="357"/>
                    </a:cubicBezTo>
                    <a:cubicBezTo>
                      <a:pt x="586" y="356"/>
                      <a:pt x="586" y="356"/>
                      <a:pt x="585" y="356"/>
                    </a:cubicBezTo>
                    <a:cubicBezTo>
                      <a:pt x="587" y="357"/>
                      <a:pt x="586" y="359"/>
                      <a:pt x="586" y="360"/>
                    </a:cubicBezTo>
                    <a:cubicBezTo>
                      <a:pt x="586" y="360"/>
                      <a:pt x="587" y="359"/>
                      <a:pt x="587" y="360"/>
                    </a:cubicBezTo>
                    <a:cubicBezTo>
                      <a:pt x="587" y="361"/>
                      <a:pt x="586" y="362"/>
                      <a:pt x="585" y="363"/>
                    </a:cubicBezTo>
                    <a:close/>
                    <a:moveTo>
                      <a:pt x="576" y="344"/>
                    </a:moveTo>
                    <a:cubicBezTo>
                      <a:pt x="576" y="343"/>
                      <a:pt x="577" y="343"/>
                      <a:pt x="577" y="341"/>
                    </a:cubicBezTo>
                    <a:cubicBezTo>
                      <a:pt x="577" y="340"/>
                      <a:pt x="576" y="339"/>
                      <a:pt x="577" y="337"/>
                    </a:cubicBezTo>
                    <a:cubicBezTo>
                      <a:pt x="576" y="338"/>
                      <a:pt x="578" y="335"/>
                      <a:pt x="576" y="335"/>
                    </a:cubicBezTo>
                    <a:cubicBezTo>
                      <a:pt x="577" y="338"/>
                      <a:pt x="576" y="343"/>
                      <a:pt x="576" y="344"/>
                    </a:cubicBezTo>
                    <a:close/>
                    <a:moveTo>
                      <a:pt x="558" y="363"/>
                    </a:moveTo>
                    <a:cubicBezTo>
                      <a:pt x="559" y="363"/>
                      <a:pt x="559" y="364"/>
                      <a:pt x="559" y="364"/>
                    </a:cubicBezTo>
                    <a:cubicBezTo>
                      <a:pt x="559" y="360"/>
                      <a:pt x="560" y="356"/>
                      <a:pt x="561" y="355"/>
                    </a:cubicBezTo>
                    <a:cubicBezTo>
                      <a:pt x="561" y="354"/>
                      <a:pt x="561" y="353"/>
                      <a:pt x="560" y="353"/>
                    </a:cubicBezTo>
                    <a:cubicBezTo>
                      <a:pt x="559" y="352"/>
                      <a:pt x="560" y="351"/>
                      <a:pt x="560" y="349"/>
                    </a:cubicBezTo>
                    <a:cubicBezTo>
                      <a:pt x="558" y="344"/>
                      <a:pt x="558" y="340"/>
                      <a:pt x="557" y="336"/>
                    </a:cubicBezTo>
                    <a:cubicBezTo>
                      <a:pt x="556" y="344"/>
                      <a:pt x="558" y="355"/>
                      <a:pt x="558" y="363"/>
                    </a:cubicBezTo>
                    <a:close/>
                    <a:moveTo>
                      <a:pt x="569" y="338"/>
                    </a:moveTo>
                    <a:cubicBezTo>
                      <a:pt x="569" y="337"/>
                      <a:pt x="570" y="335"/>
                      <a:pt x="569" y="336"/>
                    </a:cubicBezTo>
                    <a:cubicBezTo>
                      <a:pt x="569" y="337"/>
                      <a:pt x="569" y="337"/>
                      <a:pt x="569" y="338"/>
                    </a:cubicBezTo>
                    <a:close/>
                    <a:moveTo>
                      <a:pt x="565" y="343"/>
                    </a:moveTo>
                    <a:cubicBezTo>
                      <a:pt x="565" y="342"/>
                      <a:pt x="566" y="338"/>
                      <a:pt x="568" y="340"/>
                    </a:cubicBezTo>
                    <a:cubicBezTo>
                      <a:pt x="567" y="338"/>
                      <a:pt x="568" y="337"/>
                      <a:pt x="567" y="336"/>
                    </a:cubicBezTo>
                    <a:cubicBezTo>
                      <a:pt x="565" y="338"/>
                      <a:pt x="564" y="340"/>
                      <a:pt x="565" y="343"/>
                    </a:cubicBezTo>
                    <a:close/>
                    <a:moveTo>
                      <a:pt x="601" y="348"/>
                    </a:moveTo>
                    <a:cubicBezTo>
                      <a:pt x="601" y="345"/>
                      <a:pt x="601" y="340"/>
                      <a:pt x="600" y="336"/>
                    </a:cubicBezTo>
                    <a:cubicBezTo>
                      <a:pt x="600" y="339"/>
                      <a:pt x="601" y="344"/>
                      <a:pt x="601" y="348"/>
                    </a:cubicBezTo>
                    <a:close/>
                    <a:moveTo>
                      <a:pt x="581" y="338"/>
                    </a:moveTo>
                    <a:cubicBezTo>
                      <a:pt x="581" y="338"/>
                      <a:pt x="581" y="336"/>
                      <a:pt x="581" y="336"/>
                    </a:cubicBezTo>
                    <a:cubicBezTo>
                      <a:pt x="581" y="337"/>
                      <a:pt x="580" y="338"/>
                      <a:pt x="581" y="338"/>
                    </a:cubicBezTo>
                    <a:close/>
                    <a:moveTo>
                      <a:pt x="494" y="343"/>
                    </a:moveTo>
                    <a:cubicBezTo>
                      <a:pt x="494" y="342"/>
                      <a:pt x="493" y="342"/>
                      <a:pt x="493" y="342"/>
                    </a:cubicBezTo>
                    <a:cubicBezTo>
                      <a:pt x="495" y="340"/>
                      <a:pt x="492" y="339"/>
                      <a:pt x="494" y="337"/>
                    </a:cubicBezTo>
                    <a:cubicBezTo>
                      <a:pt x="493" y="337"/>
                      <a:pt x="493" y="337"/>
                      <a:pt x="492" y="336"/>
                    </a:cubicBezTo>
                    <a:cubicBezTo>
                      <a:pt x="491" y="340"/>
                      <a:pt x="492" y="342"/>
                      <a:pt x="491" y="345"/>
                    </a:cubicBezTo>
                    <a:cubicBezTo>
                      <a:pt x="492" y="345"/>
                      <a:pt x="492" y="345"/>
                      <a:pt x="492" y="345"/>
                    </a:cubicBezTo>
                    <a:cubicBezTo>
                      <a:pt x="490" y="347"/>
                      <a:pt x="491" y="348"/>
                      <a:pt x="491" y="350"/>
                    </a:cubicBezTo>
                    <a:cubicBezTo>
                      <a:pt x="491" y="352"/>
                      <a:pt x="491" y="355"/>
                      <a:pt x="491" y="356"/>
                    </a:cubicBezTo>
                    <a:cubicBezTo>
                      <a:pt x="491" y="356"/>
                      <a:pt x="491" y="357"/>
                      <a:pt x="491" y="358"/>
                    </a:cubicBezTo>
                    <a:cubicBezTo>
                      <a:pt x="492" y="362"/>
                      <a:pt x="492" y="367"/>
                      <a:pt x="492" y="372"/>
                    </a:cubicBezTo>
                    <a:cubicBezTo>
                      <a:pt x="493" y="376"/>
                      <a:pt x="493" y="380"/>
                      <a:pt x="493" y="384"/>
                    </a:cubicBezTo>
                    <a:cubicBezTo>
                      <a:pt x="492" y="383"/>
                      <a:pt x="492" y="385"/>
                      <a:pt x="493" y="385"/>
                    </a:cubicBezTo>
                    <a:cubicBezTo>
                      <a:pt x="494" y="382"/>
                      <a:pt x="493" y="377"/>
                      <a:pt x="494" y="375"/>
                    </a:cubicBezTo>
                    <a:cubicBezTo>
                      <a:pt x="494" y="376"/>
                      <a:pt x="494" y="376"/>
                      <a:pt x="494" y="377"/>
                    </a:cubicBezTo>
                    <a:cubicBezTo>
                      <a:pt x="495" y="376"/>
                      <a:pt x="494" y="376"/>
                      <a:pt x="495" y="377"/>
                    </a:cubicBezTo>
                    <a:cubicBezTo>
                      <a:pt x="494" y="376"/>
                      <a:pt x="494" y="373"/>
                      <a:pt x="494" y="372"/>
                    </a:cubicBezTo>
                    <a:cubicBezTo>
                      <a:pt x="493" y="373"/>
                      <a:pt x="493" y="372"/>
                      <a:pt x="493" y="371"/>
                    </a:cubicBezTo>
                    <a:cubicBezTo>
                      <a:pt x="494" y="371"/>
                      <a:pt x="494" y="371"/>
                      <a:pt x="495" y="371"/>
                    </a:cubicBezTo>
                    <a:cubicBezTo>
                      <a:pt x="495" y="370"/>
                      <a:pt x="493" y="371"/>
                      <a:pt x="494" y="370"/>
                    </a:cubicBezTo>
                    <a:cubicBezTo>
                      <a:pt x="494" y="370"/>
                      <a:pt x="494" y="371"/>
                      <a:pt x="495" y="370"/>
                    </a:cubicBezTo>
                    <a:cubicBezTo>
                      <a:pt x="494" y="369"/>
                      <a:pt x="495" y="369"/>
                      <a:pt x="494" y="369"/>
                    </a:cubicBezTo>
                    <a:cubicBezTo>
                      <a:pt x="494" y="369"/>
                      <a:pt x="494" y="368"/>
                      <a:pt x="495" y="368"/>
                    </a:cubicBezTo>
                    <a:cubicBezTo>
                      <a:pt x="494" y="368"/>
                      <a:pt x="495" y="367"/>
                      <a:pt x="495" y="366"/>
                    </a:cubicBezTo>
                    <a:cubicBezTo>
                      <a:pt x="493" y="367"/>
                      <a:pt x="494" y="366"/>
                      <a:pt x="494" y="365"/>
                    </a:cubicBezTo>
                    <a:cubicBezTo>
                      <a:pt x="494" y="365"/>
                      <a:pt x="495" y="365"/>
                      <a:pt x="495" y="365"/>
                    </a:cubicBezTo>
                    <a:cubicBezTo>
                      <a:pt x="494" y="363"/>
                      <a:pt x="493" y="361"/>
                      <a:pt x="494" y="360"/>
                    </a:cubicBezTo>
                    <a:cubicBezTo>
                      <a:pt x="493" y="360"/>
                      <a:pt x="494" y="356"/>
                      <a:pt x="495" y="356"/>
                    </a:cubicBezTo>
                    <a:cubicBezTo>
                      <a:pt x="493" y="351"/>
                      <a:pt x="494" y="346"/>
                      <a:pt x="493" y="343"/>
                    </a:cubicBezTo>
                    <a:cubicBezTo>
                      <a:pt x="493" y="342"/>
                      <a:pt x="495" y="343"/>
                      <a:pt x="494" y="343"/>
                    </a:cubicBezTo>
                    <a:close/>
                    <a:moveTo>
                      <a:pt x="757" y="338"/>
                    </a:moveTo>
                    <a:cubicBezTo>
                      <a:pt x="758" y="338"/>
                      <a:pt x="758" y="337"/>
                      <a:pt x="757" y="336"/>
                    </a:cubicBezTo>
                    <a:cubicBezTo>
                      <a:pt x="758" y="337"/>
                      <a:pt x="757" y="337"/>
                      <a:pt x="757" y="338"/>
                    </a:cubicBezTo>
                    <a:close/>
                    <a:moveTo>
                      <a:pt x="366" y="338"/>
                    </a:moveTo>
                    <a:cubicBezTo>
                      <a:pt x="366" y="338"/>
                      <a:pt x="366" y="336"/>
                      <a:pt x="365" y="337"/>
                    </a:cubicBezTo>
                    <a:cubicBezTo>
                      <a:pt x="365" y="337"/>
                      <a:pt x="365" y="338"/>
                      <a:pt x="366" y="338"/>
                    </a:cubicBezTo>
                    <a:close/>
                    <a:moveTo>
                      <a:pt x="761" y="370"/>
                    </a:moveTo>
                    <a:cubicBezTo>
                      <a:pt x="760" y="373"/>
                      <a:pt x="759" y="376"/>
                      <a:pt x="759" y="378"/>
                    </a:cubicBezTo>
                    <a:cubicBezTo>
                      <a:pt x="759" y="381"/>
                      <a:pt x="758" y="383"/>
                      <a:pt x="758" y="386"/>
                    </a:cubicBezTo>
                    <a:cubicBezTo>
                      <a:pt x="759" y="383"/>
                      <a:pt x="760" y="380"/>
                      <a:pt x="760" y="378"/>
                    </a:cubicBezTo>
                    <a:cubicBezTo>
                      <a:pt x="762" y="364"/>
                      <a:pt x="765" y="351"/>
                      <a:pt x="765" y="337"/>
                    </a:cubicBezTo>
                    <a:cubicBezTo>
                      <a:pt x="763" y="347"/>
                      <a:pt x="762" y="359"/>
                      <a:pt x="761" y="370"/>
                    </a:cubicBezTo>
                    <a:close/>
                    <a:moveTo>
                      <a:pt x="221" y="385"/>
                    </a:moveTo>
                    <a:cubicBezTo>
                      <a:pt x="217" y="384"/>
                      <a:pt x="212" y="382"/>
                      <a:pt x="208" y="382"/>
                    </a:cubicBezTo>
                    <a:cubicBezTo>
                      <a:pt x="207" y="381"/>
                      <a:pt x="207" y="381"/>
                      <a:pt x="206" y="381"/>
                    </a:cubicBezTo>
                    <a:cubicBezTo>
                      <a:pt x="203" y="381"/>
                      <a:pt x="197" y="378"/>
                      <a:pt x="193" y="378"/>
                    </a:cubicBezTo>
                    <a:cubicBezTo>
                      <a:pt x="187" y="376"/>
                      <a:pt x="181" y="375"/>
                      <a:pt x="174" y="373"/>
                    </a:cubicBezTo>
                    <a:cubicBezTo>
                      <a:pt x="172" y="373"/>
                      <a:pt x="170" y="372"/>
                      <a:pt x="168" y="371"/>
                    </a:cubicBezTo>
                    <a:cubicBezTo>
                      <a:pt x="167" y="370"/>
                      <a:pt x="168" y="371"/>
                      <a:pt x="167" y="371"/>
                    </a:cubicBezTo>
                    <a:cubicBezTo>
                      <a:pt x="159" y="368"/>
                      <a:pt x="150" y="367"/>
                      <a:pt x="142" y="364"/>
                    </a:cubicBezTo>
                    <a:cubicBezTo>
                      <a:pt x="139" y="364"/>
                      <a:pt x="137" y="363"/>
                      <a:pt x="134" y="362"/>
                    </a:cubicBezTo>
                    <a:cubicBezTo>
                      <a:pt x="133" y="362"/>
                      <a:pt x="133" y="362"/>
                      <a:pt x="132" y="362"/>
                    </a:cubicBezTo>
                    <a:cubicBezTo>
                      <a:pt x="130" y="360"/>
                      <a:pt x="126" y="361"/>
                      <a:pt x="122" y="358"/>
                    </a:cubicBezTo>
                    <a:cubicBezTo>
                      <a:pt x="120" y="358"/>
                      <a:pt x="118" y="358"/>
                      <a:pt x="115" y="357"/>
                    </a:cubicBezTo>
                    <a:cubicBezTo>
                      <a:pt x="115" y="357"/>
                      <a:pt x="114" y="356"/>
                      <a:pt x="113" y="357"/>
                    </a:cubicBezTo>
                    <a:cubicBezTo>
                      <a:pt x="109" y="356"/>
                      <a:pt x="104" y="356"/>
                      <a:pt x="100" y="353"/>
                    </a:cubicBezTo>
                    <a:cubicBezTo>
                      <a:pt x="98" y="353"/>
                      <a:pt x="95" y="352"/>
                      <a:pt x="94" y="351"/>
                    </a:cubicBezTo>
                    <a:cubicBezTo>
                      <a:pt x="92" y="352"/>
                      <a:pt x="89" y="350"/>
                      <a:pt x="87" y="350"/>
                    </a:cubicBezTo>
                    <a:cubicBezTo>
                      <a:pt x="84" y="349"/>
                      <a:pt x="83" y="349"/>
                      <a:pt x="79" y="349"/>
                    </a:cubicBezTo>
                    <a:cubicBezTo>
                      <a:pt x="79" y="348"/>
                      <a:pt x="79" y="348"/>
                      <a:pt x="79" y="348"/>
                    </a:cubicBezTo>
                    <a:cubicBezTo>
                      <a:pt x="78" y="349"/>
                      <a:pt x="78" y="347"/>
                      <a:pt x="78" y="349"/>
                    </a:cubicBezTo>
                    <a:cubicBezTo>
                      <a:pt x="77" y="347"/>
                      <a:pt x="76" y="348"/>
                      <a:pt x="75" y="348"/>
                    </a:cubicBezTo>
                    <a:cubicBezTo>
                      <a:pt x="75" y="347"/>
                      <a:pt x="76" y="348"/>
                      <a:pt x="76" y="347"/>
                    </a:cubicBezTo>
                    <a:cubicBezTo>
                      <a:pt x="75" y="348"/>
                      <a:pt x="75" y="347"/>
                      <a:pt x="74" y="347"/>
                    </a:cubicBezTo>
                    <a:cubicBezTo>
                      <a:pt x="68" y="344"/>
                      <a:pt x="63" y="344"/>
                      <a:pt x="56" y="341"/>
                    </a:cubicBezTo>
                    <a:cubicBezTo>
                      <a:pt x="52" y="342"/>
                      <a:pt x="47" y="338"/>
                      <a:pt x="42" y="340"/>
                    </a:cubicBezTo>
                    <a:cubicBezTo>
                      <a:pt x="41" y="339"/>
                      <a:pt x="40" y="338"/>
                      <a:pt x="39" y="339"/>
                    </a:cubicBezTo>
                    <a:cubicBezTo>
                      <a:pt x="37" y="338"/>
                      <a:pt x="34" y="337"/>
                      <a:pt x="31" y="337"/>
                    </a:cubicBezTo>
                    <a:cubicBezTo>
                      <a:pt x="31" y="338"/>
                      <a:pt x="31" y="339"/>
                      <a:pt x="31" y="340"/>
                    </a:cubicBezTo>
                    <a:cubicBezTo>
                      <a:pt x="32" y="340"/>
                      <a:pt x="34" y="340"/>
                      <a:pt x="34" y="341"/>
                    </a:cubicBezTo>
                    <a:cubicBezTo>
                      <a:pt x="49" y="346"/>
                      <a:pt x="62" y="348"/>
                      <a:pt x="79" y="351"/>
                    </a:cubicBezTo>
                    <a:cubicBezTo>
                      <a:pt x="80" y="352"/>
                      <a:pt x="82" y="352"/>
                      <a:pt x="83" y="351"/>
                    </a:cubicBezTo>
                    <a:cubicBezTo>
                      <a:pt x="83" y="350"/>
                      <a:pt x="82" y="349"/>
                      <a:pt x="82" y="349"/>
                    </a:cubicBezTo>
                    <a:cubicBezTo>
                      <a:pt x="83" y="349"/>
                      <a:pt x="84" y="350"/>
                      <a:pt x="83" y="352"/>
                    </a:cubicBezTo>
                    <a:cubicBezTo>
                      <a:pt x="85" y="353"/>
                      <a:pt x="89" y="353"/>
                      <a:pt x="92" y="353"/>
                    </a:cubicBezTo>
                    <a:cubicBezTo>
                      <a:pt x="100" y="357"/>
                      <a:pt x="111" y="357"/>
                      <a:pt x="120" y="361"/>
                    </a:cubicBezTo>
                    <a:cubicBezTo>
                      <a:pt x="123" y="361"/>
                      <a:pt x="124" y="362"/>
                      <a:pt x="126" y="363"/>
                    </a:cubicBezTo>
                    <a:cubicBezTo>
                      <a:pt x="128" y="363"/>
                      <a:pt x="133" y="363"/>
                      <a:pt x="135" y="365"/>
                    </a:cubicBezTo>
                    <a:cubicBezTo>
                      <a:pt x="139" y="365"/>
                      <a:pt x="142" y="366"/>
                      <a:pt x="146" y="367"/>
                    </a:cubicBezTo>
                    <a:cubicBezTo>
                      <a:pt x="147" y="368"/>
                      <a:pt x="147" y="368"/>
                      <a:pt x="147" y="368"/>
                    </a:cubicBezTo>
                    <a:cubicBezTo>
                      <a:pt x="154" y="370"/>
                      <a:pt x="162" y="371"/>
                      <a:pt x="167" y="373"/>
                    </a:cubicBezTo>
                    <a:cubicBezTo>
                      <a:pt x="170" y="374"/>
                      <a:pt x="172" y="374"/>
                      <a:pt x="175" y="375"/>
                    </a:cubicBezTo>
                    <a:cubicBezTo>
                      <a:pt x="179" y="376"/>
                      <a:pt x="183" y="377"/>
                      <a:pt x="187" y="378"/>
                    </a:cubicBezTo>
                    <a:cubicBezTo>
                      <a:pt x="189" y="379"/>
                      <a:pt x="191" y="379"/>
                      <a:pt x="193" y="380"/>
                    </a:cubicBezTo>
                    <a:cubicBezTo>
                      <a:pt x="196" y="380"/>
                      <a:pt x="200" y="382"/>
                      <a:pt x="203" y="383"/>
                    </a:cubicBezTo>
                    <a:cubicBezTo>
                      <a:pt x="204" y="384"/>
                      <a:pt x="206" y="383"/>
                      <a:pt x="208" y="384"/>
                    </a:cubicBezTo>
                    <a:cubicBezTo>
                      <a:pt x="213" y="385"/>
                      <a:pt x="218" y="387"/>
                      <a:pt x="223" y="388"/>
                    </a:cubicBezTo>
                    <a:cubicBezTo>
                      <a:pt x="222" y="386"/>
                      <a:pt x="225" y="383"/>
                      <a:pt x="223" y="383"/>
                    </a:cubicBezTo>
                    <a:cubicBezTo>
                      <a:pt x="224" y="384"/>
                      <a:pt x="222" y="385"/>
                      <a:pt x="221" y="385"/>
                    </a:cubicBezTo>
                    <a:close/>
                    <a:moveTo>
                      <a:pt x="495" y="338"/>
                    </a:moveTo>
                    <a:cubicBezTo>
                      <a:pt x="495" y="338"/>
                      <a:pt x="496" y="338"/>
                      <a:pt x="496" y="337"/>
                    </a:cubicBezTo>
                    <a:cubicBezTo>
                      <a:pt x="495" y="337"/>
                      <a:pt x="495" y="337"/>
                      <a:pt x="495" y="337"/>
                    </a:cubicBezTo>
                    <a:cubicBezTo>
                      <a:pt x="495" y="338"/>
                      <a:pt x="495" y="339"/>
                      <a:pt x="495" y="338"/>
                    </a:cubicBezTo>
                    <a:close/>
                    <a:moveTo>
                      <a:pt x="570" y="340"/>
                    </a:moveTo>
                    <a:cubicBezTo>
                      <a:pt x="570" y="340"/>
                      <a:pt x="570" y="338"/>
                      <a:pt x="570" y="338"/>
                    </a:cubicBezTo>
                    <a:cubicBezTo>
                      <a:pt x="569" y="338"/>
                      <a:pt x="570" y="340"/>
                      <a:pt x="570" y="340"/>
                    </a:cubicBezTo>
                    <a:close/>
                    <a:moveTo>
                      <a:pt x="756" y="340"/>
                    </a:moveTo>
                    <a:cubicBezTo>
                      <a:pt x="756" y="340"/>
                      <a:pt x="757" y="340"/>
                      <a:pt x="757" y="341"/>
                    </a:cubicBezTo>
                    <a:cubicBezTo>
                      <a:pt x="755" y="345"/>
                      <a:pt x="756" y="349"/>
                      <a:pt x="755" y="355"/>
                    </a:cubicBezTo>
                    <a:cubicBezTo>
                      <a:pt x="755" y="366"/>
                      <a:pt x="751" y="377"/>
                      <a:pt x="750" y="387"/>
                    </a:cubicBezTo>
                    <a:cubicBezTo>
                      <a:pt x="753" y="387"/>
                      <a:pt x="752" y="386"/>
                      <a:pt x="754" y="385"/>
                    </a:cubicBezTo>
                    <a:cubicBezTo>
                      <a:pt x="754" y="377"/>
                      <a:pt x="756" y="367"/>
                      <a:pt x="757" y="357"/>
                    </a:cubicBezTo>
                    <a:cubicBezTo>
                      <a:pt x="757" y="357"/>
                      <a:pt x="756" y="357"/>
                      <a:pt x="756" y="356"/>
                    </a:cubicBezTo>
                    <a:cubicBezTo>
                      <a:pt x="756" y="349"/>
                      <a:pt x="758" y="343"/>
                      <a:pt x="757" y="338"/>
                    </a:cubicBezTo>
                    <a:cubicBezTo>
                      <a:pt x="757" y="339"/>
                      <a:pt x="756" y="339"/>
                      <a:pt x="756" y="340"/>
                    </a:cubicBezTo>
                    <a:close/>
                    <a:moveTo>
                      <a:pt x="599" y="342"/>
                    </a:moveTo>
                    <a:cubicBezTo>
                      <a:pt x="598" y="341"/>
                      <a:pt x="600" y="340"/>
                      <a:pt x="599" y="339"/>
                    </a:cubicBezTo>
                    <a:cubicBezTo>
                      <a:pt x="599" y="340"/>
                      <a:pt x="598" y="342"/>
                      <a:pt x="599" y="342"/>
                    </a:cubicBezTo>
                    <a:close/>
                    <a:moveTo>
                      <a:pt x="582" y="346"/>
                    </a:moveTo>
                    <a:cubicBezTo>
                      <a:pt x="581" y="345"/>
                      <a:pt x="581" y="344"/>
                      <a:pt x="582" y="343"/>
                    </a:cubicBezTo>
                    <a:cubicBezTo>
                      <a:pt x="581" y="343"/>
                      <a:pt x="581" y="343"/>
                      <a:pt x="581" y="343"/>
                    </a:cubicBezTo>
                    <a:cubicBezTo>
                      <a:pt x="581" y="345"/>
                      <a:pt x="580" y="347"/>
                      <a:pt x="582" y="348"/>
                    </a:cubicBezTo>
                    <a:cubicBezTo>
                      <a:pt x="582" y="350"/>
                      <a:pt x="582" y="351"/>
                      <a:pt x="581" y="354"/>
                    </a:cubicBezTo>
                    <a:cubicBezTo>
                      <a:pt x="581" y="353"/>
                      <a:pt x="582" y="352"/>
                      <a:pt x="581" y="352"/>
                    </a:cubicBezTo>
                    <a:cubicBezTo>
                      <a:pt x="582" y="357"/>
                      <a:pt x="581" y="359"/>
                      <a:pt x="581" y="364"/>
                    </a:cubicBezTo>
                    <a:cubicBezTo>
                      <a:pt x="582" y="363"/>
                      <a:pt x="582" y="362"/>
                      <a:pt x="584" y="361"/>
                    </a:cubicBezTo>
                    <a:cubicBezTo>
                      <a:pt x="583" y="355"/>
                      <a:pt x="584" y="346"/>
                      <a:pt x="583" y="339"/>
                    </a:cubicBezTo>
                    <a:cubicBezTo>
                      <a:pt x="582" y="341"/>
                      <a:pt x="582" y="344"/>
                      <a:pt x="582" y="346"/>
                    </a:cubicBezTo>
                    <a:close/>
                    <a:moveTo>
                      <a:pt x="725" y="391"/>
                    </a:moveTo>
                    <a:cubicBezTo>
                      <a:pt x="726" y="391"/>
                      <a:pt x="727" y="390"/>
                      <a:pt x="729" y="390"/>
                    </a:cubicBezTo>
                    <a:cubicBezTo>
                      <a:pt x="731" y="382"/>
                      <a:pt x="734" y="374"/>
                      <a:pt x="735" y="365"/>
                    </a:cubicBezTo>
                    <a:cubicBezTo>
                      <a:pt x="737" y="363"/>
                      <a:pt x="735" y="358"/>
                      <a:pt x="735" y="355"/>
                    </a:cubicBezTo>
                    <a:cubicBezTo>
                      <a:pt x="735" y="354"/>
                      <a:pt x="736" y="353"/>
                      <a:pt x="736" y="352"/>
                    </a:cubicBezTo>
                    <a:cubicBezTo>
                      <a:pt x="736" y="348"/>
                      <a:pt x="736" y="344"/>
                      <a:pt x="737" y="339"/>
                    </a:cubicBezTo>
                    <a:cubicBezTo>
                      <a:pt x="731" y="354"/>
                      <a:pt x="731" y="375"/>
                      <a:pt x="725" y="391"/>
                    </a:cubicBezTo>
                    <a:close/>
                    <a:moveTo>
                      <a:pt x="768" y="342"/>
                    </a:moveTo>
                    <a:cubicBezTo>
                      <a:pt x="767" y="341"/>
                      <a:pt x="768" y="340"/>
                      <a:pt x="767" y="340"/>
                    </a:cubicBezTo>
                    <a:cubicBezTo>
                      <a:pt x="767" y="341"/>
                      <a:pt x="767" y="341"/>
                      <a:pt x="768" y="342"/>
                    </a:cubicBezTo>
                    <a:close/>
                    <a:moveTo>
                      <a:pt x="565" y="351"/>
                    </a:moveTo>
                    <a:cubicBezTo>
                      <a:pt x="563" y="349"/>
                      <a:pt x="565" y="346"/>
                      <a:pt x="563" y="343"/>
                    </a:cubicBezTo>
                    <a:cubicBezTo>
                      <a:pt x="563" y="350"/>
                      <a:pt x="561" y="357"/>
                      <a:pt x="561" y="366"/>
                    </a:cubicBezTo>
                    <a:cubicBezTo>
                      <a:pt x="561" y="367"/>
                      <a:pt x="561" y="367"/>
                      <a:pt x="561" y="367"/>
                    </a:cubicBezTo>
                    <a:cubicBezTo>
                      <a:pt x="562" y="372"/>
                      <a:pt x="560" y="380"/>
                      <a:pt x="561" y="384"/>
                    </a:cubicBezTo>
                    <a:cubicBezTo>
                      <a:pt x="561" y="383"/>
                      <a:pt x="561" y="383"/>
                      <a:pt x="561" y="382"/>
                    </a:cubicBezTo>
                    <a:cubicBezTo>
                      <a:pt x="561" y="380"/>
                      <a:pt x="562" y="379"/>
                      <a:pt x="563" y="377"/>
                    </a:cubicBezTo>
                    <a:cubicBezTo>
                      <a:pt x="564" y="372"/>
                      <a:pt x="562" y="363"/>
                      <a:pt x="564" y="359"/>
                    </a:cubicBezTo>
                    <a:cubicBezTo>
                      <a:pt x="563" y="358"/>
                      <a:pt x="564" y="353"/>
                      <a:pt x="565" y="351"/>
                    </a:cubicBezTo>
                    <a:cubicBezTo>
                      <a:pt x="565" y="352"/>
                      <a:pt x="565" y="352"/>
                      <a:pt x="565" y="352"/>
                    </a:cubicBezTo>
                    <a:cubicBezTo>
                      <a:pt x="565" y="358"/>
                      <a:pt x="564" y="360"/>
                      <a:pt x="565" y="366"/>
                    </a:cubicBezTo>
                    <a:cubicBezTo>
                      <a:pt x="565" y="365"/>
                      <a:pt x="567" y="366"/>
                      <a:pt x="567" y="365"/>
                    </a:cubicBezTo>
                    <a:cubicBezTo>
                      <a:pt x="567" y="364"/>
                      <a:pt x="567" y="362"/>
                      <a:pt x="568" y="361"/>
                    </a:cubicBezTo>
                    <a:cubicBezTo>
                      <a:pt x="566" y="356"/>
                      <a:pt x="569" y="347"/>
                      <a:pt x="567" y="340"/>
                    </a:cubicBezTo>
                    <a:cubicBezTo>
                      <a:pt x="566" y="344"/>
                      <a:pt x="567" y="348"/>
                      <a:pt x="565" y="351"/>
                    </a:cubicBezTo>
                    <a:close/>
                    <a:moveTo>
                      <a:pt x="581" y="342"/>
                    </a:moveTo>
                    <a:cubicBezTo>
                      <a:pt x="581" y="342"/>
                      <a:pt x="581" y="341"/>
                      <a:pt x="582" y="342"/>
                    </a:cubicBezTo>
                    <a:cubicBezTo>
                      <a:pt x="582" y="341"/>
                      <a:pt x="582" y="341"/>
                      <a:pt x="582" y="341"/>
                    </a:cubicBezTo>
                    <a:cubicBezTo>
                      <a:pt x="581" y="341"/>
                      <a:pt x="581" y="341"/>
                      <a:pt x="581" y="341"/>
                    </a:cubicBezTo>
                    <a:cubicBezTo>
                      <a:pt x="581" y="341"/>
                      <a:pt x="580" y="342"/>
                      <a:pt x="581" y="342"/>
                    </a:cubicBezTo>
                    <a:close/>
                    <a:moveTo>
                      <a:pt x="593" y="343"/>
                    </a:moveTo>
                    <a:cubicBezTo>
                      <a:pt x="592" y="342"/>
                      <a:pt x="594" y="341"/>
                      <a:pt x="592" y="341"/>
                    </a:cubicBezTo>
                    <a:cubicBezTo>
                      <a:pt x="592" y="341"/>
                      <a:pt x="593" y="341"/>
                      <a:pt x="592" y="342"/>
                    </a:cubicBezTo>
                    <a:cubicBezTo>
                      <a:pt x="592" y="341"/>
                      <a:pt x="592" y="341"/>
                      <a:pt x="592" y="342"/>
                    </a:cubicBezTo>
                    <a:cubicBezTo>
                      <a:pt x="593" y="341"/>
                      <a:pt x="592" y="343"/>
                      <a:pt x="593" y="343"/>
                    </a:cubicBezTo>
                    <a:close/>
                    <a:moveTo>
                      <a:pt x="737" y="369"/>
                    </a:moveTo>
                    <a:cubicBezTo>
                      <a:pt x="736" y="370"/>
                      <a:pt x="737" y="370"/>
                      <a:pt x="737" y="371"/>
                    </a:cubicBezTo>
                    <a:cubicBezTo>
                      <a:pt x="736" y="370"/>
                      <a:pt x="736" y="371"/>
                      <a:pt x="736" y="371"/>
                    </a:cubicBezTo>
                    <a:cubicBezTo>
                      <a:pt x="734" y="378"/>
                      <a:pt x="732" y="384"/>
                      <a:pt x="731" y="390"/>
                    </a:cubicBezTo>
                    <a:cubicBezTo>
                      <a:pt x="733" y="390"/>
                      <a:pt x="734" y="390"/>
                      <a:pt x="735" y="389"/>
                    </a:cubicBezTo>
                    <a:cubicBezTo>
                      <a:pt x="738" y="382"/>
                      <a:pt x="739" y="373"/>
                      <a:pt x="741" y="366"/>
                    </a:cubicBezTo>
                    <a:cubicBezTo>
                      <a:pt x="741" y="365"/>
                      <a:pt x="740" y="365"/>
                      <a:pt x="740" y="365"/>
                    </a:cubicBezTo>
                    <a:cubicBezTo>
                      <a:pt x="740" y="364"/>
                      <a:pt x="741" y="364"/>
                      <a:pt x="741" y="364"/>
                    </a:cubicBezTo>
                    <a:cubicBezTo>
                      <a:pt x="741" y="360"/>
                      <a:pt x="743" y="356"/>
                      <a:pt x="742" y="353"/>
                    </a:cubicBezTo>
                    <a:cubicBezTo>
                      <a:pt x="743" y="350"/>
                      <a:pt x="742" y="346"/>
                      <a:pt x="743" y="344"/>
                    </a:cubicBezTo>
                    <a:cubicBezTo>
                      <a:pt x="743" y="343"/>
                      <a:pt x="745" y="341"/>
                      <a:pt x="743" y="341"/>
                    </a:cubicBezTo>
                    <a:cubicBezTo>
                      <a:pt x="742" y="346"/>
                      <a:pt x="742" y="351"/>
                      <a:pt x="740" y="355"/>
                    </a:cubicBezTo>
                    <a:cubicBezTo>
                      <a:pt x="741" y="354"/>
                      <a:pt x="740" y="355"/>
                      <a:pt x="741" y="356"/>
                    </a:cubicBezTo>
                    <a:cubicBezTo>
                      <a:pt x="739" y="357"/>
                      <a:pt x="741" y="364"/>
                      <a:pt x="737" y="365"/>
                    </a:cubicBezTo>
                    <a:cubicBezTo>
                      <a:pt x="737" y="365"/>
                      <a:pt x="737" y="366"/>
                      <a:pt x="737" y="367"/>
                    </a:cubicBezTo>
                    <a:cubicBezTo>
                      <a:pt x="737" y="367"/>
                      <a:pt x="737" y="367"/>
                      <a:pt x="738" y="366"/>
                    </a:cubicBezTo>
                    <a:cubicBezTo>
                      <a:pt x="737" y="368"/>
                      <a:pt x="738" y="367"/>
                      <a:pt x="738" y="368"/>
                    </a:cubicBezTo>
                    <a:cubicBezTo>
                      <a:pt x="738" y="368"/>
                      <a:pt x="738" y="369"/>
                      <a:pt x="738" y="369"/>
                    </a:cubicBezTo>
                    <a:cubicBezTo>
                      <a:pt x="738" y="368"/>
                      <a:pt x="737" y="368"/>
                      <a:pt x="737" y="367"/>
                    </a:cubicBezTo>
                    <a:cubicBezTo>
                      <a:pt x="737" y="368"/>
                      <a:pt x="737" y="369"/>
                      <a:pt x="737" y="369"/>
                    </a:cubicBezTo>
                    <a:cubicBezTo>
                      <a:pt x="737" y="369"/>
                      <a:pt x="737" y="368"/>
                      <a:pt x="738" y="368"/>
                    </a:cubicBezTo>
                    <a:cubicBezTo>
                      <a:pt x="737" y="369"/>
                      <a:pt x="738" y="369"/>
                      <a:pt x="739" y="370"/>
                    </a:cubicBezTo>
                    <a:cubicBezTo>
                      <a:pt x="738" y="370"/>
                      <a:pt x="738" y="370"/>
                      <a:pt x="737" y="369"/>
                    </a:cubicBezTo>
                    <a:close/>
                    <a:moveTo>
                      <a:pt x="721" y="363"/>
                    </a:moveTo>
                    <a:cubicBezTo>
                      <a:pt x="720" y="362"/>
                      <a:pt x="721" y="362"/>
                      <a:pt x="720" y="361"/>
                    </a:cubicBezTo>
                    <a:cubicBezTo>
                      <a:pt x="718" y="365"/>
                      <a:pt x="719" y="369"/>
                      <a:pt x="718" y="374"/>
                    </a:cubicBezTo>
                    <a:cubicBezTo>
                      <a:pt x="718" y="378"/>
                      <a:pt x="716" y="383"/>
                      <a:pt x="715" y="387"/>
                    </a:cubicBezTo>
                    <a:cubicBezTo>
                      <a:pt x="714" y="389"/>
                      <a:pt x="712" y="391"/>
                      <a:pt x="712" y="394"/>
                    </a:cubicBezTo>
                    <a:cubicBezTo>
                      <a:pt x="713" y="394"/>
                      <a:pt x="714" y="393"/>
                      <a:pt x="715" y="392"/>
                    </a:cubicBezTo>
                    <a:cubicBezTo>
                      <a:pt x="715" y="392"/>
                      <a:pt x="715" y="391"/>
                      <a:pt x="715" y="391"/>
                    </a:cubicBezTo>
                    <a:cubicBezTo>
                      <a:pt x="715" y="392"/>
                      <a:pt x="716" y="392"/>
                      <a:pt x="716" y="393"/>
                    </a:cubicBezTo>
                    <a:cubicBezTo>
                      <a:pt x="718" y="393"/>
                      <a:pt x="720" y="392"/>
                      <a:pt x="722" y="392"/>
                    </a:cubicBezTo>
                    <a:cubicBezTo>
                      <a:pt x="727" y="383"/>
                      <a:pt x="728" y="373"/>
                      <a:pt x="729" y="363"/>
                    </a:cubicBezTo>
                    <a:cubicBezTo>
                      <a:pt x="729" y="361"/>
                      <a:pt x="728" y="359"/>
                      <a:pt x="729" y="358"/>
                    </a:cubicBezTo>
                    <a:cubicBezTo>
                      <a:pt x="728" y="356"/>
                      <a:pt x="729" y="353"/>
                      <a:pt x="729" y="351"/>
                    </a:cubicBezTo>
                    <a:cubicBezTo>
                      <a:pt x="728" y="350"/>
                      <a:pt x="729" y="350"/>
                      <a:pt x="729" y="349"/>
                    </a:cubicBezTo>
                    <a:cubicBezTo>
                      <a:pt x="729" y="348"/>
                      <a:pt x="729" y="347"/>
                      <a:pt x="729" y="346"/>
                    </a:cubicBezTo>
                    <a:cubicBezTo>
                      <a:pt x="728" y="345"/>
                      <a:pt x="730" y="343"/>
                      <a:pt x="729" y="341"/>
                    </a:cubicBezTo>
                    <a:cubicBezTo>
                      <a:pt x="728" y="346"/>
                      <a:pt x="727" y="350"/>
                      <a:pt x="726" y="354"/>
                    </a:cubicBezTo>
                    <a:cubicBezTo>
                      <a:pt x="726" y="354"/>
                      <a:pt x="727" y="354"/>
                      <a:pt x="727" y="355"/>
                    </a:cubicBezTo>
                    <a:cubicBezTo>
                      <a:pt x="725" y="359"/>
                      <a:pt x="726" y="365"/>
                      <a:pt x="724" y="370"/>
                    </a:cubicBezTo>
                    <a:cubicBezTo>
                      <a:pt x="723" y="376"/>
                      <a:pt x="721" y="384"/>
                      <a:pt x="719" y="390"/>
                    </a:cubicBezTo>
                    <a:cubicBezTo>
                      <a:pt x="719" y="391"/>
                      <a:pt x="718" y="393"/>
                      <a:pt x="717" y="392"/>
                    </a:cubicBezTo>
                    <a:cubicBezTo>
                      <a:pt x="718" y="387"/>
                      <a:pt x="720" y="382"/>
                      <a:pt x="721" y="376"/>
                    </a:cubicBezTo>
                    <a:cubicBezTo>
                      <a:pt x="722" y="374"/>
                      <a:pt x="722" y="373"/>
                      <a:pt x="723" y="371"/>
                    </a:cubicBezTo>
                    <a:cubicBezTo>
                      <a:pt x="723" y="371"/>
                      <a:pt x="722" y="370"/>
                      <a:pt x="722" y="370"/>
                    </a:cubicBezTo>
                    <a:cubicBezTo>
                      <a:pt x="723" y="369"/>
                      <a:pt x="723" y="365"/>
                      <a:pt x="722" y="365"/>
                    </a:cubicBezTo>
                    <a:cubicBezTo>
                      <a:pt x="722" y="365"/>
                      <a:pt x="724" y="366"/>
                      <a:pt x="723" y="365"/>
                    </a:cubicBezTo>
                    <a:cubicBezTo>
                      <a:pt x="722" y="364"/>
                      <a:pt x="722" y="364"/>
                      <a:pt x="723" y="364"/>
                    </a:cubicBezTo>
                    <a:cubicBezTo>
                      <a:pt x="722" y="364"/>
                      <a:pt x="722" y="365"/>
                      <a:pt x="722" y="365"/>
                    </a:cubicBezTo>
                    <a:cubicBezTo>
                      <a:pt x="721" y="365"/>
                      <a:pt x="720" y="365"/>
                      <a:pt x="720" y="365"/>
                    </a:cubicBezTo>
                    <a:cubicBezTo>
                      <a:pt x="722" y="365"/>
                      <a:pt x="718" y="363"/>
                      <a:pt x="721" y="363"/>
                    </a:cubicBezTo>
                    <a:close/>
                    <a:moveTo>
                      <a:pt x="467" y="343"/>
                    </a:moveTo>
                    <a:cubicBezTo>
                      <a:pt x="467" y="344"/>
                      <a:pt x="467" y="345"/>
                      <a:pt x="467" y="346"/>
                    </a:cubicBezTo>
                    <a:cubicBezTo>
                      <a:pt x="468" y="344"/>
                      <a:pt x="468" y="343"/>
                      <a:pt x="468" y="342"/>
                    </a:cubicBezTo>
                    <a:cubicBezTo>
                      <a:pt x="467" y="342"/>
                      <a:pt x="467" y="343"/>
                      <a:pt x="467" y="343"/>
                    </a:cubicBezTo>
                    <a:close/>
                    <a:moveTo>
                      <a:pt x="297" y="343"/>
                    </a:moveTo>
                    <a:cubicBezTo>
                      <a:pt x="297" y="344"/>
                      <a:pt x="298" y="343"/>
                      <a:pt x="299" y="344"/>
                    </a:cubicBezTo>
                    <a:cubicBezTo>
                      <a:pt x="297" y="344"/>
                      <a:pt x="296" y="345"/>
                      <a:pt x="296" y="346"/>
                    </a:cubicBezTo>
                    <a:cubicBezTo>
                      <a:pt x="296" y="346"/>
                      <a:pt x="296" y="346"/>
                      <a:pt x="296" y="346"/>
                    </a:cubicBezTo>
                    <a:cubicBezTo>
                      <a:pt x="297" y="345"/>
                      <a:pt x="297" y="346"/>
                      <a:pt x="298" y="346"/>
                    </a:cubicBezTo>
                    <a:cubicBezTo>
                      <a:pt x="298" y="345"/>
                      <a:pt x="298" y="345"/>
                      <a:pt x="298" y="345"/>
                    </a:cubicBezTo>
                    <a:cubicBezTo>
                      <a:pt x="298" y="344"/>
                      <a:pt x="299" y="344"/>
                      <a:pt x="300" y="344"/>
                    </a:cubicBezTo>
                    <a:cubicBezTo>
                      <a:pt x="298" y="344"/>
                      <a:pt x="300" y="343"/>
                      <a:pt x="300" y="343"/>
                    </a:cubicBezTo>
                    <a:cubicBezTo>
                      <a:pt x="299" y="344"/>
                      <a:pt x="299" y="342"/>
                      <a:pt x="299" y="342"/>
                    </a:cubicBezTo>
                    <a:cubicBezTo>
                      <a:pt x="299" y="343"/>
                      <a:pt x="298" y="344"/>
                      <a:pt x="297" y="343"/>
                    </a:cubicBezTo>
                    <a:close/>
                    <a:moveTo>
                      <a:pt x="757" y="407"/>
                    </a:moveTo>
                    <a:cubicBezTo>
                      <a:pt x="765" y="388"/>
                      <a:pt x="768" y="366"/>
                      <a:pt x="768" y="342"/>
                    </a:cubicBezTo>
                    <a:cubicBezTo>
                      <a:pt x="767" y="342"/>
                      <a:pt x="767" y="342"/>
                      <a:pt x="767" y="342"/>
                    </a:cubicBezTo>
                    <a:cubicBezTo>
                      <a:pt x="765" y="365"/>
                      <a:pt x="762" y="387"/>
                      <a:pt x="757" y="407"/>
                    </a:cubicBezTo>
                    <a:close/>
                    <a:moveTo>
                      <a:pt x="593" y="344"/>
                    </a:moveTo>
                    <a:cubicBezTo>
                      <a:pt x="593" y="344"/>
                      <a:pt x="593" y="343"/>
                      <a:pt x="593" y="343"/>
                    </a:cubicBezTo>
                    <a:cubicBezTo>
                      <a:pt x="593" y="343"/>
                      <a:pt x="592" y="342"/>
                      <a:pt x="592" y="343"/>
                    </a:cubicBezTo>
                    <a:cubicBezTo>
                      <a:pt x="592" y="343"/>
                      <a:pt x="592" y="344"/>
                      <a:pt x="593" y="344"/>
                    </a:cubicBezTo>
                    <a:cubicBezTo>
                      <a:pt x="592" y="344"/>
                      <a:pt x="592" y="346"/>
                      <a:pt x="592" y="346"/>
                    </a:cubicBezTo>
                    <a:cubicBezTo>
                      <a:pt x="592" y="346"/>
                      <a:pt x="592" y="346"/>
                      <a:pt x="592" y="346"/>
                    </a:cubicBezTo>
                    <a:cubicBezTo>
                      <a:pt x="592" y="346"/>
                      <a:pt x="592" y="346"/>
                      <a:pt x="593" y="346"/>
                    </a:cubicBezTo>
                    <a:cubicBezTo>
                      <a:pt x="593" y="346"/>
                      <a:pt x="593" y="344"/>
                      <a:pt x="593" y="344"/>
                    </a:cubicBezTo>
                    <a:close/>
                    <a:moveTo>
                      <a:pt x="367" y="366"/>
                    </a:moveTo>
                    <a:cubicBezTo>
                      <a:pt x="369" y="363"/>
                      <a:pt x="367" y="360"/>
                      <a:pt x="367" y="357"/>
                    </a:cubicBezTo>
                    <a:cubicBezTo>
                      <a:pt x="367" y="354"/>
                      <a:pt x="368" y="350"/>
                      <a:pt x="366" y="348"/>
                    </a:cubicBezTo>
                    <a:cubicBezTo>
                      <a:pt x="367" y="347"/>
                      <a:pt x="367" y="346"/>
                      <a:pt x="366" y="344"/>
                    </a:cubicBezTo>
                    <a:cubicBezTo>
                      <a:pt x="366" y="351"/>
                      <a:pt x="367" y="357"/>
                      <a:pt x="367" y="366"/>
                    </a:cubicBezTo>
                    <a:close/>
                    <a:moveTo>
                      <a:pt x="459" y="360"/>
                    </a:moveTo>
                    <a:cubicBezTo>
                      <a:pt x="458" y="359"/>
                      <a:pt x="459" y="359"/>
                      <a:pt x="459" y="359"/>
                    </a:cubicBezTo>
                    <a:cubicBezTo>
                      <a:pt x="460" y="357"/>
                      <a:pt x="459" y="354"/>
                      <a:pt x="460" y="350"/>
                    </a:cubicBezTo>
                    <a:cubicBezTo>
                      <a:pt x="460" y="350"/>
                      <a:pt x="461" y="350"/>
                      <a:pt x="461" y="350"/>
                    </a:cubicBezTo>
                    <a:cubicBezTo>
                      <a:pt x="459" y="348"/>
                      <a:pt x="462" y="345"/>
                      <a:pt x="460" y="344"/>
                    </a:cubicBezTo>
                    <a:cubicBezTo>
                      <a:pt x="460" y="344"/>
                      <a:pt x="460" y="344"/>
                      <a:pt x="459" y="344"/>
                    </a:cubicBezTo>
                    <a:cubicBezTo>
                      <a:pt x="459" y="346"/>
                      <a:pt x="460" y="346"/>
                      <a:pt x="458" y="347"/>
                    </a:cubicBezTo>
                    <a:cubicBezTo>
                      <a:pt x="459" y="350"/>
                      <a:pt x="458" y="356"/>
                      <a:pt x="458" y="358"/>
                    </a:cubicBezTo>
                    <a:cubicBezTo>
                      <a:pt x="458" y="358"/>
                      <a:pt x="458" y="360"/>
                      <a:pt x="458" y="360"/>
                    </a:cubicBezTo>
                    <a:cubicBezTo>
                      <a:pt x="458" y="359"/>
                      <a:pt x="459" y="360"/>
                      <a:pt x="459" y="360"/>
                    </a:cubicBezTo>
                    <a:close/>
                    <a:moveTo>
                      <a:pt x="476" y="346"/>
                    </a:moveTo>
                    <a:cubicBezTo>
                      <a:pt x="477" y="346"/>
                      <a:pt x="477" y="345"/>
                      <a:pt x="476" y="344"/>
                    </a:cubicBezTo>
                    <a:cubicBezTo>
                      <a:pt x="476" y="345"/>
                      <a:pt x="476" y="346"/>
                      <a:pt x="476" y="346"/>
                    </a:cubicBezTo>
                    <a:close/>
                    <a:moveTo>
                      <a:pt x="580" y="347"/>
                    </a:moveTo>
                    <a:cubicBezTo>
                      <a:pt x="579" y="347"/>
                      <a:pt x="579" y="344"/>
                      <a:pt x="579" y="344"/>
                    </a:cubicBezTo>
                    <a:cubicBezTo>
                      <a:pt x="579" y="346"/>
                      <a:pt x="578" y="347"/>
                      <a:pt x="580" y="347"/>
                    </a:cubicBezTo>
                    <a:close/>
                    <a:moveTo>
                      <a:pt x="162" y="346"/>
                    </a:moveTo>
                    <a:cubicBezTo>
                      <a:pt x="163" y="345"/>
                      <a:pt x="161" y="344"/>
                      <a:pt x="160" y="345"/>
                    </a:cubicBezTo>
                    <a:cubicBezTo>
                      <a:pt x="161" y="345"/>
                      <a:pt x="162" y="345"/>
                      <a:pt x="162" y="346"/>
                    </a:cubicBezTo>
                    <a:close/>
                    <a:moveTo>
                      <a:pt x="576" y="345"/>
                    </a:moveTo>
                    <a:cubicBezTo>
                      <a:pt x="576" y="351"/>
                      <a:pt x="575" y="359"/>
                      <a:pt x="575" y="363"/>
                    </a:cubicBezTo>
                    <a:cubicBezTo>
                      <a:pt x="576" y="363"/>
                      <a:pt x="576" y="362"/>
                      <a:pt x="577" y="363"/>
                    </a:cubicBezTo>
                    <a:cubicBezTo>
                      <a:pt x="578" y="358"/>
                      <a:pt x="577" y="351"/>
                      <a:pt x="578" y="345"/>
                    </a:cubicBezTo>
                    <a:cubicBezTo>
                      <a:pt x="578" y="345"/>
                      <a:pt x="578" y="345"/>
                      <a:pt x="577" y="345"/>
                    </a:cubicBezTo>
                    <a:cubicBezTo>
                      <a:pt x="577" y="346"/>
                      <a:pt x="577" y="345"/>
                      <a:pt x="576" y="345"/>
                    </a:cubicBezTo>
                    <a:close/>
                    <a:moveTo>
                      <a:pt x="477" y="371"/>
                    </a:moveTo>
                    <a:cubicBezTo>
                      <a:pt x="477" y="370"/>
                      <a:pt x="478" y="371"/>
                      <a:pt x="478" y="371"/>
                    </a:cubicBezTo>
                    <a:cubicBezTo>
                      <a:pt x="479" y="370"/>
                      <a:pt x="477" y="366"/>
                      <a:pt x="479" y="367"/>
                    </a:cubicBezTo>
                    <a:cubicBezTo>
                      <a:pt x="479" y="366"/>
                      <a:pt x="479" y="366"/>
                      <a:pt x="479" y="366"/>
                    </a:cubicBezTo>
                    <a:cubicBezTo>
                      <a:pt x="478" y="366"/>
                      <a:pt x="478" y="366"/>
                      <a:pt x="478" y="365"/>
                    </a:cubicBezTo>
                    <a:cubicBezTo>
                      <a:pt x="478" y="364"/>
                      <a:pt x="478" y="364"/>
                      <a:pt x="478" y="363"/>
                    </a:cubicBezTo>
                    <a:cubicBezTo>
                      <a:pt x="478" y="362"/>
                      <a:pt x="478" y="361"/>
                      <a:pt x="477" y="360"/>
                    </a:cubicBezTo>
                    <a:cubicBezTo>
                      <a:pt x="480" y="357"/>
                      <a:pt x="478" y="352"/>
                      <a:pt x="479" y="349"/>
                    </a:cubicBezTo>
                    <a:cubicBezTo>
                      <a:pt x="481" y="350"/>
                      <a:pt x="480" y="352"/>
                      <a:pt x="480" y="354"/>
                    </a:cubicBezTo>
                    <a:cubicBezTo>
                      <a:pt x="481" y="358"/>
                      <a:pt x="480" y="363"/>
                      <a:pt x="481" y="366"/>
                    </a:cubicBezTo>
                    <a:cubicBezTo>
                      <a:pt x="481" y="366"/>
                      <a:pt x="481" y="365"/>
                      <a:pt x="481" y="364"/>
                    </a:cubicBezTo>
                    <a:cubicBezTo>
                      <a:pt x="481" y="365"/>
                      <a:pt x="482" y="365"/>
                      <a:pt x="482" y="365"/>
                    </a:cubicBezTo>
                    <a:cubicBezTo>
                      <a:pt x="483" y="361"/>
                      <a:pt x="480" y="357"/>
                      <a:pt x="483" y="353"/>
                    </a:cubicBezTo>
                    <a:cubicBezTo>
                      <a:pt x="484" y="352"/>
                      <a:pt x="483" y="353"/>
                      <a:pt x="484" y="353"/>
                    </a:cubicBezTo>
                    <a:cubicBezTo>
                      <a:pt x="484" y="352"/>
                      <a:pt x="484" y="352"/>
                      <a:pt x="484" y="350"/>
                    </a:cubicBezTo>
                    <a:cubicBezTo>
                      <a:pt x="481" y="350"/>
                      <a:pt x="481" y="347"/>
                      <a:pt x="481" y="345"/>
                    </a:cubicBezTo>
                    <a:cubicBezTo>
                      <a:pt x="481" y="345"/>
                      <a:pt x="481" y="345"/>
                      <a:pt x="480" y="345"/>
                    </a:cubicBezTo>
                    <a:cubicBezTo>
                      <a:pt x="480" y="347"/>
                      <a:pt x="481" y="347"/>
                      <a:pt x="480" y="348"/>
                    </a:cubicBezTo>
                    <a:cubicBezTo>
                      <a:pt x="479" y="348"/>
                      <a:pt x="480" y="347"/>
                      <a:pt x="479" y="347"/>
                    </a:cubicBezTo>
                    <a:cubicBezTo>
                      <a:pt x="479" y="348"/>
                      <a:pt x="479" y="348"/>
                      <a:pt x="478" y="349"/>
                    </a:cubicBezTo>
                    <a:cubicBezTo>
                      <a:pt x="477" y="349"/>
                      <a:pt x="477" y="347"/>
                      <a:pt x="476" y="346"/>
                    </a:cubicBezTo>
                    <a:cubicBezTo>
                      <a:pt x="475" y="348"/>
                      <a:pt x="476" y="357"/>
                      <a:pt x="476" y="361"/>
                    </a:cubicBezTo>
                    <a:cubicBezTo>
                      <a:pt x="476" y="362"/>
                      <a:pt x="477" y="367"/>
                      <a:pt x="476" y="365"/>
                    </a:cubicBezTo>
                    <a:cubicBezTo>
                      <a:pt x="476" y="365"/>
                      <a:pt x="476" y="366"/>
                      <a:pt x="475" y="366"/>
                    </a:cubicBezTo>
                    <a:cubicBezTo>
                      <a:pt x="476" y="366"/>
                      <a:pt x="476" y="366"/>
                      <a:pt x="476" y="366"/>
                    </a:cubicBezTo>
                    <a:cubicBezTo>
                      <a:pt x="477" y="368"/>
                      <a:pt x="476" y="367"/>
                      <a:pt x="475" y="367"/>
                    </a:cubicBezTo>
                    <a:cubicBezTo>
                      <a:pt x="476" y="368"/>
                      <a:pt x="476" y="368"/>
                      <a:pt x="477" y="368"/>
                    </a:cubicBezTo>
                    <a:cubicBezTo>
                      <a:pt x="477" y="368"/>
                      <a:pt x="475" y="369"/>
                      <a:pt x="476" y="369"/>
                    </a:cubicBezTo>
                    <a:cubicBezTo>
                      <a:pt x="476" y="369"/>
                      <a:pt x="477" y="369"/>
                      <a:pt x="476" y="369"/>
                    </a:cubicBezTo>
                    <a:cubicBezTo>
                      <a:pt x="477" y="370"/>
                      <a:pt x="477" y="369"/>
                      <a:pt x="477" y="369"/>
                    </a:cubicBezTo>
                    <a:cubicBezTo>
                      <a:pt x="477" y="370"/>
                      <a:pt x="476" y="371"/>
                      <a:pt x="477" y="371"/>
                    </a:cubicBezTo>
                    <a:close/>
                    <a:moveTo>
                      <a:pt x="296" y="348"/>
                    </a:moveTo>
                    <a:cubicBezTo>
                      <a:pt x="295" y="348"/>
                      <a:pt x="296" y="347"/>
                      <a:pt x="296" y="347"/>
                    </a:cubicBezTo>
                    <a:cubicBezTo>
                      <a:pt x="296" y="347"/>
                      <a:pt x="296" y="347"/>
                      <a:pt x="296" y="346"/>
                    </a:cubicBezTo>
                    <a:cubicBezTo>
                      <a:pt x="295" y="346"/>
                      <a:pt x="295" y="349"/>
                      <a:pt x="296" y="348"/>
                    </a:cubicBezTo>
                    <a:close/>
                    <a:moveTo>
                      <a:pt x="752" y="349"/>
                    </a:moveTo>
                    <a:cubicBezTo>
                      <a:pt x="752" y="350"/>
                      <a:pt x="753" y="349"/>
                      <a:pt x="753" y="350"/>
                    </a:cubicBezTo>
                    <a:cubicBezTo>
                      <a:pt x="753" y="350"/>
                      <a:pt x="752" y="350"/>
                      <a:pt x="752" y="350"/>
                    </a:cubicBezTo>
                    <a:cubicBezTo>
                      <a:pt x="752" y="352"/>
                      <a:pt x="751" y="353"/>
                      <a:pt x="752" y="356"/>
                    </a:cubicBezTo>
                    <a:cubicBezTo>
                      <a:pt x="753" y="355"/>
                      <a:pt x="753" y="353"/>
                      <a:pt x="753" y="351"/>
                    </a:cubicBezTo>
                    <a:cubicBezTo>
                      <a:pt x="754" y="352"/>
                      <a:pt x="753" y="348"/>
                      <a:pt x="754" y="347"/>
                    </a:cubicBezTo>
                    <a:cubicBezTo>
                      <a:pt x="753" y="347"/>
                      <a:pt x="753" y="347"/>
                      <a:pt x="752" y="347"/>
                    </a:cubicBezTo>
                    <a:cubicBezTo>
                      <a:pt x="753" y="348"/>
                      <a:pt x="752" y="348"/>
                      <a:pt x="752" y="349"/>
                    </a:cubicBezTo>
                    <a:close/>
                    <a:moveTo>
                      <a:pt x="585" y="349"/>
                    </a:moveTo>
                    <a:cubicBezTo>
                      <a:pt x="586" y="349"/>
                      <a:pt x="587" y="347"/>
                      <a:pt x="586" y="347"/>
                    </a:cubicBezTo>
                    <a:cubicBezTo>
                      <a:pt x="586" y="348"/>
                      <a:pt x="585" y="348"/>
                      <a:pt x="585" y="349"/>
                    </a:cubicBezTo>
                    <a:close/>
                    <a:moveTo>
                      <a:pt x="468" y="361"/>
                    </a:moveTo>
                    <a:cubicBezTo>
                      <a:pt x="468" y="360"/>
                      <a:pt x="468" y="359"/>
                      <a:pt x="470" y="359"/>
                    </a:cubicBezTo>
                    <a:cubicBezTo>
                      <a:pt x="470" y="359"/>
                      <a:pt x="471" y="359"/>
                      <a:pt x="471" y="360"/>
                    </a:cubicBezTo>
                    <a:cubicBezTo>
                      <a:pt x="472" y="360"/>
                      <a:pt x="471" y="359"/>
                      <a:pt x="472" y="359"/>
                    </a:cubicBezTo>
                    <a:cubicBezTo>
                      <a:pt x="472" y="358"/>
                      <a:pt x="472" y="357"/>
                      <a:pt x="472" y="356"/>
                    </a:cubicBezTo>
                    <a:cubicBezTo>
                      <a:pt x="468" y="355"/>
                      <a:pt x="470" y="350"/>
                      <a:pt x="469" y="347"/>
                    </a:cubicBezTo>
                    <a:cubicBezTo>
                      <a:pt x="468" y="352"/>
                      <a:pt x="467" y="358"/>
                      <a:pt x="468" y="361"/>
                    </a:cubicBezTo>
                    <a:close/>
                    <a:moveTo>
                      <a:pt x="671" y="365"/>
                    </a:moveTo>
                    <a:cubicBezTo>
                      <a:pt x="672" y="365"/>
                      <a:pt x="673" y="366"/>
                      <a:pt x="673" y="367"/>
                    </a:cubicBezTo>
                    <a:cubicBezTo>
                      <a:pt x="669" y="370"/>
                      <a:pt x="670" y="376"/>
                      <a:pt x="669" y="378"/>
                    </a:cubicBezTo>
                    <a:cubicBezTo>
                      <a:pt x="669" y="379"/>
                      <a:pt x="670" y="377"/>
                      <a:pt x="670" y="379"/>
                    </a:cubicBezTo>
                    <a:cubicBezTo>
                      <a:pt x="669" y="379"/>
                      <a:pt x="669" y="379"/>
                      <a:pt x="669" y="380"/>
                    </a:cubicBezTo>
                    <a:cubicBezTo>
                      <a:pt x="667" y="386"/>
                      <a:pt x="666" y="393"/>
                      <a:pt x="663" y="400"/>
                    </a:cubicBezTo>
                    <a:cubicBezTo>
                      <a:pt x="665" y="399"/>
                      <a:pt x="666" y="400"/>
                      <a:pt x="668" y="399"/>
                    </a:cubicBezTo>
                    <a:cubicBezTo>
                      <a:pt x="670" y="393"/>
                      <a:pt x="672" y="385"/>
                      <a:pt x="673" y="378"/>
                    </a:cubicBezTo>
                    <a:cubicBezTo>
                      <a:pt x="674" y="375"/>
                      <a:pt x="675" y="371"/>
                      <a:pt x="675" y="369"/>
                    </a:cubicBezTo>
                    <a:cubicBezTo>
                      <a:pt x="675" y="368"/>
                      <a:pt x="675" y="368"/>
                      <a:pt x="675" y="367"/>
                    </a:cubicBezTo>
                    <a:cubicBezTo>
                      <a:pt x="675" y="360"/>
                      <a:pt x="678" y="353"/>
                      <a:pt x="677" y="347"/>
                    </a:cubicBezTo>
                    <a:cubicBezTo>
                      <a:pt x="673" y="352"/>
                      <a:pt x="672" y="360"/>
                      <a:pt x="671" y="365"/>
                    </a:cubicBezTo>
                    <a:close/>
                    <a:moveTo>
                      <a:pt x="578" y="380"/>
                    </a:moveTo>
                    <a:cubicBezTo>
                      <a:pt x="577" y="382"/>
                      <a:pt x="578" y="385"/>
                      <a:pt x="578" y="388"/>
                    </a:cubicBezTo>
                    <a:cubicBezTo>
                      <a:pt x="577" y="388"/>
                      <a:pt x="577" y="389"/>
                      <a:pt x="576" y="389"/>
                    </a:cubicBezTo>
                    <a:cubicBezTo>
                      <a:pt x="577" y="390"/>
                      <a:pt x="578" y="393"/>
                      <a:pt x="576" y="393"/>
                    </a:cubicBezTo>
                    <a:cubicBezTo>
                      <a:pt x="575" y="392"/>
                      <a:pt x="576" y="391"/>
                      <a:pt x="575" y="390"/>
                    </a:cubicBezTo>
                    <a:cubicBezTo>
                      <a:pt x="573" y="394"/>
                      <a:pt x="574" y="400"/>
                      <a:pt x="572" y="403"/>
                    </a:cubicBezTo>
                    <a:cubicBezTo>
                      <a:pt x="573" y="403"/>
                      <a:pt x="572" y="405"/>
                      <a:pt x="572" y="406"/>
                    </a:cubicBezTo>
                    <a:cubicBezTo>
                      <a:pt x="573" y="405"/>
                      <a:pt x="576" y="403"/>
                      <a:pt x="575" y="402"/>
                    </a:cubicBezTo>
                    <a:cubicBezTo>
                      <a:pt x="577" y="398"/>
                      <a:pt x="578" y="392"/>
                      <a:pt x="578" y="387"/>
                    </a:cubicBezTo>
                    <a:cubicBezTo>
                      <a:pt x="579" y="381"/>
                      <a:pt x="580" y="377"/>
                      <a:pt x="580" y="373"/>
                    </a:cubicBezTo>
                    <a:cubicBezTo>
                      <a:pt x="580" y="371"/>
                      <a:pt x="579" y="368"/>
                      <a:pt x="580" y="367"/>
                    </a:cubicBezTo>
                    <a:cubicBezTo>
                      <a:pt x="580" y="366"/>
                      <a:pt x="580" y="366"/>
                      <a:pt x="580" y="366"/>
                    </a:cubicBezTo>
                    <a:cubicBezTo>
                      <a:pt x="580" y="365"/>
                      <a:pt x="580" y="365"/>
                      <a:pt x="580" y="365"/>
                    </a:cubicBezTo>
                    <a:cubicBezTo>
                      <a:pt x="579" y="364"/>
                      <a:pt x="580" y="362"/>
                      <a:pt x="580" y="361"/>
                    </a:cubicBezTo>
                    <a:cubicBezTo>
                      <a:pt x="578" y="358"/>
                      <a:pt x="580" y="352"/>
                      <a:pt x="579" y="348"/>
                    </a:cubicBezTo>
                    <a:cubicBezTo>
                      <a:pt x="579" y="356"/>
                      <a:pt x="578" y="368"/>
                      <a:pt x="577" y="379"/>
                    </a:cubicBezTo>
                    <a:cubicBezTo>
                      <a:pt x="578" y="380"/>
                      <a:pt x="578" y="379"/>
                      <a:pt x="578" y="380"/>
                    </a:cubicBezTo>
                    <a:close/>
                    <a:moveTo>
                      <a:pt x="596" y="350"/>
                    </a:moveTo>
                    <a:cubicBezTo>
                      <a:pt x="598" y="350"/>
                      <a:pt x="597" y="348"/>
                      <a:pt x="597" y="348"/>
                    </a:cubicBezTo>
                    <a:cubicBezTo>
                      <a:pt x="597" y="349"/>
                      <a:pt x="596" y="349"/>
                      <a:pt x="596" y="350"/>
                    </a:cubicBezTo>
                    <a:close/>
                    <a:moveTo>
                      <a:pt x="474" y="360"/>
                    </a:moveTo>
                    <a:cubicBezTo>
                      <a:pt x="473" y="360"/>
                      <a:pt x="473" y="360"/>
                      <a:pt x="473" y="360"/>
                    </a:cubicBezTo>
                    <a:cubicBezTo>
                      <a:pt x="472" y="361"/>
                      <a:pt x="473" y="362"/>
                      <a:pt x="473" y="362"/>
                    </a:cubicBezTo>
                    <a:cubicBezTo>
                      <a:pt x="473" y="362"/>
                      <a:pt x="473" y="362"/>
                      <a:pt x="473" y="363"/>
                    </a:cubicBezTo>
                    <a:cubicBezTo>
                      <a:pt x="475" y="361"/>
                      <a:pt x="473" y="358"/>
                      <a:pt x="475" y="357"/>
                    </a:cubicBezTo>
                    <a:cubicBezTo>
                      <a:pt x="473" y="354"/>
                      <a:pt x="475" y="350"/>
                      <a:pt x="474" y="348"/>
                    </a:cubicBezTo>
                    <a:cubicBezTo>
                      <a:pt x="474" y="353"/>
                      <a:pt x="472" y="357"/>
                      <a:pt x="474" y="360"/>
                    </a:cubicBezTo>
                    <a:close/>
                    <a:moveTo>
                      <a:pt x="296" y="348"/>
                    </a:moveTo>
                    <a:cubicBezTo>
                      <a:pt x="294" y="348"/>
                      <a:pt x="294" y="350"/>
                      <a:pt x="293" y="351"/>
                    </a:cubicBezTo>
                    <a:cubicBezTo>
                      <a:pt x="295" y="351"/>
                      <a:pt x="294" y="351"/>
                      <a:pt x="295" y="351"/>
                    </a:cubicBezTo>
                    <a:cubicBezTo>
                      <a:pt x="296" y="350"/>
                      <a:pt x="295" y="350"/>
                      <a:pt x="296" y="348"/>
                    </a:cubicBezTo>
                    <a:close/>
                    <a:moveTo>
                      <a:pt x="456" y="349"/>
                    </a:moveTo>
                    <a:cubicBezTo>
                      <a:pt x="457" y="349"/>
                      <a:pt x="458" y="349"/>
                      <a:pt x="458" y="348"/>
                    </a:cubicBezTo>
                    <a:cubicBezTo>
                      <a:pt x="457" y="348"/>
                      <a:pt x="458" y="349"/>
                      <a:pt x="457" y="348"/>
                    </a:cubicBezTo>
                    <a:cubicBezTo>
                      <a:pt x="457" y="349"/>
                      <a:pt x="456" y="348"/>
                      <a:pt x="456" y="349"/>
                    </a:cubicBezTo>
                    <a:close/>
                    <a:moveTo>
                      <a:pt x="497" y="351"/>
                    </a:moveTo>
                    <a:cubicBezTo>
                      <a:pt x="496" y="350"/>
                      <a:pt x="496" y="349"/>
                      <a:pt x="496" y="348"/>
                    </a:cubicBezTo>
                    <a:cubicBezTo>
                      <a:pt x="495" y="349"/>
                      <a:pt x="496" y="350"/>
                      <a:pt x="495" y="350"/>
                    </a:cubicBezTo>
                    <a:cubicBezTo>
                      <a:pt x="495" y="351"/>
                      <a:pt x="495" y="352"/>
                      <a:pt x="495" y="352"/>
                    </a:cubicBezTo>
                    <a:cubicBezTo>
                      <a:pt x="497" y="353"/>
                      <a:pt x="496" y="351"/>
                      <a:pt x="496" y="350"/>
                    </a:cubicBezTo>
                    <a:cubicBezTo>
                      <a:pt x="497" y="350"/>
                      <a:pt x="496" y="351"/>
                      <a:pt x="497" y="351"/>
                    </a:cubicBezTo>
                    <a:close/>
                    <a:moveTo>
                      <a:pt x="466" y="350"/>
                    </a:moveTo>
                    <a:cubicBezTo>
                      <a:pt x="466" y="350"/>
                      <a:pt x="466" y="349"/>
                      <a:pt x="466" y="349"/>
                    </a:cubicBezTo>
                    <a:cubicBezTo>
                      <a:pt x="466" y="349"/>
                      <a:pt x="465" y="349"/>
                      <a:pt x="465" y="349"/>
                    </a:cubicBezTo>
                    <a:cubicBezTo>
                      <a:pt x="466" y="349"/>
                      <a:pt x="465" y="351"/>
                      <a:pt x="466" y="350"/>
                    </a:cubicBezTo>
                    <a:close/>
                    <a:moveTo>
                      <a:pt x="710" y="353"/>
                    </a:moveTo>
                    <a:cubicBezTo>
                      <a:pt x="710" y="352"/>
                      <a:pt x="711" y="352"/>
                      <a:pt x="711" y="352"/>
                    </a:cubicBezTo>
                    <a:cubicBezTo>
                      <a:pt x="711" y="351"/>
                      <a:pt x="712" y="350"/>
                      <a:pt x="711" y="349"/>
                    </a:cubicBezTo>
                    <a:cubicBezTo>
                      <a:pt x="710" y="351"/>
                      <a:pt x="710" y="351"/>
                      <a:pt x="710" y="353"/>
                    </a:cubicBezTo>
                    <a:close/>
                    <a:moveTo>
                      <a:pt x="464" y="358"/>
                    </a:moveTo>
                    <a:cubicBezTo>
                      <a:pt x="461" y="357"/>
                      <a:pt x="463" y="352"/>
                      <a:pt x="461" y="350"/>
                    </a:cubicBezTo>
                    <a:cubicBezTo>
                      <a:pt x="461" y="354"/>
                      <a:pt x="461" y="357"/>
                      <a:pt x="461" y="360"/>
                    </a:cubicBezTo>
                    <a:cubicBezTo>
                      <a:pt x="460" y="360"/>
                      <a:pt x="459" y="360"/>
                      <a:pt x="459" y="361"/>
                    </a:cubicBezTo>
                    <a:cubicBezTo>
                      <a:pt x="460" y="361"/>
                      <a:pt x="460" y="360"/>
                      <a:pt x="461" y="360"/>
                    </a:cubicBezTo>
                    <a:cubicBezTo>
                      <a:pt x="460" y="361"/>
                      <a:pt x="460" y="362"/>
                      <a:pt x="460" y="363"/>
                    </a:cubicBezTo>
                    <a:cubicBezTo>
                      <a:pt x="462" y="365"/>
                      <a:pt x="461" y="367"/>
                      <a:pt x="462" y="370"/>
                    </a:cubicBezTo>
                    <a:cubicBezTo>
                      <a:pt x="464" y="368"/>
                      <a:pt x="463" y="362"/>
                      <a:pt x="464" y="358"/>
                    </a:cubicBezTo>
                    <a:close/>
                    <a:moveTo>
                      <a:pt x="465" y="356"/>
                    </a:moveTo>
                    <a:cubicBezTo>
                      <a:pt x="465" y="355"/>
                      <a:pt x="466" y="355"/>
                      <a:pt x="466" y="355"/>
                    </a:cubicBezTo>
                    <a:cubicBezTo>
                      <a:pt x="466" y="353"/>
                      <a:pt x="467" y="351"/>
                      <a:pt x="466" y="351"/>
                    </a:cubicBezTo>
                    <a:cubicBezTo>
                      <a:pt x="465" y="352"/>
                      <a:pt x="465" y="355"/>
                      <a:pt x="465" y="356"/>
                    </a:cubicBezTo>
                    <a:close/>
                    <a:moveTo>
                      <a:pt x="598" y="354"/>
                    </a:moveTo>
                    <a:cubicBezTo>
                      <a:pt x="600" y="355"/>
                      <a:pt x="600" y="351"/>
                      <a:pt x="599" y="351"/>
                    </a:cubicBezTo>
                    <a:cubicBezTo>
                      <a:pt x="598" y="352"/>
                      <a:pt x="600" y="353"/>
                      <a:pt x="598" y="354"/>
                    </a:cubicBezTo>
                    <a:close/>
                    <a:moveTo>
                      <a:pt x="597" y="355"/>
                    </a:moveTo>
                    <a:cubicBezTo>
                      <a:pt x="595" y="358"/>
                      <a:pt x="596" y="365"/>
                      <a:pt x="595" y="370"/>
                    </a:cubicBezTo>
                    <a:cubicBezTo>
                      <a:pt x="595" y="370"/>
                      <a:pt x="595" y="369"/>
                      <a:pt x="594" y="369"/>
                    </a:cubicBezTo>
                    <a:cubicBezTo>
                      <a:pt x="594" y="370"/>
                      <a:pt x="594" y="373"/>
                      <a:pt x="594" y="372"/>
                    </a:cubicBezTo>
                    <a:cubicBezTo>
                      <a:pt x="595" y="371"/>
                      <a:pt x="594" y="370"/>
                      <a:pt x="595" y="370"/>
                    </a:cubicBezTo>
                    <a:cubicBezTo>
                      <a:pt x="594" y="371"/>
                      <a:pt x="595" y="374"/>
                      <a:pt x="594" y="374"/>
                    </a:cubicBezTo>
                    <a:cubicBezTo>
                      <a:pt x="594" y="373"/>
                      <a:pt x="595" y="373"/>
                      <a:pt x="594" y="373"/>
                    </a:cubicBezTo>
                    <a:cubicBezTo>
                      <a:pt x="594" y="374"/>
                      <a:pt x="595" y="375"/>
                      <a:pt x="594" y="376"/>
                    </a:cubicBezTo>
                    <a:cubicBezTo>
                      <a:pt x="594" y="377"/>
                      <a:pt x="595" y="377"/>
                      <a:pt x="595" y="377"/>
                    </a:cubicBezTo>
                    <a:cubicBezTo>
                      <a:pt x="594" y="380"/>
                      <a:pt x="593" y="384"/>
                      <a:pt x="594" y="387"/>
                    </a:cubicBezTo>
                    <a:cubicBezTo>
                      <a:pt x="594" y="386"/>
                      <a:pt x="594" y="385"/>
                      <a:pt x="594" y="385"/>
                    </a:cubicBezTo>
                    <a:cubicBezTo>
                      <a:pt x="595" y="385"/>
                      <a:pt x="595" y="385"/>
                      <a:pt x="595" y="384"/>
                    </a:cubicBezTo>
                    <a:cubicBezTo>
                      <a:pt x="595" y="384"/>
                      <a:pt x="594" y="384"/>
                      <a:pt x="594" y="384"/>
                    </a:cubicBezTo>
                    <a:cubicBezTo>
                      <a:pt x="596" y="378"/>
                      <a:pt x="595" y="372"/>
                      <a:pt x="598" y="367"/>
                    </a:cubicBezTo>
                    <a:cubicBezTo>
                      <a:pt x="597" y="364"/>
                      <a:pt x="599" y="360"/>
                      <a:pt x="597" y="359"/>
                    </a:cubicBezTo>
                    <a:cubicBezTo>
                      <a:pt x="597" y="358"/>
                      <a:pt x="597" y="357"/>
                      <a:pt x="598" y="357"/>
                    </a:cubicBezTo>
                    <a:cubicBezTo>
                      <a:pt x="597" y="355"/>
                      <a:pt x="598" y="352"/>
                      <a:pt x="597" y="351"/>
                    </a:cubicBezTo>
                    <a:cubicBezTo>
                      <a:pt x="596" y="352"/>
                      <a:pt x="596" y="354"/>
                      <a:pt x="597" y="355"/>
                    </a:cubicBezTo>
                    <a:close/>
                    <a:moveTo>
                      <a:pt x="293" y="353"/>
                    </a:moveTo>
                    <a:cubicBezTo>
                      <a:pt x="293" y="353"/>
                      <a:pt x="292" y="353"/>
                      <a:pt x="292" y="353"/>
                    </a:cubicBezTo>
                    <a:cubicBezTo>
                      <a:pt x="293" y="353"/>
                      <a:pt x="293" y="353"/>
                      <a:pt x="294" y="352"/>
                    </a:cubicBezTo>
                    <a:cubicBezTo>
                      <a:pt x="293" y="352"/>
                      <a:pt x="293" y="352"/>
                      <a:pt x="293" y="352"/>
                    </a:cubicBezTo>
                    <a:cubicBezTo>
                      <a:pt x="293" y="352"/>
                      <a:pt x="293" y="352"/>
                      <a:pt x="293" y="353"/>
                    </a:cubicBezTo>
                    <a:close/>
                    <a:moveTo>
                      <a:pt x="486" y="363"/>
                    </a:moveTo>
                    <a:cubicBezTo>
                      <a:pt x="486" y="362"/>
                      <a:pt x="486" y="360"/>
                      <a:pt x="486" y="359"/>
                    </a:cubicBezTo>
                    <a:cubicBezTo>
                      <a:pt x="485" y="359"/>
                      <a:pt x="485" y="359"/>
                      <a:pt x="485" y="359"/>
                    </a:cubicBezTo>
                    <a:cubicBezTo>
                      <a:pt x="486" y="358"/>
                      <a:pt x="485" y="357"/>
                      <a:pt x="487" y="356"/>
                    </a:cubicBezTo>
                    <a:cubicBezTo>
                      <a:pt x="486" y="355"/>
                      <a:pt x="486" y="354"/>
                      <a:pt x="486" y="353"/>
                    </a:cubicBezTo>
                    <a:cubicBezTo>
                      <a:pt x="486" y="353"/>
                      <a:pt x="485" y="352"/>
                      <a:pt x="485" y="352"/>
                    </a:cubicBezTo>
                    <a:cubicBezTo>
                      <a:pt x="485" y="355"/>
                      <a:pt x="484" y="358"/>
                      <a:pt x="486" y="360"/>
                    </a:cubicBezTo>
                    <a:cubicBezTo>
                      <a:pt x="484" y="363"/>
                      <a:pt x="485" y="367"/>
                      <a:pt x="484" y="369"/>
                    </a:cubicBezTo>
                    <a:cubicBezTo>
                      <a:pt x="485" y="369"/>
                      <a:pt x="486" y="368"/>
                      <a:pt x="486" y="369"/>
                    </a:cubicBezTo>
                    <a:cubicBezTo>
                      <a:pt x="485" y="369"/>
                      <a:pt x="485" y="369"/>
                      <a:pt x="485" y="369"/>
                    </a:cubicBezTo>
                    <a:cubicBezTo>
                      <a:pt x="485" y="371"/>
                      <a:pt x="484" y="373"/>
                      <a:pt x="486" y="373"/>
                    </a:cubicBezTo>
                    <a:cubicBezTo>
                      <a:pt x="485" y="375"/>
                      <a:pt x="486" y="377"/>
                      <a:pt x="485" y="379"/>
                    </a:cubicBezTo>
                    <a:cubicBezTo>
                      <a:pt x="486" y="378"/>
                      <a:pt x="486" y="378"/>
                      <a:pt x="487" y="379"/>
                    </a:cubicBezTo>
                    <a:cubicBezTo>
                      <a:pt x="489" y="377"/>
                      <a:pt x="486" y="372"/>
                      <a:pt x="488" y="370"/>
                    </a:cubicBezTo>
                    <a:cubicBezTo>
                      <a:pt x="487" y="370"/>
                      <a:pt x="487" y="370"/>
                      <a:pt x="487" y="369"/>
                    </a:cubicBezTo>
                    <a:cubicBezTo>
                      <a:pt x="487" y="369"/>
                      <a:pt x="487" y="369"/>
                      <a:pt x="488" y="369"/>
                    </a:cubicBezTo>
                    <a:cubicBezTo>
                      <a:pt x="488" y="365"/>
                      <a:pt x="487" y="361"/>
                      <a:pt x="488" y="359"/>
                    </a:cubicBezTo>
                    <a:cubicBezTo>
                      <a:pt x="487" y="359"/>
                      <a:pt x="488" y="357"/>
                      <a:pt x="487" y="357"/>
                    </a:cubicBezTo>
                    <a:cubicBezTo>
                      <a:pt x="487" y="358"/>
                      <a:pt x="487" y="358"/>
                      <a:pt x="487" y="357"/>
                    </a:cubicBezTo>
                    <a:cubicBezTo>
                      <a:pt x="487" y="359"/>
                      <a:pt x="487" y="361"/>
                      <a:pt x="486" y="363"/>
                    </a:cubicBezTo>
                    <a:close/>
                    <a:moveTo>
                      <a:pt x="561" y="354"/>
                    </a:moveTo>
                    <a:cubicBezTo>
                      <a:pt x="561" y="353"/>
                      <a:pt x="562" y="352"/>
                      <a:pt x="561" y="352"/>
                    </a:cubicBezTo>
                    <a:cubicBezTo>
                      <a:pt x="561" y="353"/>
                      <a:pt x="561" y="354"/>
                      <a:pt x="561" y="354"/>
                    </a:cubicBezTo>
                    <a:close/>
                    <a:moveTo>
                      <a:pt x="497" y="353"/>
                    </a:moveTo>
                    <a:cubicBezTo>
                      <a:pt x="496" y="353"/>
                      <a:pt x="496" y="353"/>
                      <a:pt x="496" y="353"/>
                    </a:cubicBezTo>
                    <a:cubicBezTo>
                      <a:pt x="495" y="354"/>
                      <a:pt x="496" y="354"/>
                      <a:pt x="496" y="356"/>
                    </a:cubicBezTo>
                    <a:cubicBezTo>
                      <a:pt x="495" y="356"/>
                      <a:pt x="495" y="356"/>
                      <a:pt x="495" y="357"/>
                    </a:cubicBezTo>
                    <a:cubicBezTo>
                      <a:pt x="495" y="357"/>
                      <a:pt x="496" y="356"/>
                      <a:pt x="496" y="357"/>
                    </a:cubicBezTo>
                    <a:cubicBezTo>
                      <a:pt x="496" y="362"/>
                      <a:pt x="495" y="366"/>
                      <a:pt x="496" y="371"/>
                    </a:cubicBezTo>
                    <a:cubicBezTo>
                      <a:pt x="495" y="371"/>
                      <a:pt x="496" y="373"/>
                      <a:pt x="495" y="372"/>
                    </a:cubicBezTo>
                    <a:cubicBezTo>
                      <a:pt x="496" y="373"/>
                      <a:pt x="496" y="376"/>
                      <a:pt x="496" y="377"/>
                    </a:cubicBezTo>
                    <a:cubicBezTo>
                      <a:pt x="498" y="375"/>
                      <a:pt x="496" y="370"/>
                      <a:pt x="498" y="368"/>
                    </a:cubicBezTo>
                    <a:cubicBezTo>
                      <a:pt x="496" y="365"/>
                      <a:pt x="499" y="361"/>
                      <a:pt x="497" y="357"/>
                    </a:cubicBezTo>
                    <a:cubicBezTo>
                      <a:pt x="496" y="357"/>
                      <a:pt x="496" y="358"/>
                      <a:pt x="496" y="357"/>
                    </a:cubicBezTo>
                    <a:cubicBezTo>
                      <a:pt x="497" y="357"/>
                      <a:pt x="496" y="354"/>
                      <a:pt x="497" y="353"/>
                    </a:cubicBezTo>
                    <a:close/>
                    <a:moveTo>
                      <a:pt x="710" y="364"/>
                    </a:moveTo>
                    <a:cubicBezTo>
                      <a:pt x="710" y="361"/>
                      <a:pt x="711" y="356"/>
                      <a:pt x="710" y="353"/>
                    </a:cubicBezTo>
                    <a:cubicBezTo>
                      <a:pt x="709" y="355"/>
                      <a:pt x="708" y="358"/>
                      <a:pt x="709" y="360"/>
                    </a:cubicBezTo>
                    <a:cubicBezTo>
                      <a:pt x="708" y="362"/>
                      <a:pt x="708" y="366"/>
                      <a:pt x="709" y="366"/>
                    </a:cubicBezTo>
                    <a:cubicBezTo>
                      <a:pt x="709" y="367"/>
                      <a:pt x="708" y="367"/>
                      <a:pt x="708" y="367"/>
                    </a:cubicBezTo>
                    <a:cubicBezTo>
                      <a:pt x="706" y="377"/>
                      <a:pt x="704" y="386"/>
                      <a:pt x="701" y="395"/>
                    </a:cubicBezTo>
                    <a:cubicBezTo>
                      <a:pt x="702" y="394"/>
                      <a:pt x="703" y="394"/>
                      <a:pt x="704" y="394"/>
                    </a:cubicBezTo>
                    <a:cubicBezTo>
                      <a:pt x="707" y="386"/>
                      <a:pt x="712" y="376"/>
                      <a:pt x="709" y="366"/>
                    </a:cubicBezTo>
                    <a:cubicBezTo>
                      <a:pt x="710" y="366"/>
                      <a:pt x="710" y="367"/>
                      <a:pt x="710" y="366"/>
                    </a:cubicBezTo>
                    <a:cubicBezTo>
                      <a:pt x="710" y="365"/>
                      <a:pt x="709" y="366"/>
                      <a:pt x="709" y="365"/>
                    </a:cubicBezTo>
                    <a:cubicBezTo>
                      <a:pt x="709" y="365"/>
                      <a:pt x="710" y="365"/>
                      <a:pt x="710" y="365"/>
                    </a:cubicBezTo>
                    <a:cubicBezTo>
                      <a:pt x="710" y="364"/>
                      <a:pt x="709" y="364"/>
                      <a:pt x="709" y="363"/>
                    </a:cubicBezTo>
                    <a:cubicBezTo>
                      <a:pt x="709" y="363"/>
                      <a:pt x="709" y="364"/>
                      <a:pt x="710" y="364"/>
                    </a:cubicBezTo>
                    <a:close/>
                    <a:moveTo>
                      <a:pt x="593" y="371"/>
                    </a:moveTo>
                    <a:cubicBezTo>
                      <a:pt x="594" y="367"/>
                      <a:pt x="592" y="362"/>
                      <a:pt x="594" y="357"/>
                    </a:cubicBezTo>
                    <a:cubicBezTo>
                      <a:pt x="593" y="356"/>
                      <a:pt x="594" y="355"/>
                      <a:pt x="593" y="354"/>
                    </a:cubicBezTo>
                    <a:cubicBezTo>
                      <a:pt x="593" y="359"/>
                      <a:pt x="591" y="367"/>
                      <a:pt x="593" y="371"/>
                    </a:cubicBezTo>
                    <a:close/>
                    <a:moveTo>
                      <a:pt x="594" y="358"/>
                    </a:moveTo>
                    <a:cubicBezTo>
                      <a:pt x="594" y="359"/>
                      <a:pt x="594" y="359"/>
                      <a:pt x="594" y="359"/>
                    </a:cubicBezTo>
                    <a:cubicBezTo>
                      <a:pt x="594" y="359"/>
                      <a:pt x="595" y="359"/>
                      <a:pt x="595" y="359"/>
                    </a:cubicBezTo>
                    <a:cubicBezTo>
                      <a:pt x="595" y="360"/>
                      <a:pt x="595" y="360"/>
                      <a:pt x="596" y="360"/>
                    </a:cubicBezTo>
                    <a:cubicBezTo>
                      <a:pt x="594" y="358"/>
                      <a:pt x="595" y="355"/>
                      <a:pt x="594" y="358"/>
                    </a:cubicBezTo>
                    <a:close/>
                    <a:moveTo>
                      <a:pt x="743" y="362"/>
                    </a:moveTo>
                    <a:cubicBezTo>
                      <a:pt x="743" y="366"/>
                      <a:pt x="741" y="371"/>
                      <a:pt x="742" y="374"/>
                    </a:cubicBezTo>
                    <a:cubicBezTo>
                      <a:pt x="741" y="373"/>
                      <a:pt x="740" y="378"/>
                      <a:pt x="739" y="381"/>
                    </a:cubicBezTo>
                    <a:cubicBezTo>
                      <a:pt x="738" y="383"/>
                      <a:pt x="738" y="387"/>
                      <a:pt x="737" y="389"/>
                    </a:cubicBezTo>
                    <a:cubicBezTo>
                      <a:pt x="739" y="389"/>
                      <a:pt x="739" y="390"/>
                      <a:pt x="741" y="389"/>
                    </a:cubicBezTo>
                    <a:cubicBezTo>
                      <a:pt x="744" y="380"/>
                      <a:pt x="745" y="369"/>
                      <a:pt x="747" y="359"/>
                    </a:cubicBezTo>
                    <a:cubicBezTo>
                      <a:pt x="747" y="359"/>
                      <a:pt x="747" y="358"/>
                      <a:pt x="747" y="358"/>
                    </a:cubicBezTo>
                    <a:cubicBezTo>
                      <a:pt x="746" y="359"/>
                      <a:pt x="745" y="364"/>
                      <a:pt x="743" y="362"/>
                    </a:cubicBezTo>
                    <a:close/>
                    <a:moveTo>
                      <a:pt x="599" y="359"/>
                    </a:moveTo>
                    <a:cubicBezTo>
                      <a:pt x="600" y="363"/>
                      <a:pt x="599" y="368"/>
                      <a:pt x="598" y="375"/>
                    </a:cubicBezTo>
                    <a:cubicBezTo>
                      <a:pt x="601" y="372"/>
                      <a:pt x="599" y="366"/>
                      <a:pt x="601" y="361"/>
                    </a:cubicBezTo>
                    <a:cubicBezTo>
                      <a:pt x="599" y="361"/>
                      <a:pt x="601" y="360"/>
                      <a:pt x="600" y="359"/>
                    </a:cubicBezTo>
                    <a:cubicBezTo>
                      <a:pt x="599" y="359"/>
                      <a:pt x="599" y="358"/>
                      <a:pt x="599" y="359"/>
                    </a:cubicBezTo>
                    <a:close/>
                    <a:moveTo>
                      <a:pt x="289" y="361"/>
                    </a:moveTo>
                    <a:cubicBezTo>
                      <a:pt x="290" y="361"/>
                      <a:pt x="290" y="361"/>
                      <a:pt x="291" y="361"/>
                    </a:cubicBezTo>
                    <a:cubicBezTo>
                      <a:pt x="290" y="360"/>
                      <a:pt x="291" y="359"/>
                      <a:pt x="290" y="359"/>
                    </a:cubicBezTo>
                    <a:cubicBezTo>
                      <a:pt x="290" y="360"/>
                      <a:pt x="290" y="360"/>
                      <a:pt x="289" y="361"/>
                    </a:cubicBezTo>
                    <a:close/>
                    <a:moveTo>
                      <a:pt x="498" y="365"/>
                    </a:moveTo>
                    <a:cubicBezTo>
                      <a:pt x="498" y="365"/>
                      <a:pt x="499" y="365"/>
                      <a:pt x="499" y="365"/>
                    </a:cubicBezTo>
                    <a:cubicBezTo>
                      <a:pt x="499" y="366"/>
                      <a:pt x="499" y="366"/>
                      <a:pt x="499" y="367"/>
                    </a:cubicBezTo>
                    <a:cubicBezTo>
                      <a:pt x="501" y="365"/>
                      <a:pt x="500" y="361"/>
                      <a:pt x="499" y="359"/>
                    </a:cubicBezTo>
                    <a:cubicBezTo>
                      <a:pt x="498" y="360"/>
                      <a:pt x="500" y="363"/>
                      <a:pt x="499" y="364"/>
                    </a:cubicBezTo>
                    <a:cubicBezTo>
                      <a:pt x="499" y="363"/>
                      <a:pt x="498" y="363"/>
                      <a:pt x="498" y="363"/>
                    </a:cubicBezTo>
                    <a:cubicBezTo>
                      <a:pt x="498" y="364"/>
                      <a:pt x="499" y="364"/>
                      <a:pt x="499" y="365"/>
                    </a:cubicBezTo>
                    <a:cubicBezTo>
                      <a:pt x="499" y="364"/>
                      <a:pt x="498" y="365"/>
                      <a:pt x="498" y="365"/>
                    </a:cubicBezTo>
                    <a:close/>
                    <a:moveTo>
                      <a:pt x="465" y="361"/>
                    </a:moveTo>
                    <a:cubicBezTo>
                      <a:pt x="465" y="361"/>
                      <a:pt x="466" y="362"/>
                      <a:pt x="466" y="361"/>
                    </a:cubicBezTo>
                    <a:cubicBezTo>
                      <a:pt x="466" y="361"/>
                      <a:pt x="467" y="359"/>
                      <a:pt x="466" y="359"/>
                    </a:cubicBezTo>
                    <a:cubicBezTo>
                      <a:pt x="466" y="360"/>
                      <a:pt x="465" y="361"/>
                      <a:pt x="465" y="361"/>
                    </a:cubicBezTo>
                    <a:close/>
                    <a:moveTo>
                      <a:pt x="456" y="367"/>
                    </a:moveTo>
                    <a:cubicBezTo>
                      <a:pt x="456" y="366"/>
                      <a:pt x="457" y="366"/>
                      <a:pt x="456" y="366"/>
                    </a:cubicBezTo>
                    <a:cubicBezTo>
                      <a:pt x="456" y="365"/>
                      <a:pt x="456" y="365"/>
                      <a:pt x="456" y="365"/>
                    </a:cubicBezTo>
                    <a:cubicBezTo>
                      <a:pt x="457" y="364"/>
                      <a:pt x="455" y="364"/>
                      <a:pt x="456" y="362"/>
                    </a:cubicBezTo>
                    <a:cubicBezTo>
                      <a:pt x="454" y="363"/>
                      <a:pt x="455" y="360"/>
                      <a:pt x="454" y="360"/>
                    </a:cubicBezTo>
                    <a:cubicBezTo>
                      <a:pt x="454" y="363"/>
                      <a:pt x="453" y="364"/>
                      <a:pt x="454" y="365"/>
                    </a:cubicBezTo>
                    <a:cubicBezTo>
                      <a:pt x="453" y="368"/>
                      <a:pt x="453" y="372"/>
                      <a:pt x="454" y="374"/>
                    </a:cubicBezTo>
                    <a:cubicBezTo>
                      <a:pt x="453" y="373"/>
                      <a:pt x="454" y="372"/>
                      <a:pt x="454" y="371"/>
                    </a:cubicBezTo>
                    <a:cubicBezTo>
                      <a:pt x="454" y="372"/>
                      <a:pt x="455" y="372"/>
                      <a:pt x="455" y="372"/>
                    </a:cubicBezTo>
                    <a:cubicBezTo>
                      <a:pt x="455" y="372"/>
                      <a:pt x="456" y="368"/>
                      <a:pt x="455" y="369"/>
                    </a:cubicBezTo>
                    <a:cubicBezTo>
                      <a:pt x="455" y="369"/>
                      <a:pt x="455" y="367"/>
                      <a:pt x="456" y="367"/>
                    </a:cubicBezTo>
                    <a:close/>
                    <a:moveTo>
                      <a:pt x="119" y="363"/>
                    </a:moveTo>
                    <a:cubicBezTo>
                      <a:pt x="118" y="361"/>
                      <a:pt x="115" y="362"/>
                      <a:pt x="114" y="361"/>
                    </a:cubicBezTo>
                    <a:cubicBezTo>
                      <a:pt x="115" y="363"/>
                      <a:pt x="118" y="362"/>
                      <a:pt x="119" y="363"/>
                    </a:cubicBezTo>
                    <a:close/>
                    <a:moveTo>
                      <a:pt x="793" y="361"/>
                    </a:moveTo>
                    <a:cubicBezTo>
                      <a:pt x="794" y="362"/>
                      <a:pt x="792" y="364"/>
                      <a:pt x="794" y="364"/>
                    </a:cubicBezTo>
                    <a:cubicBezTo>
                      <a:pt x="793" y="363"/>
                      <a:pt x="794" y="362"/>
                      <a:pt x="794" y="361"/>
                    </a:cubicBezTo>
                    <a:cubicBezTo>
                      <a:pt x="794" y="361"/>
                      <a:pt x="794" y="361"/>
                      <a:pt x="793" y="361"/>
                    </a:cubicBezTo>
                    <a:close/>
                    <a:moveTo>
                      <a:pt x="459" y="364"/>
                    </a:moveTo>
                    <a:cubicBezTo>
                      <a:pt x="459" y="363"/>
                      <a:pt x="459" y="362"/>
                      <a:pt x="460" y="361"/>
                    </a:cubicBezTo>
                    <a:cubicBezTo>
                      <a:pt x="459" y="361"/>
                      <a:pt x="459" y="361"/>
                      <a:pt x="459" y="361"/>
                    </a:cubicBezTo>
                    <a:cubicBezTo>
                      <a:pt x="459" y="362"/>
                      <a:pt x="458" y="363"/>
                      <a:pt x="459" y="364"/>
                    </a:cubicBezTo>
                    <a:close/>
                    <a:moveTo>
                      <a:pt x="465" y="363"/>
                    </a:moveTo>
                    <a:cubicBezTo>
                      <a:pt x="464" y="368"/>
                      <a:pt x="465" y="373"/>
                      <a:pt x="464" y="377"/>
                    </a:cubicBezTo>
                    <a:cubicBezTo>
                      <a:pt x="465" y="378"/>
                      <a:pt x="463" y="383"/>
                      <a:pt x="465" y="382"/>
                    </a:cubicBezTo>
                    <a:cubicBezTo>
                      <a:pt x="467" y="377"/>
                      <a:pt x="466" y="369"/>
                      <a:pt x="466" y="362"/>
                    </a:cubicBezTo>
                    <a:cubicBezTo>
                      <a:pt x="465" y="362"/>
                      <a:pt x="465" y="363"/>
                      <a:pt x="465" y="363"/>
                    </a:cubicBezTo>
                    <a:close/>
                    <a:moveTo>
                      <a:pt x="121" y="363"/>
                    </a:moveTo>
                    <a:cubicBezTo>
                      <a:pt x="121" y="362"/>
                      <a:pt x="120" y="363"/>
                      <a:pt x="120" y="363"/>
                    </a:cubicBezTo>
                    <a:cubicBezTo>
                      <a:pt x="120" y="363"/>
                      <a:pt x="120" y="363"/>
                      <a:pt x="121" y="363"/>
                    </a:cubicBezTo>
                    <a:close/>
                    <a:moveTo>
                      <a:pt x="474" y="367"/>
                    </a:moveTo>
                    <a:cubicBezTo>
                      <a:pt x="474" y="366"/>
                      <a:pt x="473" y="365"/>
                      <a:pt x="474" y="365"/>
                    </a:cubicBezTo>
                    <a:cubicBezTo>
                      <a:pt x="473" y="364"/>
                      <a:pt x="474" y="363"/>
                      <a:pt x="473" y="363"/>
                    </a:cubicBezTo>
                    <a:cubicBezTo>
                      <a:pt x="473" y="364"/>
                      <a:pt x="473" y="366"/>
                      <a:pt x="474" y="367"/>
                    </a:cubicBezTo>
                    <a:close/>
                    <a:moveTo>
                      <a:pt x="575" y="373"/>
                    </a:moveTo>
                    <a:cubicBezTo>
                      <a:pt x="576" y="374"/>
                      <a:pt x="575" y="377"/>
                      <a:pt x="576" y="379"/>
                    </a:cubicBezTo>
                    <a:cubicBezTo>
                      <a:pt x="576" y="375"/>
                      <a:pt x="577" y="369"/>
                      <a:pt x="577" y="363"/>
                    </a:cubicBezTo>
                    <a:cubicBezTo>
                      <a:pt x="576" y="367"/>
                      <a:pt x="575" y="370"/>
                      <a:pt x="575" y="373"/>
                    </a:cubicBezTo>
                    <a:close/>
                    <a:moveTo>
                      <a:pt x="468" y="384"/>
                    </a:moveTo>
                    <a:cubicBezTo>
                      <a:pt x="467" y="384"/>
                      <a:pt x="468" y="387"/>
                      <a:pt x="468" y="387"/>
                    </a:cubicBezTo>
                    <a:cubicBezTo>
                      <a:pt x="468" y="385"/>
                      <a:pt x="469" y="383"/>
                      <a:pt x="469" y="380"/>
                    </a:cubicBezTo>
                    <a:cubicBezTo>
                      <a:pt x="469" y="379"/>
                      <a:pt x="468" y="377"/>
                      <a:pt x="470" y="375"/>
                    </a:cubicBezTo>
                    <a:cubicBezTo>
                      <a:pt x="469" y="375"/>
                      <a:pt x="469" y="375"/>
                      <a:pt x="469" y="375"/>
                    </a:cubicBezTo>
                    <a:cubicBezTo>
                      <a:pt x="469" y="375"/>
                      <a:pt x="470" y="375"/>
                      <a:pt x="470" y="375"/>
                    </a:cubicBezTo>
                    <a:cubicBezTo>
                      <a:pt x="469" y="375"/>
                      <a:pt x="469" y="373"/>
                      <a:pt x="470" y="373"/>
                    </a:cubicBezTo>
                    <a:cubicBezTo>
                      <a:pt x="469" y="373"/>
                      <a:pt x="469" y="372"/>
                      <a:pt x="469" y="372"/>
                    </a:cubicBezTo>
                    <a:cubicBezTo>
                      <a:pt x="470" y="372"/>
                      <a:pt x="470" y="370"/>
                      <a:pt x="470" y="369"/>
                    </a:cubicBezTo>
                    <a:cubicBezTo>
                      <a:pt x="470" y="370"/>
                      <a:pt x="470" y="370"/>
                      <a:pt x="470" y="370"/>
                    </a:cubicBezTo>
                    <a:cubicBezTo>
                      <a:pt x="470" y="368"/>
                      <a:pt x="470" y="367"/>
                      <a:pt x="470" y="364"/>
                    </a:cubicBezTo>
                    <a:cubicBezTo>
                      <a:pt x="468" y="365"/>
                      <a:pt x="469" y="367"/>
                      <a:pt x="469" y="368"/>
                    </a:cubicBezTo>
                    <a:cubicBezTo>
                      <a:pt x="467" y="368"/>
                      <a:pt x="469" y="373"/>
                      <a:pt x="468" y="374"/>
                    </a:cubicBezTo>
                    <a:cubicBezTo>
                      <a:pt x="468" y="375"/>
                      <a:pt x="468" y="376"/>
                      <a:pt x="468" y="376"/>
                    </a:cubicBezTo>
                    <a:cubicBezTo>
                      <a:pt x="468" y="378"/>
                      <a:pt x="468" y="379"/>
                      <a:pt x="467" y="381"/>
                    </a:cubicBezTo>
                    <a:cubicBezTo>
                      <a:pt x="468" y="381"/>
                      <a:pt x="468" y="381"/>
                      <a:pt x="468" y="381"/>
                    </a:cubicBezTo>
                    <a:cubicBezTo>
                      <a:pt x="467" y="382"/>
                      <a:pt x="467" y="383"/>
                      <a:pt x="468" y="384"/>
                    </a:cubicBezTo>
                    <a:close/>
                    <a:moveTo>
                      <a:pt x="707" y="393"/>
                    </a:moveTo>
                    <a:cubicBezTo>
                      <a:pt x="708" y="393"/>
                      <a:pt x="708" y="394"/>
                      <a:pt x="710" y="393"/>
                    </a:cubicBezTo>
                    <a:cubicBezTo>
                      <a:pt x="713" y="386"/>
                      <a:pt x="716" y="379"/>
                      <a:pt x="717" y="369"/>
                    </a:cubicBezTo>
                    <a:cubicBezTo>
                      <a:pt x="716" y="369"/>
                      <a:pt x="716" y="370"/>
                      <a:pt x="715" y="370"/>
                    </a:cubicBezTo>
                    <a:cubicBezTo>
                      <a:pt x="713" y="369"/>
                      <a:pt x="714" y="366"/>
                      <a:pt x="714" y="364"/>
                    </a:cubicBezTo>
                    <a:cubicBezTo>
                      <a:pt x="712" y="374"/>
                      <a:pt x="710" y="384"/>
                      <a:pt x="707" y="393"/>
                    </a:cubicBezTo>
                    <a:close/>
                    <a:moveTo>
                      <a:pt x="459" y="366"/>
                    </a:moveTo>
                    <a:cubicBezTo>
                      <a:pt x="459" y="366"/>
                      <a:pt x="459" y="365"/>
                      <a:pt x="459" y="365"/>
                    </a:cubicBezTo>
                    <a:cubicBezTo>
                      <a:pt x="458" y="365"/>
                      <a:pt x="459" y="367"/>
                      <a:pt x="459" y="366"/>
                    </a:cubicBezTo>
                    <a:close/>
                    <a:moveTo>
                      <a:pt x="793" y="366"/>
                    </a:moveTo>
                    <a:cubicBezTo>
                      <a:pt x="793" y="366"/>
                      <a:pt x="793" y="366"/>
                      <a:pt x="793" y="366"/>
                    </a:cubicBezTo>
                    <a:cubicBezTo>
                      <a:pt x="793" y="367"/>
                      <a:pt x="793" y="366"/>
                      <a:pt x="792" y="367"/>
                    </a:cubicBezTo>
                    <a:cubicBezTo>
                      <a:pt x="793" y="368"/>
                      <a:pt x="793" y="367"/>
                      <a:pt x="793" y="368"/>
                    </a:cubicBezTo>
                    <a:cubicBezTo>
                      <a:pt x="794" y="367"/>
                      <a:pt x="794" y="365"/>
                      <a:pt x="793" y="365"/>
                    </a:cubicBezTo>
                    <a:cubicBezTo>
                      <a:pt x="792" y="366"/>
                      <a:pt x="794" y="365"/>
                      <a:pt x="793" y="366"/>
                    </a:cubicBezTo>
                    <a:close/>
                    <a:moveTo>
                      <a:pt x="606" y="367"/>
                    </a:moveTo>
                    <a:cubicBezTo>
                      <a:pt x="607" y="366"/>
                      <a:pt x="606" y="367"/>
                      <a:pt x="607" y="367"/>
                    </a:cubicBezTo>
                    <a:cubicBezTo>
                      <a:pt x="607" y="367"/>
                      <a:pt x="607" y="367"/>
                      <a:pt x="607" y="367"/>
                    </a:cubicBezTo>
                    <a:cubicBezTo>
                      <a:pt x="607" y="367"/>
                      <a:pt x="607" y="366"/>
                      <a:pt x="607" y="366"/>
                    </a:cubicBezTo>
                    <a:cubicBezTo>
                      <a:pt x="607" y="366"/>
                      <a:pt x="607" y="365"/>
                      <a:pt x="606" y="365"/>
                    </a:cubicBezTo>
                    <a:cubicBezTo>
                      <a:pt x="606" y="366"/>
                      <a:pt x="606" y="367"/>
                      <a:pt x="606" y="367"/>
                    </a:cubicBezTo>
                    <a:close/>
                    <a:moveTo>
                      <a:pt x="367" y="369"/>
                    </a:moveTo>
                    <a:cubicBezTo>
                      <a:pt x="368" y="369"/>
                      <a:pt x="368" y="367"/>
                      <a:pt x="367" y="366"/>
                    </a:cubicBezTo>
                    <a:cubicBezTo>
                      <a:pt x="367" y="367"/>
                      <a:pt x="367" y="368"/>
                      <a:pt x="367" y="369"/>
                    </a:cubicBezTo>
                    <a:close/>
                    <a:moveTo>
                      <a:pt x="480" y="368"/>
                    </a:moveTo>
                    <a:cubicBezTo>
                      <a:pt x="481" y="368"/>
                      <a:pt x="481" y="368"/>
                      <a:pt x="481" y="368"/>
                    </a:cubicBezTo>
                    <a:cubicBezTo>
                      <a:pt x="480" y="368"/>
                      <a:pt x="481" y="367"/>
                      <a:pt x="480" y="367"/>
                    </a:cubicBezTo>
                    <a:cubicBezTo>
                      <a:pt x="480" y="367"/>
                      <a:pt x="480" y="368"/>
                      <a:pt x="480" y="368"/>
                    </a:cubicBezTo>
                    <a:close/>
                    <a:moveTo>
                      <a:pt x="558" y="374"/>
                    </a:moveTo>
                    <a:cubicBezTo>
                      <a:pt x="558" y="374"/>
                      <a:pt x="558" y="375"/>
                      <a:pt x="558" y="374"/>
                    </a:cubicBezTo>
                    <a:cubicBezTo>
                      <a:pt x="558" y="374"/>
                      <a:pt x="558" y="373"/>
                      <a:pt x="558" y="373"/>
                    </a:cubicBezTo>
                    <a:cubicBezTo>
                      <a:pt x="558" y="373"/>
                      <a:pt x="558" y="372"/>
                      <a:pt x="558" y="372"/>
                    </a:cubicBezTo>
                    <a:cubicBezTo>
                      <a:pt x="558" y="372"/>
                      <a:pt x="558" y="371"/>
                      <a:pt x="558" y="371"/>
                    </a:cubicBezTo>
                    <a:cubicBezTo>
                      <a:pt x="559" y="370"/>
                      <a:pt x="559" y="368"/>
                      <a:pt x="559" y="367"/>
                    </a:cubicBezTo>
                    <a:cubicBezTo>
                      <a:pt x="558" y="369"/>
                      <a:pt x="557" y="371"/>
                      <a:pt x="558" y="374"/>
                    </a:cubicBezTo>
                    <a:close/>
                    <a:moveTo>
                      <a:pt x="499" y="377"/>
                    </a:moveTo>
                    <a:cubicBezTo>
                      <a:pt x="500" y="377"/>
                      <a:pt x="500" y="376"/>
                      <a:pt x="500" y="375"/>
                    </a:cubicBezTo>
                    <a:cubicBezTo>
                      <a:pt x="500" y="373"/>
                      <a:pt x="500" y="370"/>
                      <a:pt x="499" y="368"/>
                    </a:cubicBezTo>
                    <a:cubicBezTo>
                      <a:pt x="500" y="368"/>
                      <a:pt x="500" y="368"/>
                      <a:pt x="500" y="367"/>
                    </a:cubicBezTo>
                    <a:cubicBezTo>
                      <a:pt x="499" y="367"/>
                      <a:pt x="499" y="368"/>
                      <a:pt x="499" y="368"/>
                    </a:cubicBezTo>
                    <a:cubicBezTo>
                      <a:pt x="500" y="369"/>
                      <a:pt x="500" y="373"/>
                      <a:pt x="499" y="373"/>
                    </a:cubicBezTo>
                    <a:cubicBezTo>
                      <a:pt x="500" y="374"/>
                      <a:pt x="499" y="376"/>
                      <a:pt x="499" y="377"/>
                    </a:cubicBezTo>
                    <a:close/>
                    <a:moveTo>
                      <a:pt x="483" y="377"/>
                    </a:moveTo>
                    <a:cubicBezTo>
                      <a:pt x="483" y="374"/>
                      <a:pt x="482" y="371"/>
                      <a:pt x="483" y="368"/>
                    </a:cubicBezTo>
                    <a:cubicBezTo>
                      <a:pt x="483" y="368"/>
                      <a:pt x="482" y="368"/>
                      <a:pt x="482" y="368"/>
                    </a:cubicBezTo>
                    <a:cubicBezTo>
                      <a:pt x="482" y="369"/>
                      <a:pt x="482" y="370"/>
                      <a:pt x="482" y="371"/>
                    </a:cubicBezTo>
                    <a:cubicBezTo>
                      <a:pt x="482" y="373"/>
                      <a:pt x="481" y="376"/>
                      <a:pt x="482" y="377"/>
                    </a:cubicBezTo>
                    <a:cubicBezTo>
                      <a:pt x="482" y="376"/>
                      <a:pt x="482" y="377"/>
                      <a:pt x="483" y="377"/>
                    </a:cubicBezTo>
                    <a:close/>
                    <a:moveTo>
                      <a:pt x="566" y="369"/>
                    </a:moveTo>
                    <a:cubicBezTo>
                      <a:pt x="567" y="375"/>
                      <a:pt x="566" y="381"/>
                      <a:pt x="566" y="387"/>
                    </a:cubicBezTo>
                    <a:cubicBezTo>
                      <a:pt x="568" y="381"/>
                      <a:pt x="567" y="375"/>
                      <a:pt x="567" y="368"/>
                    </a:cubicBezTo>
                    <a:cubicBezTo>
                      <a:pt x="567" y="368"/>
                      <a:pt x="566" y="368"/>
                      <a:pt x="566" y="369"/>
                    </a:cubicBezTo>
                    <a:close/>
                    <a:moveTo>
                      <a:pt x="702" y="370"/>
                    </a:moveTo>
                    <a:cubicBezTo>
                      <a:pt x="703" y="366"/>
                      <a:pt x="702" y="369"/>
                      <a:pt x="702" y="370"/>
                    </a:cubicBezTo>
                    <a:close/>
                    <a:moveTo>
                      <a:pt x="473" y="371"/>
                    </a:moveTo>
                    <a:cubicBezTo>
                      <a:pt x="474" y="369"/>
                      <a:pt x="473" y="369"/>
                      <a:pt x="472" y="368"/>
                    </a:cubicBezTo>
                    <a:cubicBezTo>
                      <a:pt x="472" y="369"/>
                      <a:pt x="473" y="370"/>
                      <a:pt x="472" y="371"/>
                    </a:cubicBezTo>
                    <a:cubicBezTo>
                      <a:pt x="473" y="371"/>
                      <a:pt x="473" y="370"/>
                      <a:pt x="473" y="371"/>
                    </a:cubicBezTo>
                    <a:cubicBezTo>
                      <a:pt x="473" y="371"/>
                      <a:pt x="473" y="371"/>
                      <a:pt x="473" y="371"/>
                    </a:cubicBezTo>
                    <a:close/>
                    <a:moveTo>
                      <a:pt x="582" y="371"/>
                    </a:moveTo>
                    <a:cubicBezTo>
                      <a:pt x="583" y="371"/>
                      <a:pt x="583" y="369"/>
                      <a:pt x="583" y="368"/>
                    </a:cubicBezTo>
                    <a:cubicBezTo>
                      <a:pt x="582" y="369"/>
                      <a:pt x="582" y="370"/>
                      <a:pt x="582" y="371"/>
                    </a:cubicBezTo>
                    <a:close/>
                    <a:moveTo>
                      <a:pt x="481" y="373"/>
                    </a:moveTo>
                    <a:cubicBezTo>
                      <a:pt x="481" y="372"/>
                      <a:pt x="482" y="372"/>
                      <a:pt x="481" y="372"/>
                    </a:cubicBezTo>
                    <a:cubicBezTo>
                      <a:pt x="481" y="372"/>
                      <a:pt x="481" y="372"/>
                      <a:pt x="481" y="371"/>
                    </a:cubicBezTo>
                    <a:cubicBezTo>
                      <a:pt x="481" y="371"/>
                      <a:pt x="481" y="371"/>
                      <a:pt x="482" y="371"/>
                    </a:cubicBezTo>
                    <a:cubicBezTo>
                      <a:pt x="481" y="370"/>
                      <a:pt x="482" y="368"/>
                      <a:pt x="480" y="369"/>
                    </a:cubicBezTo>
                    <a:cubicBezTo>
                      <a:pt x="481" y="369"/>
                      <a:pt x="480" y="371"/>
                      <a:pt x="480" y="372"/>
                    </a:cubicBezTo>
                    <a:cubicBezTo>
                      <a:pt x="481" y="372"/>
                      <a:pt x="481" y="372"/>
                      <a:pt x="481" y="372"/>
                    </a:cubicBezTo>
                    <a:cubicBezTo>
                      <a:pt x="481" y="372"/>
                      <a:pt x="481" y="373"/>
                      <a:pt x="481" y="373"/>
                    </a:cubicBezTo>
                    <a:close/>
                    <a:moveTo>
                      <a:pt x="702" y="373"/>
                    </a:moveTo>
                    <a:cubicBezTo>
                      <a:pt x="702" y="372"/>
                      <a:pt x="703" y="370"/>
                      <a:pt x="702" y="370"/>
                    </a:cubicBezTo>
                    <a:cubicBezTo>
                      <a:pt x="702" y="371"/>
                      <a:pt x="701" y="372"/>
                      <a:pt x="702" y="373"/>
                    </a:cubicBezTo>
                    <a:close/>
                    <a:moveTo>
                      <a:pt x="460" y="371"/>
                    </a:moveTo>
                    <a:cubicBezTo>
                      <a:pt x="461" y="371"/>
                      <a:pt x="460" y="374"/>
                      <a:pt x="461" y="374"/>
                    </a:cubicBezTo>
                    <a:cubicBezTo>
                      <a:pt x="461" y="373"/>
                      <a:pt x="462" y="372"/>
                      <a:pt x="461" y="372"/>
                    </a:cubicBezTo>
                    <a:cubicBezTo>
                      <a:pt x="461" y="372"/>
                      <a:pt x="461" y="372"/>
                      <a:pt x="461" y="372"/>
                    </a:cubicBezTo>
                    <a:cubicBezTo>
                      <a:pt x="461" y="372"/>
                      <a:pt x="461" y="370"/>
                      <a:pt x="460" y="371"/>
                    </a:cubicBezTo>
                    <a:close/>
                    <a:moveTo>
                      <a:pt x="472" y="374"/>
                    </a:moveTo>
                    <a:cubicBezTo>
                      <a:pt x="472" y="373"/>
                      <a:pt x="473" y="374"/>
                      <a:pt x="473" y="373"/>
                    </a:cubicBezTo>
                    <a:cubicBezTo>
                      <a:pt x="473" y="372"/>
                      <a:pt x="473" y="371"/>
                      <a:pt x="472" y="371"/>
                    </a:cubicBezTo>
                    <a:cubicBezTo>
                      <a:pt x="472" y="372"/>
                      <a:pt x="472" y="373"/>
                      <a:pt x="472" y="374"/>
                    </a:cubicBezTo>
                    <a:close/>
                    <a:moveTo>
                      <a:pt x="287" y="373"/>
                    </a:moveTo>
                    <a:cubicBezTo>
                      <a:pt x="286" y="373"/>
                      <a:pt x="286" y="373"/>
                      <a:pt x="285" y="373"/>
                    </a:cubicBezTo>
                    <a:cubicBezTo>
                      <a:pt x="285" y="373"/>
                      <a:pt x="286" y="374"/>
                      <a:pt x="285" y="374"/>
                    </a:cubicBezTo>
                    <a:cubicBezTo>
                      <a:pt x="285" y="374"/>
                      <a:pt x="285" y="374"/>
                      <a:pt x="284" y="374"/>
                    </a:cubicBezTo>
                    <a:cubicBezTo>
                      <a:pt x="285" y="374"/>
                      <a:pt x="285" y="373"/>
                      <a:pt x="284" y="373"/>
                    </a:cubicBezTo>
                    <a:cubicBezTo>
                      <a:pt x="284" y="374"/>
                      <a:pt x="283" y="376"/>
                      <a:pt x="284" y="376"/>
                    </a:cubicBezTo>
                    <a:cubicBezTo>
                      <a:pt x="284" y="376"/>
                      <a:pt x="285" y="376"/>
                      <a:pt x="285" y="376"/>
                    </a:cubicBezTo>
                    <a:cubicBezTo>
                      <a:pt x="285" y="376"/>
                      <a:pt x="284" y="375"/>
                      <a:pt x="286" y="375"/>
                    </a:cubicBezTo>
                    <a:cubicBezTo>
                      <a:pt x="286" y="375"/>
                      <a:pt x="285" y="375"/>
                      <a:pt x="285" y="374"/>
                    </a:cubicBezTo>
                    <a:cubicBezTo>
                      <a:pt x="286" y="374"/>
                      <a:pt x="287" y="375"/>
                      <a:pt x="287" y="374"/>
                    </a:cubicBezTo>
                    <a:cubicBezTo>
                      <a:pt x="287" y="373"/>
                      <a:pt x="285" y="374"/>
                      <a:pt x="286" y="374"/>
                    </a:cubicBezTo>
                    <a:cubicBezTo>
                      <a:pt x="287" y="374"/>
                      <a:pt x="288" y="372"/>
                      <a:pt x="287" y="372"/>
                    </a:cubicBezTo>
                    <a:cubicBezTo>
                      <a:pt x="287" y="372"/>
                      <a:pt x="286" y="372"/>
                      <a:pt x="287" y="373"/>
                    </a:cubicBezTo>
                    <a:close/>
                    <a:moveTo>
                      <a:pt x="458" y="375"/>
                    </a:moveTo>
                    <a:cubicBezTo>
                      <a:pt x="460" y="375"/>
                      <a:pt x="459" y="372"/>
                      <a:pt x="458" y="372"/>
                    </a:cubicBezTo>
                    <a:cubicBezTo>
                      <a:pt x="458" y="373"/>
                      <a:pt x="459" y="375"/>
                      <a:pt x="458" y="375"/>
                    </a:cubicBezTo>
                    <a:close/>
                    <a:moveTo>
                      <a:pt x="702" y="374"/>
                    </a:moveTo>
                    <a:cubicBezTo>
                      <a:pt x="701" y="375"/>
                      <a:pt x="702" y="374"/>
                      <a:pt x="701" y="374"/>
                    </a:cubicBezTo>
                    <a:cubicBezTo>
                      <a:pt x="700" y="382"/>
                      <a:pt x="697" y="388"/>
                      <a:pt x="695" y="395"/>
                    </a:cubicBezTo>
                    <a:cubicBezTo>
                      <a:pt x="696" y="395"/>
                      <a:pt x="698" y="395"/>
                      <a:pt x="699" y="395"/>
                    </a:cubicBezTo>
                    <a:cubicBezTo>
                      <a:pt x="702" y="390"/>
                      <a:pt x="703" y="385"/>
                      <a:pt x="704" y="379"/>
                    </a:cubicBezTo>
                    <a:cubicBezTo>
                      <a:pt x="702" y="378"/>
                      <a:pt x="702" y="375"/>
                      <a:pt x="702" y="373"/>
                    </a:cubicBezTo>
                    <a:cubicBezTo>
                      <a:pt x="702" y="373"/>
                      <a:pt x="702" y="373"/>
                      <a:pt x="701" y="373"/>
                    </a:cubicBezTo>
                    <a:cubicBezTo>
                      <a:pt x="701" y="374"/>
                      <a:pt x="702" y="373"/>
                      <a:pt x="702" y="374"/>
                    </a:cubicBezTo>
                    <a:close/>
                    <a:moveTo>
                      <a:pt x="159" y="375"/>
                    </a:moveTo>
                    <a:cubicBezTo>
                      <a:pt x="160" y="374"/>
                      <a:pt x="161" y="375"/>
                      <a:pt x="161" y="374"/>
                    </a:cubicBezTo>
                    <a:cubicBezTo>
                      <a:pt x="161" y="374"/>
                      <a:pt x="160" y="374"/>
                      <a:pt x="160" y="373"/>
                    </a:cubicBezTo>
                    <a:cubicBezTo>
                      <a:pt x="160" y="374"/>
                      <a:pt x="159" y="374"/>
                      <a:pt x="159" y="375"/>
                    </a:cubicBezTo>
                    <a:close/>
                    <a:moveTo>
                      <a:pt x="460" y="375"/>
                    </a:moveTo>
                    <a:cubicBezTo>
                      <a:pt x="461" y="377"/>
                      <a:pt x="460" y="380"/>
                      <a:pt x="461" y="382"/>
                    </a:cubicBezTo>
                    <a:cubicBezTo>
                      <a:pt x="461" y="379"/>
                      <a:pt x="463" y="376"/>
                      <a:pt x="460" y="375"/>
                    </a:cubicBezTo>
                    <a:close/>
                    <a:moveTo>
                      <a:pt x="473" y="376"/>
                    </a:moveTo>
                    <a:cubicBezTo>
                      <a:pt x="473" y="376"/>
                      <a:pt x="472" y="376"/>
                      <a:pt x="472" y="376"/>
                    </a:cubicBezTo>
                    <a:cubicBezTo>
                      <a:pt x="472" y="376"/>
                      <a:pt x="472" y="377"/>
                      <a:pt x="472" y="377"/>
                    </a:cubicBezTo>
                    <a:cubicBezTo>
                      <a:pt x="472" y="377"/>
                      <a:pt x="473" y="377"/>
                      <a:pt x="473" y="377"/>
                    </a:cubicBezTo>
                    <a:cubicBezTo>
                      <a:pt x="472" y="377"/>
                      <a:pt x="472" y="377"/>
                      <a:pt x="472" y="377"/>
                    </a:cubicBezTo>
                    <a:cubicBezTo>
                      <a:pt x="474" y="377"/>
                      <a:pt x="472" y="375"/>
                      <a:pt x="472" y="375"/>
                    </a:cubicBezTo>
                    <a:cubicBezTo>
                      <a:pt x="473" y="375"/>
                      <a:pt x="473" y="374"/>
                      <a:pt x="473" y="374"/>
                    </a:cubicBezTo>
                    <a:cubicBezTo>
                      <a:pt x="472" y="373"/>
                      <a:pt x="472" y="376"/>
                      <a:pt x="473" y="376"/>
                    </a:cubicBezTo>
                    <a:close/>
                    <a:moveTo>
                      <a:pt x="454" y="382"/>
                    </a:moveTo>
                    <a:cubicBezTo>
                      <a:pt x="453" y="382"/>
                      <a:pt x="453" y="382"/>
                      <a:pt x="453" y="383"/>
                    </a:cubicBezTo>
                    <a:cubicBezTo>
                      <a:pt x="455" y="383"/>
                      <a:pt x="455" y="377"/>
                      <a:pt x="454" y="378"/>
                    </a:cubicBezTo>
                    <a:cubicBezTo>
                      <a:pt x="454" y="377"/>
                      <a:pt x="454" y="377"/>
                      <a:pt x="454" y="376"/>
                    </a:cubicBezTo>
                    <a:cubicBezTo>
                      <a:pt x="454" y="376"/>
                      <a:pt x="454" y="376"/>
                      <a:pt x="455" y="376"/>
                    </a:cubicBezTo>
                    <a:cubicBezTo>
                      <a:pt x="455" y="375"/>
                      <a:pt x="454" y="375"/>
                      <a:pt x="454" y="375"/>
                    </a:cubicBezTo>
                    <a:cubicBezTo>
                      <a:pt x="454" y="375"/>
                      <a:pt x="455" y="375"/>
                      <a:pt x="455" y="374"/>
                    </a:cubicBezTo>
                    <a:cubicBezTo>
                      <a:pt x="454" y="375"/>
                      <a:pt x="454" y="374"/>
                      <a:pt x="453" y="374"/>
                    </a:cubicBezTo>
                    <a:cubicBezTo>
                      <a:pt x="453" y="378"/>
                      <a:pt x="453" y="379"/>
                      <a:pt x="454" y="382"/>
                    </a:cubicBezTo>
                    <a:close/>
                    <a:moveTo>
                      <a:pt x="478" y="376"/>
                    </a:moveTo>
                    <a:cubicBezTo>
                      <a:pt x="479" y="375"/>
                      <a:pt x="478" y="378"/>
                      <a:pt x="479" y="379"/>
                    </a:cubicBezTo>
                    <a:cubicBezTo>
                      <a:pt x="479" y="378"/>
                      <a:pt x="479" y="377"/>
                      <a:pt x="479" y="375"/>
                    </a:cubicBezTo>
                    <a:cubicBezTo>
                      <a:pt x="478" y="374"/>
                      <a:pt x="477" y="375"/>
                      <a:pt x="478" y="376"/>
                    </a:cubicBezTo>
                    <a:close/>
                    <a:moveTo>
                      <a:pt x="367" y="376"/>
                    </a:moveTo>
                    <a:cubicBezTo>
                      <a:pt x="367" y="376"/>
                      <a:pt x="368" y="375"/>
                      <a:pt x="367" y="375"/>
                    </a:cubicBezTo>
                    <a:cubicBezTo>
                      <a:pt x="367" y="375"/>
                      <a:pt x="367" y="377"/>
                      <a:pt x="367" y="376"/>
                    </a:cubicBezTo>
                    <a:close/>
                    <a:moveTo>
                      <a:pt x="457" y="376"/>
                    </a:moveTo>
                    <a:cubicBezTo>
                      <a:pt x="456" y="376"/>
                      <a:pt x="458" y="375"/>
                      <a:pt x="457" y="375"/>
                    </a:cubicBezTo>
                    <a:cubicBezTo>
                      <a:pt x="456" y="375"/>
                      <a:pt x="456" y="376"/>
                      <a:pt x="457" y="376"/>
                    </a:cubicBezTo>
                    <a:close/>
                    <a:moveTo>
                      <a:pt x="588" y="382"/>
                    </a:moveTo>
                    <a:cubicBezTo>
                      <a:pt x="589" y="380"/>
                      <a:pt x="589" y="378"/>
                      <a:pt x="589" y="375"/>
                    </a:cubicBezTo>
                    <a:cubicBezTo>
                      <a:pt x="588" y="377"/>
                      <a:pt x="588" y="382"/>
                      <a:pt x="588" y="382"/>
                    </a:cubicBezTo>
                    <a:close/>
                    <a:moveTo>
                      <a:pt x="630" y="405"/>
                    </a:moveTo>
                    <a:cubicBezTo>
                      <a:pt x="632" y="405"/>
                      <a:pt x="633" y="405"/>
                      <a:pt x="634" y="405"/>
                    </a:cubicBezTo>
                    <a:cubicBezTo>
                      <a:pt x="636" y="398"/>
                      <a:pt x="638" y="391"/>
                      <a:pt x="639" y="384"/>
                    </a:cubicBezTo>
                    <a:cubicBezTo>
                      <a:pt x="636" y="383"/>
                      <a:pt x="639" y="378"/>
                      <a:pt x="637" y="375"/>
                    </a:cubicBezTo>
                    <a:cubicBezTo>
                      <a:pt x="635" y="385"/>
                      <a:pt x="633" y="395"/>
                      <a:pt x="630" y="405"/>
                    </a:cubicBezTo>
                    <a:close/>
                    <a:moveTo>
                      <a:pt x="691" y="393"/>
                    </a:moveTo>
                    <a:cubicBezTo>
                      <a:pt x="690" y="394"/>
                      <a:pt x="689" y="395"/>
                      <a:pt x="689" y="396"/>
                    </a:cubicBezTo>
                    <a:cubicBezTo>
                      <a:pt x="690" y="396"/>
                      <a:pt x="692" y="396"/>
                      <a:pt x="693" y="395"/>
                    </a:cubicBezTo>
                    <a:cubicBezTo>
                      <a:pt x="695" y="388"/>
                      <a:pt x="698" y="383"/>
                      <a:pt x="699" y="375"/>
                    </a:cubicBezTo>
                    <a:cubicBezTo>
                      <a:pt x="699" y="376"/>
                      <a:pt x="698" y="376"/>
                      <a:pt x="698" y="377"/>
                    </a:cubicBezTo>
                    <a:cubicBezTo>
                      <a:pt x="697" y="377"/>
                      <a:pt x="696" y="376"/>
                      <a:pt x="696" y="375"/>
                    </a:cubicBezTo>
                    <a:cubicBezTo>
                      <a:pt x="694" y="382"/>
                      <a:pt x="692" y="386"/>
                      <a:pt x="691" y="393"/>
                    </a:cubicBezTo>
                    <a:close/>
                    <a:moveTo>
                      <a:pt x="496" y="380"/>
                    </a:moveTo>
                    <a:cubicBezTo>
                      <a:pt x="496" y="379"/>
                      <a:pt x="496" y="378"/>
                      <a:pt x="496" y="378"/>
                    </a:cubicBezTo>
                    <a:cubicBezTo>
                      <a:pt x="496" y="379"/>
                      <a:pt x="496" y="379"/>
                      <a:pt x="496" y="380"/>
                    </a:cubicBezTo>
                    <a:close/>
                    <a:moveTo>
                      <a:pt x="581" y="380"/>
                    </a:moveTo>
                    <a:cubicBezTo>
                      <a:pt x="581" y="380"/>
                      <a:pt x="581" y="380"/>
                      <a:pt x="582" y="380"/>
                    </a:cubicBezTo>
                    <a:cubicBezTo>
                      <a:pt x="582" y="379"/>
                      <a:pt x="582" y="379"/>
                      <a:pt x="581" y="378"/>
                    </a:cubicBezTo>
                    <a:cubicBezTo>
                      <a:pt x="581" y="379"/>
                      <a:pt x="581" y="379"/>
                      <a:pt x="581" y="380"/>
                    </a:cubicBezTo>
                    <a:close/>
                    <a:moveTo>
                      <a:pt x="490" y="381"/>
                    </a:moveTo>
                    <a:cubicBezTo>
                      <a:pt x="489" y="381"/>
                      <a:pt x="490" y="382"/>
                      <a:pt x="490" y="382"/>
                    </a:cubicBezTo>
                    <a:cubicBezTo>
                      <a:pt x="490" y="383"/>
                      <a:pt x="488" y="388"/>
                      <a:pt x="490" y="388"/>
                    </a:cubicBezTo>
                    <a:cubicBezTo>
                      <a:pt x="488" y="391"/>
                      <a:pt x="492" y="399"/>
                      <a:pt x="486" y="399"/>
                    </a:cubicBezTo>
                    <a:cubicBezTo>
                      <a:pt x="487" y="401"/>
                      <a:pt x="486" y="404"/>
                      <a:pt x="486" y="406"/>
                    </a:cubicBezTo>
                    <a:cubicBezTo>
                      <a:pt x="485" y="406"/>
                      <a:pt x="485" y="406"/>
                      <a:pt x="485" y="406"/>
                    </a:cubicBezTo>
                    <a:cubicBezTo>
                      <a:pt x="486" y="408"/>
                      <a:pt x="485" y="410"/>
                      <a:pt x="486" y="412"/>
                    </a:cubicBezTo>
                    <a:cubicBezTo>
                      <a:pt x="486" y="412"/>
                      <a:pt x="484" y="412"/>
                      <a:pt x="485" y="413"/>
                    </a:cubicBezTo>
                    <a:cubicBezTo>
                      <a:pt x="485" y="413"/>
                      <a:pt x="485" y="412"/>
                      <a:pt x="486" y="413"/>
                    </a:cubicBezTo>
                    <a:cubicBezTo>
                      <a:pt x="485" y="415"/>
                      <a:pt x="485" y="417"/>
                      <a:pt x="486" y="419"/>
                    </a:cubicBezTo>
                    <a:cubicBezTo>
                      <a:pt x="486" y="417"/>
                      <a:pt x="487" y="415"/>
                      <a:pt x="487" y="413"/>
                    </a:cubicBezTo>
                    <a:cubicBezTo>
                      <a:pt x="489" y="406"/>
                      <a:pt x="490" y="399"/>
                      <a:pt x="491" y="391"/>
                    </a:cubicBezTo>
                    <a:cubicBezTo>
                      <a:pt x="491" y="392"/>
                      <a:pt x="491" y="393"/>
                      <a:pt x="492" y="393"/>
                    </a:cubicBezTo>
                    <a:cubicBezTo>
                      <a:pt x="492" y="391"/>
                      <a:pt x="491" y="390"/>
                      <a:pt x="492" y="390"/>
                    </a:cubicBezTo>
                    <a:cubicBezTo>
                      <a:pt x="492" y="389"/>
                      <a:pt x="491" y="389"/>
                      <a:pt x="491" y="389"/>
                    </a:cubicBezTo>
                    <a:cubicBezTo>
                      <a:pt x="491" y="389"/>
                      <a:pt x="492" y="389"/>
                      <a:pt x="492" y="389"/>
                    </a:cubicBezTo>
                    <a:cubicBezTo>
                      <a:pt x="492" y="388"/>
                      <a:pt x="491" y="385"/>
                      <a:pt x="492" y="387"/>
                    </a:cubicBezTo>
                    <a:cubicBezTo>
                      <a:pt x="493" y="386"/>
                      <a:pt x="492" y="386"/>
                      <a:pt x="492" y="386"/>
                    </a:cubicBezTo>
                    <a:cubicBezTo>
                      <a:pt x="492" y="386"/>
                      <a:pt x="493" y="386"/>
                      <a:pt x="492" y="385"/>
                    </a:cubicBezTo>
                    <a:cubicBezTo>
                      <a:pt x="491" y="385"/>
                      <a:pt x="492" y="387"/>
                      <a:pt x="491" y="387"/>
                    </a:cubicBezTo>
                    <a:cubicBezTo>
                      <a:pt x="491" y="386"/>
                      <a:pt x="491" y="385"/>
                      <a:pt x="491" y="384"/>
                    </a:cubicBezTo>
                    <a:cubicBezTo>
                      <a:pt x="491" y="384"/>
                      <a:pt x="490" y="385"/>
                      <a:pt x="490" y="384"/>
                    </a:cubicBezTo>
                    <a:cubicBezTo>
                      <a:pt x="490" y="383"/>
                      <a:pt x="490" y="381"/>
                      <a:pt x="490" y="379"/>
                    </a:cubicBezTo>
                    <a:cubicBezTo>
                      <a:pt x="490" y="380"/>
                      <a:pt x="490" y="381"/>
                      <a:pt x="490" y="381"/>
                    </a:cubicBezTo>
                    <a:close/>
                    <a:moveTo>
                      <a:pt x="559" y="381"/>
                    </a:moveTo>
                    <a:cubicBezTo>
                      <a:pt x="559" y="381"/>
                      <a:pt x="560" y="379"/>
                      <a:pt x="559" y="379"/>
                    </a:cubicBezTo>
                    <a:cubicBezTo>
                      <a:pt x="559" y="379"/>
                      <a:pt x="559" y="380"/>
                      <a:pt x="559" y="381"/>
                    </a:cubicBezTo>
                    <a:close/>
                    <a:moveTo>
                      <a:pt x="459" y="386"/>
                    </a:moveTo>
                    <a:cubicBezTo>
                      <a:pt x="459" y="385"/>
                      <a:pt x="460" y="385"/>
                      <a:pt x="460" y="384"/>
                    </a:cubicBezTo>
                    <a:cubicBezTo>
                      <a:pt x="459" y="384"/>
                      <a:pt x="459" y="384"/>
                      <a:pt x="459" y="383"/>
                    </a:cubicBezTo>
                    <a:cubicBezTo>
                      <a:pt x="460" y="382"/>
                      <a:pt x="460" y="381"/>
                      <a:pt x="459" y="380"/>
                    </a:cubicBezTo>
                    <a:cubicBezTo>
                      <a:pt x="458" y="384"/>
                      <a:pt x="459" y="390"/>
                      <a:pt x="456" y="391"/>
                    </a:cubicBezTo>
                    <a:cubicBezTo>
                      <a:pt x="456" y="392"/>
                      <a:pt x="457" y="391"/>
                      <a:pt x="457" y="391"/>
                    </a:cubicBezTo>
                    <a:cubicBezTo>
                      <a:pt x="455" y="392"/>
                      <a:pt x="457" y="394"/>
                      <a:pt x="456" y="396"/>
                    </a:cubicBezTo>
                    <a:cubicBezTo>
                      <a:pt x="456" y="395"/>
                      <a:pt x="457" y="396"/>
                      <a:pt x="457" y="396"/>
                    </a:cubicBezTo>
                    <a:cubicBezTo>
                      <a:pt x="456" y="401"/>
                      <a:pt x="455" y="406"/>
                      <a:pt x="455" y="409"/>
                    </a:cubicBezTo>
                    <a:cubicBezTo>
                      <a:pt x="456" y="406"/>
                      <a:pt x="457" y="402"/>
                      <a:pt x="457" y="400"/>
                    </a:cubicBezTo>
                    <a:cubicBezTo>
                      <a:pt x="457" y="400"/>
                      <a:pt x="458" y="399"/>
                      <a:pt x="458" y="398"/>
                    </a:cubicBezTo>
                    <a:cubicBezTo>
                      <a:pt x="457" y="397"/>
                      <a:pt x="459" y="394"/>
                      <a:pt x="458" y="392"/>
                    </a:cubicBezTo>
                    <a:cubicBezTo>
                      <a:pt x="458" y="393"/>
                      <a:pt x="457" y="394"/>
                      <a:pt x="458" y="395"/>
                    </a:cubicBezTo>
                    <a:cubicBezTo>
                      <a:pt x="457" y="394"/>
                      <a:pt x="457" y="395"/>
                      <a:pt x="456" y="395"/>
                    </a:cubicBezTo>
                    <a:cubicBezTo>
                      <a:pt x="457" y="395"/>
                      <a:pt x="456" y="393"/>
                      <a:pt x="458" y="393"/>
                    </a:cubicBezTo>
                    <a:cubicBezTo>
                      <a:pt x="457" y="390"/>
                      <a:pt x="460" y="388"/>
                      <a:pt x="460" y="387"/>
                    </a:cubicBezTo>
                    <a:cubicBezTo>
                      <a:pt x="459" y="388"/>
                      <a:pt x="459" y="387"/>
                      <a:pt x="459" y="386"/>
                    </a:cubicBezTo>
                    <a:close/>
                    <a:moveTo>
                      <a:pt x="472" y="383"/>
                    </a:moveTo>
                    <a:cubicBezTo>
                      <a:pt x="473" y="383"/>
                      <a:pt x="473" y="379"/>
                      <a:pt x="472" y="381"/>
                    </a:cubicBezTo>
                    <a:cubicBezTo>
                      <a:pt x="473" y="381"/>
                      <a:pt x="471" y="382"/>
                      <a:pt x="472" y="383"/>
                    </a:cubicBezTo>
                    <a:close/>
                    <a:moveTo>
                      <a:pt x="485" y="387"/>
                    </a:moveTo>
                    <a:cubicBezTo>
                      <a:pt x="486" y="385"/>
                      <a:pt x="486" y="382"/>
                      <a:pt x="486" y="380"/>
                    </a:cubicBezTo>
                    <a:cubicBezTo>
                      <a:pt x="486" y="382"/>
                      <a:pt x="484" y="385"/>
                      <a:pt x="485" y="387"/>
                    </a:cubicBezTo>
                    <a:close/>
                    <a:moveTo>
                      <a:pt x="574" y="381"/>
                    </a:moveTo>
                    <a:cubicBezTo>
                      <a:pt x="574" y="382"/>
                      <a:pt x="572" y="385"/>
                      <a:pt x="574" y="387"/>
                    </a:cubicBezTo>
                    <a:cubicBezTo>
                      <a:pt x="572" y="387"/>
                      <a:pt x="573" y="390"/>
                      <a:pt x="573" y="392"/>
                    </a:cubicBezTo>
                    <a:cubicBezTo>
                      <a:pt x="574" y="388"/>
                      <a:pt x="575" y="383"/>
                      <a:pt x="574" y="381"/>
                    </a:cubicBezTo>
                    <a:close/>
                    <a:moveTo>
                      <a:pt x="481" y="390"/>
                    </a:moveTo>
                    <a:cubicBezTo>
                      <a:pt x="481" y="392"/>
                      <a:pt x="480" y="393"/>
                      <a:pt x="479" y="395"/>
                    </a:cubicBezTo>
                    <a:cubicBezTo>
                      <a:pt x="479" y="396"/>
                      <a:pt x="479" y="397"/>
                      <a:pt x="479" y="399"/>
                    </a:cubicBezTo>
                    <a:cubicBezTo>
                      <a:pt x="478" y="403"/>
                      <a:pt x="478" y="408"/>
                      <a:pt x="478" y="413"/>
                    </a:cubicBezTo>
                    <a:cubicBezTo>
                      <a:pt x="479" y="412"/>
                      <a:pt x="478" y="409"/>
                      <a:pt x="480" y="408"/>
                    </a:cubicBezTo>
                    <a:cubicBezTo>
                      <a:pt x="479" y="405"/>
                      <a:pt x="480" y="401"/>
                      <a:pt x="481" y="400"/>
                    </a:cubicBezTo>
                    <a:cubicBezTo>
                      <a:pt x="481" y="400"/>
                      <a:pt x="480" y="399"/>
                      <a:pt x="481" y="398"/>
                    </a:cubicBezTo>
                    <a:cubicBezTo>
                      <a:pt x="481" y="397"/>
                      <a:pt x="482" y="396"/>
                      <a:pt x="481" y="395"/>
                    </a:cubicBezTo>
                    <a:cubicBezTo>
                      <a:pt x="481" y="395"/>
                      <a:pt x="481" y="394"/>
                      <a:pt x="482" y="394"/>
                    </a:cubicBezTo>
                    <a:cubicBezTo>
                      <a:pt x="481" y="390"/>
                      <a:pt x="483" y="387"/>
                      <a:pt x="482" y="385"/>
                    </a:cubicBezTo>
                    <a:cubicBezTo>
                      <a:pt x="483" y="384"/>
                      <a:pt x="483" y="382"/>
                      <a:pt x="482" y="381"/>
                    </a:cubicBezTo>
                    <a:cubicBezTo>
                      <a:pt x="480" y="384"/>
                      <a:pt x="482" y="387"/>
                      <a:pt x="481" y="390"/>
                    </a:cubicBezTo>
                    <a:close/>
                    <a:moveTo>
                      <a:pt x="495" y="384"/>
                    </a:moveTo>
                    <a:cubicBezTo>
                      <a:pt x="496" y="384"/>
                      <a:pt x="496" y="384"/>
                      <a:pt x="496" y="385"/>
                    </a:cubicBezTo>
                    <a:cubicBezTo>
                      <a:pt x="496" y="384"/>
                      <a:pt x="496" y="383"/>
                      <a:pt x="497" y="382"/>
                    </a:cubicBezTo>
                    <a:cubicBezTo>
                      <a:pt x="497" y="382"/>
                      <a:pt x="497" y="381"/>
                      <a:pt x="496" y="381"/>
                    </a:cubicBezTo>
                    <a:cubicBezTo>
                      <a:pt x="496" y="383"/>
                      <a:pt x="496" y="383"/>
                      <a:pt x="495" y="384"/>
                    </a:cubicBezTo>
                    <a:close/>
                    <a:moveTo>
                      <a:pt x="567" y="397"/>
                    </a:moveTo>
                    <a:cubicBezTo>
                      <a:pt x="568" y="397"/>
                      <a:pt x="567" y="396"/>
                      <a:pt x="568" y="396"/>
                    </a:cubicBezTo>
                    <a:cubicBezTo>
                      <a:pt x="568" y="396"/>
                      <a:pt x="568" y="396"/>
                      <a:pt x="569" y="396"/>
                    </a:cubicBezTo>
                    <a:cubicBezTo>
                      <a:pt x="569" y="394"/>
                      <a:pt x="569" y="394"/>
                      <a:pt x="570" y="393"/>
                    </a:cubicBezTo>
                    <a:cubicBezTo>
                      <a:pt x="569" y="393"/>
                      <a:pt x="569" y="392"/>
                      <a:pt x="569" y="392"/>
                    </a:cubicBezTo>
                    <a:cubicBezTo>
                      <a:pt x="569" y="392"/>
                      <a:pt x="569" y="391"/>
                      <a:pt x="570" y="391"/>
                    </a:cubicBezTo>
                    <a:cubicBezTo>
                      <a:pt x="569" y="388"/>
                      <a:pt x="571" y="384"/>
                      <a:pt x="569" y="382"/>
                    </a:cubicBezTo>
                    <a:cubicBezTo>
                      <a:pt x="568" y="384"/>
                      <a:pt x="569" y="386"/>
                      <a:pt x="568" y="388"/>
                    </a:cubicBezTo>
                    <a:cubicBezTo>
                      <a:pt x="568" y="389"/>
                      <a:pt x="567" y="389"/>
                      <a:pt x="567" y="390"/>
                    </a:cubicBezTo>
                    <a:cubicBezTo>
                      <a:pt x="566" y="393"/>
                      <a:pt x="566" y="396"/>
                      <a:pt x="566" y="398"/>
                    </a:cubicBezTo>
                    <a:cubicBezTo>
                      <a:pt x="565" y="398"/>
                      <a:pt x="564" y="401"/>
                      <a:pt x="565" y="402"/>
                    </a:cubicBezTo>
                    <a:cubicBezTo>
                      <a:pt x="566" y="400"/>
                      <a:pt x="566" y="399"/>
                      <a:pt x="567" y="397"/>
                    </a:cubicBezTo>
                    <a:cubicBezTo>
                      <a:pt x="567" y="401"/>
                      <a:pt x="566" y="405"/>
                      <a:pt x="563" y="408"/>
                    </a:cubicBezTo>
                    <a:cubicBezTo>
                      <a:pt x="563" y="411"/>
                      <a:pt x="563" y="413"/>
                      <a:pt x="561" y="415"/>
                    </a:cubicBezTo>
                    <a:cubicBezTo>
                      <a:pt x="561" y="415"/>
                      <a:pt x="561" y="415"/>
                      <a:pt x="560" y="415"/>
                    </a:cubicBezTo>
                    <a:cubicBezTo>
                      <a:pt x="560" y="416"/>
                      <a:pt x="560" y="418"/>
                      <a:pt x="559" y="419"/>
                    </a:cubicBezTo>
                    <a:cubicBezTo>
                      <a:pt x="558" y="419"/>
                      <a:pt x="558" y="418"/>
                      <a:pt x="557" y="419"/>
                    </a:cubicBezTo>
                    <a:cubicBezTo>
                      <a:pt x="557" y="419"/>
                      <a:pt x="557" y="419"/>
                      <a:pt x="557" y="420"/>
                    </a:cubicBezTo>
                    <a:cubicBezTo>
                      <a:pt x="555" y="418"/>
                      <a:pt x="556" y="413"/>
                      <a:pt x="556" y="411"/>
                    </a:cubicBezTo>
                    <a:cubicBezTo>
                      <a:pt x="554" y="414"/>
                      <a:pt x="554" y="419"/>
                      <a:pt x="553" y="421"/>
                    </a:cubicBezTo>
                    <a:cubicBezTo>
                      <a:pt x="549" y="418"/>
                      <a:pt x="555" y="411"/>
                      <a:pt x="554" y="408"/>
                    </a:cubicBezTo>
                    <a:cubicBezTo>
                      <a:pt x="554" y="408"/>
                      <a:pt x="555" y="408"/>
                      <a:pt x="555" y="408"/>
                    </a:cubicBezTo>
                    <a:cubicBezTo>
                      <a:pt x="554" y="405"/>
                      <a:pt x="556" y="402"/>
                      <a:pt x="556" y="397"/>
                    </a:cubicBezTo>
                    <a:cubicBezTo>
                      <a:pt x="556" y="397"/>
                      <a:pt x="557" y="397"/>
                      <a:pt x="557" y="397"/>
                    </a:cubicBezTo>
                    <a:cubicBezTo>
                      <a:pt x="556" y="396"/>
                      <a:pt x="557" y="394"/>
                      <a:pt x="558" y="392"/>
                    </a:cubicBezTo>
                    <a:cubicBezTo>
                      <a:pt x="557" y="393"/>
                      <a:pt x="556" y="393"/>
                      <a:pt x="556" y="394"/>
                    </a:cubicBezTo>
                    <a:cubicBezTo>
                      <a:pt x="555" y="397"/>
                      <a:pt x="555" y="401"/>
                      <a:pt x="554" y="404"/>
                    </a:cubicBezTo>
                    <a:cubicBezTo>
                      <a:pt x="553" y="409"/>
                      <a:pt x="551" y="414"/>
                      <a:pt x="550" y="417"/>
                    </a:cubicBezTo>
                    <a:cubicBezTo>
                      <a:pt x="549" y="417"/>
                      <a:pt x="549" y="417"/>
                      <a:pt x="549" y="417"/>
                    </a:cubicBezTo>
                    <a:cubicBezTo>
                      <a:pt x="548" y="417"/>
                      <a:pt x="548" y="416"/>
                      <a:pt x="547" y="417"/>
                    </a:cubicBezTo>
                    <a:cubicBezTo>
                      <a:pt x="546" y="419"/>
                      <a:pt x="545" y="421"/>
                      <a:pt x="545" y="423"/>
                    </a:cubicBezTo>
                    <a:cubicBezTo>
                      <a:pt x="552" y="421"/>
                      <a:pt x="558" y="421"/>
                      <a:pt x="565" y="419"/>
                    </a:cubicBezTo>
                    <a:cubicBezTo>
                      <a:pt x="564" y="416"/>
                      <a:pt x="569" y="412"/>
                      <a:pt x="568" y="408"/>
                    </a:cubicBezTo>
                    <a:cubicBezTo>
                      <a:pt x="568" y="408"/>
                      <a:pt x="567" y="408"/>
                      <a:pt x="567" y="407"/>
                    </a:cubicBezTo>
                    <a:cubicBezTo>
                      <a:pt x="567" y="403"/>
                      <a:pt x="568" y="400"/>
                      <a:pt x="568" y="397"/>
                    </a:cubicBezTo>
                    <a:cubicBezTo>
                      <a:pt x="568" y="397"/>
                      <a:pt x="568" y="398"/>
                      <a:pt x="567" y="397"/>
                    </a:cubicBezTo>
                    <a:close/>
                    <a:moveTo>
                      <a:pt x="476" y="384"/>
                    </a:moveTo>
                    <a:cubicBezTo>
                      <a:pt x="477" y="384"/>
                      <a:pt x="477" y="382"/>
                      <a:pt x="476" y="382"/>
                    </a:cubicBezTo>
                    <a:cubicBezTo>
                      <a:pt x="476" y="383"/>
                      <a:pt x="476" y="384"/>
                      <a:pt x="476" y="384"/>
                    </a:cubicBezTo>
                    <a:close/>
                    <a:moveTo>
                      <a:pt x="557" y="383"/>
                    </a:moveTo>
                    <a:cubicBezTo>
                      <a:pt x="558" y="383"/>
                      <a:pt x="558" y="383"/>
                      <a:pt x="558" y="383"/>
                    </a:cubicBezTo>
                    <a:cubicBezTo>
                      <a:pt x="558" y="382"/>
                      <a:pt x="558" y="382"/>
                      <a:pt x="557" y="382"/>
                    </a:cubicBezTo>
                    <a:cubicBezTo>
                      <a:pt x="557" y="382"/>
                      <a:pt x="557" y="383"/>
                      <a:pt x="557" y="383"/>
                    </a:cubicBezTo>
                    <a:close/>
                    <a:moveTo>
                      <a:pt x="559" y="384"/>
                    </a:moveTo>
                    <a:cubicBezTo>
                      <a:pt x="560" y="384"/>
                      <a:pt x="559" y="383"/>
                      <a:pt x="559" y="382"/>
                    </a:cubicBezTo>
                    <a:cubicBezTo>
                      <a:pt x="559" y="382"/>
                      <a:pt x="559" y="383"/>
                      <a:pt x="559" y="384"/>
                    </a:cubicBezTo>
                    <a:close/>
                    <a:moveTo>
                      <a:pt x="583" y="385"/>
                    </a:moveTo>
                    <a:cubicBezTo>
                      <a:pt x="583" y="387"/>
                      <a:pt x="584" y="391"/>
                      <a:pt x="583" y="392"/>
                    </a:cubicBezTo>
                    <a:cubicBezTo>
                      <a:pt x="582" y="392"/>
                      <a:pt x="583" y="391"/>
                      <a:pt x="582" y="391"/>
                    </a:cubicBezTo>
                    <a:cubicBezTo>
                      <a:pt x="581" y="395"/>
                      <a:pt x="581" y="398"/>
                      <a:pt x="580" y="403"/>
                    </a:cubicBezTo>
                    <a:cubicBezTo>
                      <a:pt x="583" y="397"/>
                      <a:pt x="586" y="388"/>
                      <a:pt x="584" y="382"/>
                    </a:cubicBezTo>
                    <a:cubicBezTo>
                      <a:pt x="584" y="383"/>
                      <a:pt x="583" y="384"/>
                      <a:pt x="583" y="385"/>
                    </a:cubicBezTo>
                    <a:close/>
                    <a:moveTo>
                      <a:pt x="460" y="409"/>
                    </a:moveTo>
                    <a:cubicBezTo>
                      <a:pt x="461" y="408"/>
                      <a:pt x="461" y="406"/>
                      <a:pt x="462" y="405"/>
                    </a:cubicBezTo>
                    <a:cubicBezTo>
                      <a:pt x="461" y="403"/>
                      <a:pt x="463" y="402"/>
                      <a:pt x="463" y="400"/>
                    </a:cubicBezTo>
                    <a:cubicBezTo>
                      <a:pt x="463" y="399"/>
                      <a:pt x="463" y="397"/>
                      <a:pt x="463" y="396"/>
                    </a:cubicBezTo>
                    <a:cubicBezTo>
                      <a:pt x="463" y="396"/>
                      <a:pt x="463" y="395"/>
                      <a:pt x="463" y="395"/>
                    </a:cubicBezTo>
                    <a:cubicBezTo>
                      <a:pt x="463" y="392"/>
                      <a:pt x="462" y="388"/>
                      <a:pt x="463" y="385"/>
                    </a:cubicBezTo>
                    <a:cubicBezTo>
                      <a:pt x="463" y="385"/>
                      <a:pt x="462" y="385"/>
                      <a:pt x="462" y="385"/>
                    </a:cubicBezTo>
                    <a:cubicBezTo>
                      <a:pt x="463" y="385"/>
                      <a:pt x="463" y="383"/>
                      <a:pt x="463" y="382"/>
                    </a:cubicBezTo>
                    <a:cubicBezTo>
                      <a:pt x="462" y="384"/>
                      <a:pt x="462" y="387"/>
                      <a:pt x="462" y="390"/>
                    </a:cubicBezTo>
                    <a:cubicBezTo>
                      <a:pt x="461" y="390"/>
                      <a:pt x="462" y="395"/>
                      <a:pt x="460" y="396"/>
                    </a:cubicBezTo>
                    <a:cubicBezTo>
                      <a:pt x="461" y="396"/>
                      <a:pt x="460" y="397"/>
                      <a:pt x="460" y="397"/>
                    </a:cubicBezTo>
                    <a:cubicBezTo>
                      <a:pt x="460" y="397"/>
                      <a:pt x="461" y="397"/>
                      <a:pt x="461" y="397"/>
                    </a:cubicBezTo>
                    <a:cubicBezTo>
                      <a:pt x="462" y="399"/>
                      <a:pt x="461" y="400"/>
                      <a:pt x="461" y="401"/>
                    </a:cubicBezTo>
                    <a:cubicBezTo>
                      <a:pt x="460" y="401"/>
                      <a:pt x="461" y="400"/>
                      <a:pt x="460" y="400"/>
                    </a:cubicBezTo>
                    <a:cubicBezTo>
                      <a:pt x="459" y="400"/>
                      <a:pt x="460" y="402"/>
                      <a:pt x="460" y="402"/>
                    </a:cubicBezTo>
                    <a:cubicBezTo>
                      <a:pt x="460" y="402"/>
                      <a:pt x="461" y="402"/>
                      <a:pt x="461" y="402"/>
                    </a:cubicBezTo>
                    <a:cubicBezTo>
                      <a:pt x="460" y="404"/>
                      <a:pt x="459" y="408"/>
                      <a:pt x="460" y="409"/>
                    </a:cubicBezTo>
                    <a:close/>
                    <a:moveTo>
                      <a:pt x="459" y="409"/>
                    </a:moveTo>
                    <a:cubicBezTo>
                      <a:pt x="460" y="411"/>
                      <a:pt x="459" y="411"/>
                      <a:pt x="460" y="413"/>
                    </a:cubicBezTo>
                    <a:cubicBezTo>
                      <a:pt x="461" y="412"/>
                      <a:pt x="460" y="410"/>
                      <a:pt x="460" y="409"/>
                    </a:cubicBezTo>
                    <a:cubicBezTo>
                      <a:pt x="460" y="409"/>
                      <a:pt x="460" y="409"/>
                      <a:pt x="459" y="409"/>
                    </a:cubicBezTo>
                    <a:close/>
                    <a:moveTo>
                      <a:pt x="478" y="385"/>
                    </a:moveTo>
                    <a:cubicBezTo>
                      <a:pt x="478" y="385"/>
                      <a:pt x="479" y="383"/>
                      <a:pt x="478" y="382"/>
                    </a:cubicBezTo>
                    <a:cubicBezTo>
                      <a:pt x="478" y="383"/>
                      <a:pt x="477" y="386"/>
                      <a:pt x="478" y="385"/>
                    </a:cubicBezTo>
                    <a:close/>
                    <a:moveTo>
                      <a:pt x="465" y="384"/>
                    </a:moveTo>
                    <a:cubicBezTo>
                      <a:pt x="465" y="384"/>
                      <a:pt x="465" y="383"/>
                      <a:pt x="465" y="383"/>
                    </a:cubicBezTo>
                    <a:cubicBezTo>
                      <a:pt x="465" y="383"/>
                      <a:pt x="465" y="383"/>
                      <a:pt x="464" y="383"/>
                    </a:cubicBezTo>
                    <a:cubicBezTo>
                      <a:pt x="464" y="384"/>
                      <a:pt x="464" y="384"/>
                      <a:pt x="465" y="384"/>
                    </a:cubicBezTo>
                    <a:close/>
                    <a:moveTo>
                      <a:pt x="453" y="385"/>
                    </a:moveTo>
                    <a:cubicBezTo>
                      <a:pt x="453" y="384"/>
                      <a:pt x="454" y="385"/>
                      <a:pt x="455" y="384"/>
                    </a:cubicBezTo>
                    <a:cubicBezTo>
                      <a:pt x="454" y="384"/>
                      <a:pt x="454" y="384"/>
                      <a:pt x="453" y="384"/>
                    </a:cubicBezTo>
                    <a:cubicBezTo>
                      <a:pt x="453" y="384"/>
                      <a:pt x="453" y="386"/>
                      <a:pt x="453" y="385"/>
                    </a:cubicBezTo>
                    <a:close/>
                    <a:moveTo>
                      <a:pt x="582" y="387"/>
                    </a:moveTo>
                    <a:cubicBezTo>
                      <a:pt x="582" y="387"/>
                      <a:pt x="582" y="386"/>
                      <a:pt x="582" y="386"/>
                    </a:cubicBezTo>
                    <a:cubicBezTo>
                      <a:pt x="580" y="387"/>
                      <a:pt x="580" y="392"/>
                      <a:pt x="580" y="393"/>
                    </a:cubicBezTo>
                    <a:cubicBezTo>
                      <a:pt x="581" y="393"/>
                      <a:pt x="580" y="391"/>
                      <a:pt x="581" y="392"/>
                    </a:cubicBezTo>
                    <a:cubicBezTo>
                      <a:pt x="580" y="390"/>
                      <a:pt x="582" y="388"/>
                      <a:pt x="581" y="387"/>
                    </a:cubicBezTo>
                    <a:cubicBezTo>
                      <a:pt x="581" y="387"/>
                      <a:pt x="581" y="387"/>
                      <a:pt x="582" y="387"/>
                    </a:cubicBezTo>
                    <a:close/>
                    <a:moveTo>
                      <a:pt x="550" y="401"/>
                    </a:moveTo>
                    <a:cubicBezTo>
                      <a:pt x="550" y="402"/>
                      <a:pt x="549" y="402"/>
                      <a:pt x="549" y="403"/>
                    </a:cubicBezTo>
                    <a:cubicBezTo>
                      <a:pt x="546" y="410"/>
                      <a:pt x="544" y="416"/>
                      <a:pt x="541" y="423"/>
                    </a:cubicBezTo>
                    <a:cubicBezTo>
                      <a:pt x="542" y="424"/>
                      <a:pt x="542" y="423"/>
                      <a:pt x="543" y="423"/>
                    </a:cubicBezTo>
                    <a:cubicBezTo>
                      <a:pt x="546" y="414"/>
                      <a:pt x="550" y="405"/>
                      <a:pt x="552" y="396"/>
                    </a:cubicBezTo>
                    <a:cubicBezTo>
                      <a:pt x="552" y="395"/>
                      <a:pt x="551" y="395"/>
                      <a:pt x="551" y="395"/>
                    </a:cubicBezTo>
                    <a:cubicBezTo>
                      <a:pt x="552" y="395"/>
                      <a:pt x="552" y="394"/>
                      <a:pt x="552" y="394"/>
                    </a:cubicBezTo>
                    <a:cubicBezTo>
                      <a:pt x="553" y="391"/>
                      <a:pt x="554" y="388"/>
                      <a:pt x="552" y="387"/>
                    </a:cubicBezTo>
                    <a:cubicBezTo>
                      <a:pt x="552" y="392"/>
                      <a:pt x="550" y="395"/>
                      <a:pt x="550" y="401"/>
                    </a:cubicBezTo>
                    <a:close/>
                    <a:moveTo>
                      <a:pt x="606" y="388"/>
                    </a:moveTo>
                    <a:cubicBezTo>
                      <a:pt x="605" y="388"/>
                      <a:pt x="606" y="389"/>
                      <a:pt x="605" y="390"/>
                    </a:cubicBezTo>
                    <a:cubicBezTo>
                      <a:pt x="604" y="390"/>
                      <a:pt x="605" y="389"/>
                      <a:pt x="604" y="389"/>
                    </a:cubicBezTo>
                    <a:cubicBezTo>
                      <a:pt x="604" y="395"/>
                      <a:pt x="603" y="403"/>
                      <a:pt x="600" y="409"/>
                    </a:cubicBezTo>
                    <a:cubicBezTo>
                      <a:pt x="600" y="410"/>
                      <a:pt x="599" y="410"/>
                      <a:pt x="599" y="412"/>
                    </a:cubicBezTo>
                    <a:cubicBezTo>
                      <a:pt x="601" y="412"/>
                      <a:pt x="601" y="412"/>
                      <a:pt x="603" y="412"/>
                    </a:cubicBezTo>
                    <a:cubicBezTo>
                      <a:pt x="604" y="403"/>
                      <a:pt x="608" y="394"/>
                      <a:pt x="608" y="387"/>
                    </a:cubicBezTo>
                    <a:cubicBezTo>
                      <a:pt x="608" y="388"/>
                      <a:pt x="607" y="388"/>
                      <a:pt x="606" y="388"/>
                    </a:cubicBezTo>
                    <a:close/>
                    <a:moveTo>
                      <a:pt x="557" y="409"/>
                    </a:moveTo>
                    <a:cubicBezTo>
                      <a:pt x="557" y="411"/>
                      <a:pt x="556" y="415"/>
                      <a:pt x="558" y="416"/>
                    </a:cubicBezTo>
                    <a:cubicBezTo>
                      <a:pt x="559" y="416"/>
                      <a:pt x="557" y="415"/>
                      <a:pt x="558" y="414"/>
                    </a:cubicBezTo>
                    <a:cubicBezTo>
                      <a:pt x="558" y="414"/>
                      <a:pt x="558" y="414"/>
                      <a:pt x="559" y="414"/>
                    </a:cubicBezTo>
                    <a:cubicBezTo>
                      <a:pt x="559" y="413"/>
                      <a:pt x="559" y="411"/>
                      <a:pt x="559" y="410"/>
                    </a:cubicBezTo>
                    <a:cubicBezTo>
                      <a:pt x="560" y="410"/>
                      <a:pt x="559" y="412"/>
                      <a:pt x="560" y="412"/>
                    </a:cubicBezTo>
                    <a:cubicBezTo>
                      <a:pt x="560" y="409"/>
                      <a:pt x="563" y="406"/>
                      <a:pt x="561" y="403"/>
                    </a:cubicBezTo>
                    <a:cubicBezTo>
                      <a:pt x="563" y="401"/>
                      <a:pt x="563" y="399"/>
                      <a:pt x="564" y="396"/>
                    </a:cubicBezTo>
                    <a:cubicBezTo>
                      <a:pt x="563" y="396"/>
                      <a:pt x="564" y="397"/>
                      <a:pt x="562" y="397"/>
                    </a:cubicBezTo>
                    <a:cubicBezTo>
                      <a:pt x="562" y="393"/>
                      <a:pt x="563" y="390"/>
                      <a:pt x="562" y="387"/>
                    </a:cubicBezTo>
                    <a:cubicBezTo>
                      <a:pt x="562" y="394"/>
                      <a:pt x="558" y="401"/>
                      <a:pt x="557" y="409"/>
                    </a:cubicBezTo>
                    <a:close/>
                    <a:moveTo>
                      <a:pt x="474" y="390"/>
                    </a:moveTo>
                    <a:cubicBezTo>
                      <a:pt x="474" y="389"/>
                      <a:pt x="475" y="388"/>
                      <a:pt x="474" y="388"/>
                    </a:cubicBezTo>
                    <a:cubicBezTo>
                      <a:pt x="474" y="389"/>
                      <a:pt x="473" y="390"/>
                      <a:pt x="474" y="390"/>
                    </a:cubicBezTo>
                    <a:close/>
                    <a:moveTo>
                      <a:pt x="586" y="389"/>
                    </a:moveTo>
                    <a:cubicBezTo>
                      <a:pt x="586" y="390"/>
                      <a:pt x="586" y="390"/>
                      <a:pt x="586" y="391"/>
                    </a:cubicBezTo>
                    <a:cubicBezTo>
                      <a:pt x="587" y="390"/>
                      <a:pt x="587" y="391"/>
                      <a:pt x="587" y="392"/>
                    </a:cubicBezTo>
                    <a:cubicBezTo>
                      <a:pt x="588" y="391"/>
                      <a:pt x="587" y="390"/>
                      <a:pt x="588" y="389"/>
                    </a:cubicBezTo>
                    <a:cubicBezTo>
                      <a:pt x="587" y="389"/>
                      <a:pt x="587" y="388"/>
                      <a:pt x="587" y="388"/>
                    </a:cubicBezTo>
                    <a:cubicBezTo>
                      <a:pt x="587" y="390"/>
                      <a:pt x="587" y="389"/>
                      <a:pt x="586" y="389"/>
                    </a:cubicBezTo>
                    <a:close/>
                    <a:moveTo>
                      <a:pt x="593" y="393"/>
                    </a:moveTo>
                    <a:cubicBezTo>
                      <a:pt x="593" y="396"/>
                      <a:pt x="591" y="400"/>
                      <a:pt x="590" y="403"/>
                    </a:cubicBezTo>
                    <a:cubicBezTo>
                      <a:pt x="589" y="403"/>
                      <a:pt x="588" y="404"/>
                      <a:pt x="588" y="403"/>
                    </a:cubicBezTo>
                    <a:cubicBezTo>
                      <a:pt x="587" y="408"/>
                      <a:pt x="584" y="413"/>
                      <a:pt x="583" y="417"/>
                    </a:cubicBezTo>
                    <a:cubicBezTo>
                      <a:pt x="587" y="416"/>
                      <a:pt x="591" y="415"/>
                      <a:pt x="595" y="415"/>
                    </a:cubicBezTo>
                    <a:cubicBezTo>
                      <a:pt x="595" y="414"/>
                      <a:pt x="596" y="413"/>
                      <a:pt x="597" y="413"/>
                    </a:cubicBezTo>
                    <a:cubicBezTo>
                      <a:pt x="599" y="407"/>
                      <a:pt x="602" y="399"/>
                      <a:pt x="602" y="392"/>
                    </a:cubicBezTo>
                    <a:cubicBezTo>
                      <a:pt x="603" y="392"/>
                      <a:pt x="603" y="390"/>
                      <a:pt x="601" y="389"/>
                    </a:cubicBezTo>
                    <a:cubicBezTo>
                      <a:pt x="600" y="396"/>
                      <a:pt x="598" y="403"/>
                      <a:pt x="596" y="408"/>
                    </a:cubicBezTo>
                    <a:cubicBezTo>
                      <a:pt x="595" y="411"/>
                      <a:pt x="594" y="412"/>
                      <a:pt x="593" y="413"/>
                    </a:cubicBezTo>
                    <a:cubicBezTo>
                      <a:pt x="594" y="409"/>
                      <a:pt x="597" y="404"/>
                      <a:pt x="595" y="400"/>
                    </a:cubicBezTo>
                    <a:cubicBezTo>
                      <a:pt x="593" y="404"/>
                      <a:pt x="593" y="411"/>
                      <a:pt x="590" y="414"/>
                    </a:cubicBezTo>
                    <a:cubicBezTo>
                      <a:pt x="589" y="414"/>
                      <a:pt x="589" y="414"/>
                      <a:pt x="589" y="414"/>
                    </a:cubicBezTo>
                    <a:cubicBezTo>
                      <a:pt x="592" y="405"/>
                      <a:pt x="594" y="398"/>
                      <a:pt x="596" y="389"/>
                    </a:cubicBezTo>
                    <a:cubicBezTo>
                      <a:pt x="595" y="389"/>
                      <a:pt x="595" y="388"/>
                      <a:pt x="594" y="388"/>
                    </a:cubicBezTo>
                    <a:cubicBezTo>
                      <a:pt x="593" y="390"/>
                      <a:pt x="593" y="391"/>
                      <a:pt x="593" y="393"/>
                    </a:cubicBezTo>
                    <a:close/>
                    <a:moveTo>
                      <a:pt x="746" y="390"/>
                    </a:moveTo>
                    <a:cubicBezTo>
                      <a:pt x="746" y="390"/>
                      <a:pt x="747" y="390"/>
                      <a:pt x="747" y="389"/>
                    </a:cubicBezTo>
                    <a:cubicBezTo>
                      <a:pt x="747" y="389"/>
                      <a:pt x="746" y="389"/>
                      <a:pt x="746" y="389"/>
                    </a:cubicBezTo>
                    <a:cubicBezTo>
                      <a:pt x="746" y="390"/>
                      <a:pt x="745" y="389"/>
                      <a:pt x="746" y="390"/>
                    </a:cubicBezTo>
                    <a:close/>
                    <a:moveTo>
                      <a:pt x="755" y="395"/>
                    </a:moveTo>
                    <a:cubicBezTo>
                      <a:pt x="755" y="395"/>
                      <a:pt x="754" y="395"/>
                      <a:pt x="754" y="395"/>
                    </a:cubicBezTo>
                    <a:cubicBezTo>
                      <a:pt x="753" y="398"/>
                      <a:pt x="753" y="403"/>
                      <a:pt x="752" y="406"/>
                    </a:cubicBezTo>
                    <a:cubicBezTo>
                      <a:pt x="755" y="402"/>
                      <a:pt x="757" y="395"/>
                      <a:pt x="757" y="389"/>
                    </a:cubicBezTo>
                    <a:cubicBezTo>
                      <a:pt x="756" y="391"/>
                      <a:pt x="757" y="394"/>
                      <a:pt x="755" y="395"/>
                    </a:cubicBezTo>
                    <a:close/>
                    <a:moveTo>
                      <a:pt x="257" y="392"/>
                    </a:moveTo>
                    <a:cubicBezTo>
                      <a:pt x="258" y="392"/>
                      <a:pt x="259" y="393"/>
                      <a:pt x="260" y="393"/>
                    </a:cubicBezTo>
                    <a:cubicBezTo>
                      <a:pt x="259" y="392"/>
                      <a:pt x="259" y="391"/>
                      <a:pt x="258" y="390"/>
                    </a:cubicBezTo>
                    <a:cubicBezTo>
                      <a:pt x="258" y="391"/>
                      <a:pt x="258" y="391"/>
                      <a:pt x="257" y="392"/>
                    </a:cubicBezTo>
                    <a:close/>
                    <a:moveTo>
                      <a:pt x="495" y="390"/>
                    </a:moveTo>
                    <a:cubicBezTo>
                      <a:pt x="494" y="390"/>
                      <a:pt x="494" y="392"/>
                      <a:pt x="495" y="393"/>
                    </a:cubicBezTo>
                    <a:cubicBezTo>
                      <a:pt x="494" y="392"/>
                      <a:pt x="494" y="394"/>
                      <a:pt x="494" y="394"/>
                    </a:cubicBezTo>
                    <a:cubicBezTo>
                      <a:pt x="495" y="392"/>
                      <a:pt x="495" y="392"/>
                      <a:pt x="495" y="390"/>
                    </a:cubicBezTo>
                    <a:close/>
                    <a:moveTo>
                      <a:pt x="468" y="392"/>
                    </a:moveTo>
                    <a:cubicBezTo>
                      <a:pt x="468" y="394"/>
                      <a:pt x="468" y="395"/>
                      <a:pt x="468" y="397"/>
                    </a:cubicBezTo>
                    <a:cubicBezTo>
                      <a:pt x="469" y="397"/>
                      <a:pt x="469" y="396"/>
                      <a:pt x="469" y="396"/>
                    </a:cubicBezTo>
                    <a:cubicBezTo>
                      <a:pt x="469" y="395"/>
                      <a:pt x="470" y="392"/>
                      <a:pt x="470" y="390"/>
                    </a:cubicBezTo>
                    <a:cubicBezTo>
                      <a:pt x="470" y="391"/>
                      <a:pt x="470" y="392"/>
                      <a:pt x="468" y="392"/>
                    </a:cubicBezTo>
                    <a:close/>
                    <a:moveTo>
                      <a:pt x="557" y="392"/>
                    </a:moveTo>
                    <a:cubicBezTo>
                      <a:pt x="557" y="392"/>
                      <a:pt x="557" y="392"/>
                      <a:pt x="558" y="392"/>
                    </a:cubicBezTo>
                    <a:cubicBezTo>
                      <a:pt x="557" y="392"/>
                      <a:pt x="557" y="390"/>
                      <a:pt x="557" y="390"/>
                    </a:cubicBezTo>
                    <a:cubicBezTo>
                      <a:pt x="557" y="391"/>
                      <a:pt x="556" y="392"/>
                      <a:pt x="557" y="392"/>
                    </a:cubicBezTo>
                    <a:close/>
                    <a:moveTo>
                      <a:pt x="487" y="391"/>
                    </a:moveTo>
                    <a:cubicBezTo>
                      <a:pt x="487" y="391"/>
                      <a:pt x="487" y="392"/>
                      <a:pt x="487" y="392"/>
                    </a:cubicBezTo>
                    <a:cubicBezTo>
                      <a:pt x="488" y="392"/>
                      <a:pt x="488" y="392"/>
                      <a:pt x="488" y="392"/>
                    </a:cubicBezTo>
                    <a:cubicBezTo>
                      <a:pt x="488" y="392"/>
                      <a:pt x="488" y="391"/>
                      <a:pt x="488" y="390"/>
                    </a:cubicBezTo>
                    <a:cubicBezTo>
                      <a:pt x="488" y="391"/>
                      <a:pt x="488" y="391"/>
                      <a:pt x="487" y="391"/>
                    </a:cubicBezTo>
                    <a:close/>
                    <a:moveTo>
                      <a:pt x="597" y="391"/>
                    </a:moveTo>
                    <a:cubicBezTo>
                      <a:pt x="597" y="395"/>
                      <a:pt x="597" y="396"/>
                      <a:pt x="597" y="399"/>
                    </a:cubicBezTo>
                    <a:cubicBezTo>
                      <a:pt x="597" y="396"/>
                      <a:pt x="599" y="394"/>
                      <a:pt x="598" y="391"/>
                    </a:cubicBezTo>
                    <a:cubicBezTo>
                      <a:pt x="599" y="391"/>
                      <a:pt x="598" y="391"/>
                      <a:pt x="597" y="391"/>
                    </a:cubicBezTo>
                    <a:close/>
                    <a:moveTo>
                      <a:pt x="447" y="404"/>
                    </a:moveTo>
                    <a:cubicBezTo>
                      <a:pt x="446" y="408"/>
                      <a:pt x="446" y="413"/>
                      <a:pt x="445" y="417"/>
                    </a:cubicBezTo>
                    <a:cubicBezTo>
                      <a:pt x="445" y="420"/>
                      <a:pt x="444" y="422"/>
                      <a:pt x="445" y="424"/>
                    </a:cubicBezTo>
                    <a:cubicBezTo>
                      <a:pt x="446" y="422"/>
                      <a:pt x="447" y="419"/>
                      <a:pt x="447" y="416"/>
                    </a:cubicBezTo>
                    <a:cubicBezTo>
                      <a:pt x="448" y="416"/>
                      <a:pt x="448" y="416"/>
                      <a:pt x="448" y="416"/>
                    </a:cubicBezTo>
                    <a:cubicBezTo>
                      <a:pt x="448" y="416"/>
                      <a:pt x="447" y="416"/>
                      <a:pt x="448" y="415"/>
                    </a:cubicBezTo>
                    <a:cubicBezTo>
                      <a:pt x="449" y="408"/>
                      <a:pt x="450" y="399"/>
                      <a:pt x="450" y="391"/>
                    </a:cubicBezTo>
                    <a:cubicBezTo>
                      <a:pt x="448" y="395"/>
                      <a:pt x="447" y="399"/>
                      <a:pt x="447" y="404"/>
                    </a:cubicBezTo>
                    <a:close/>
                    <a:moveTo>
                      <a:pt x="453" y="394"/>
                    </a:moveTo>
                    <a:cubicBezTo>
                      <a:pt x="451" y="398"/>
                      <a:pt x="451" y="405"/>
                      <a:pt x="451" y="410"/>
                    </a:cubicBezTo>
                    <a:cubicBezTo>
                      <a:pt x="451" y="407"/>
                      <a:pt x="453" y="403"/>
                      <a:pt x="452" y="400"/>
                    </a:cubicBezTo>
                    <a:cubicBezTo>
                      <a:pt x="453" y="400"/>
                      <a:pt x="453" y="400"/>
                      <a:pt x="453" y="400"/>
                    </a:cubicBezTo>
                    <a:cubicBezTo>
                      <a:pt x="453" y="397"/>
                      <a:pt x="453" y="394"/>
                      <a:pt x="454" y="391"/>
                    </a:cubicBezTo>
                    <a:cubicBezTo>
                      <a:pt x="452" y="391"/>
                      <a:pt x="454" y="393"/>
                      <a:pt x="452" y="393"/>
                    </a:cubicBezTo>
                    <a:cubicBezTo>
                      <a:pt x="453" y="393"/>
                      <a:pt x="453" y="394"/>
                      <a:pt x="453" y="394"/>
                    </a:cubicBezTo>
                    <a:close/>
                    <a:moveTo>
                      <a:pt x="590" y="399"/>
                    </a:moveTo>
                    <a:cubicBezTo>
                      <a:pt x="591" y="397"/>
                      <a:pt x="591" y="394"/>
                      <a:pt x="592" y="391"/>
                    </a:cubicBezTo>
                    <a:cubicBezTo>
                      <a:pt x="590" y="393"/>
                      <a:pt x="590" y="397"/>
                      <a:pt x="590" y="399"/>
                    </a:cubicBezTo>
                    <a:close/>
                    <a:moveTo>
                      <a:pt x="586" y="393"/>
                    </a:moveTo>
                    <a:cubicBezTo>
                      <a:pt x="586" y="394"/>
                      <a:pt x="585" y="394"/>
                      <a:pt x="585" y="395"/>
                    </a:cubicBezTo>
                    <a:cubicBezTo>
                      <a:pt x="585" y="396"/>
                      <a:pt x="586" y="395"/>
                      <a:pt x="586" y="396"/>
                    </a:cubicBezTo>
                    <a:cubicBezTo>
                      <a:pt x="586" y="396"/>
                      <a:pt x="586" y="397"/>
                      <a:pt x="585" y="397"/>
                    </a:cubicBezTo>
                    <a:cubicBezTo>
                      <a:pt x="586" y="399"/>
                      <a:pt x="584" y="400"/>
                      <a:pt x="583" y="402"/>
                    </a:cubicBezTo>
                    <a:cubicBezTo>
                      <a:pt x="583" y="402"/>
                      <a:pt x="584" y="402"/>
                      <a:pt x="584" y="402"/>
                    </a:cubicBezTo>
                    <a:cubicBezTo>
                      <a:pt x="584" y="404"/>
                      <a:pt x="582" y="411"/>
                      <a:pt x="580" y="411"/>
                    </a:cubicBezTo>
                    <a:cubicBezTo>
                      <a:pt x="578" y="414"/>
                      <a:pt x="578" y="415"/>
                      <a:pt x="577" y="418"/>
                    </a:cubicBezTo>
                    <a:cubicBezTo>
                      <a:pt x="578" y="418"/>
                      <a:pt x="579" y="417"/>
                      <a:pt x="580" y="418"/>
                    </a:cubicBezTo>
                    <a:cubicBezTo>
                      <a:pt x="580" y="416"/>
                      <a:pt x="580" y="416"/>
                      <a:pt x="581" y="414"/>
                    </a:cubicBezTo>
                    <a:cubicBezTo>
                      <a:pt x="582" y="414"/>
                      <a:pt x="582" y="413"/>
                      <a:pt x="582" y="414"/>
                    </a:cubicBezTo>
                    <a:cubicBezTo>
                      <a:pt x="584" y="408"/>
                      <a:pt x="586" y="403"/>
                      <a:pt x="588" y="398"/>
                    </a:cubicBezTo>
                    <a:cubicBezTo>
                      <a:pt x="586" y="398"/>
                      <a:pt x="587" y="394"/>
                      <a:pt x="587" y="392"/>
                    </a:cubicBezTo>
                    <a:cubicBezTo>
                      <a:pt x="586" y="392"/>
                      <a:pt x="586" y="393"/>
                      <a:pt x="586" y="392"/>
                    </a:cubicBezTo>
                    <a:cubicBezTo>
                      <a:pt x="586" y="392"/>
                      <a:pt x="586" y="392"/>
                      <a:pt x="585" y="392"/>
                    </a:cubicBezTo>
                    <a:cubicBezTo>
                      <a:pt x="585" y="393"/>
                      <a:pt x="585" y="393"/>
                      <a:pt x="586" y="393"/>
                    </a:cubicBezTo>
                    <a:close/>
                    <a:moveTo>
                      <a:pt x="749" y="392"/>
                    </a:moveTo>
                    <a:cubicBezTo>
                      <a:pt x="747" y="399"/>
                      <a:pt x="747" y="405"/>
                      <a:pt x="746" y="412"/>
                    </a:cubicBezTo>
                    <a:cubicBezTo>
                      <a:pt x="747" y="412"/>
                      <a:pt x="747" y="412"/>
                      <a:pt x="748" y="412"/>
                    </a:cubicBezTo>
                    <a:cubicBezTo>
                      <a:pt x="750" y="407"/>
                      <a:pt x="751" y="399"/>
                      <a:pt x="752" y="393"/>
                    </a:cubicBezTo>
                    <a:cubicBezTo>
                      <a:pt x="751" y="393"/>
                      <a:pt x="750" y="394"/>
                      <a:pt x="750" y="393"/>
                    </a:cubicBezTo>
                    <a:cubicBezTo>
                      <a:pt x="750" y="392"/>
                      <a:pt x="751" y="393"/>
                      <a:pt x="750" y="392"/>
                    </a:cubicBezTo>
                    <a:cubicBezTo>
                      <a:pt x="749" y="392"/>
                      <a:pt x="750" y="392"/>
                      <a:pt x="749" y="392"/>
                    </a:cubicBezTo>
                    <a:close/>
                    <a:moveTo>
                      <a:pt x="488" y="399"/>
                    </a:moveTo>
                    <a:cubicBezTo>
                      <a:pt x="487" y="397"/>
                      <a:pt x="488" y="396"/>
                      <a:pt x="487" y="395"/>
                    </a:cubicBezTo>
                    <a:cubicBezTo>
                      <a:pt x="488" y="394"/>
                      <a:pt x="488" y="393"/>
                      <a:pt x="487" y="392"/>
                    </a:cubicBezTo>
                    <a:cubicBezTo>
                      <a:pt x="487" y="395"/>
                      <a:pt x="486" y="396"/>
                      <a:pt x="487" y="398"/>
                    </a:cubicBezTo>
                    <a:cubicBezTo>
                      <a:pt x="487" y="398"/>
                      <a:pt x="487" y="397"/>
                      <a:pt x="488" y="399"/>
                    </a:cubicBezTo>
                    <a:close/>
                    <a:moveTo>
                      <a:pt x="742" y="396"/>
                    </a:moveTo>
                    <a:cubicBezTo>
                      <a:pt x="745" y="396"/>
                      <a:pt x="745" y="394"/>
                      <a:pt x="746" y="392"/>
                    </a:cubicBezTo>
                    <a:cubicBezTo>
                      <a:pt x="743" y="392"/>
                      <a:pt x="743" y="394"/>
                      <a:pt x="742" y="396"/>
                    </a:cubicBezTo>
                    <a:close/>
                    <a:moveTo>
                      <a:pt x="539" y="396"/>
                    </a:moveTo>
                    <a:cubicBezTo>
                      <a:pt x="538" y="402"/>
                      <a:pt x="537" y="409"/>
                      <a:pt x="535" y="414"/>
                    </a:cubicBezTo>
                    <a:cubicBezTo>
                      <a:pt x="533" y="418"/>
                      <a:pt x="531" y="423"/>
                      <a:pt x="530" y="426"/>
                    </a:cubicBezTo>
                    <a:cubicBezTo>
                      <a:pt x="531" y="425"/>
                      <a:pt x="534" y="425"/>
                      <a:pt x="535" y="425"/>
                    </a:cubicBezTo>
                    <a:cubicBezTo>
                      <a:pt x="538" y="418"/>
                      <a:pt x="539" y="412"/>
                      <a:pt x="542" y="403"/>
                    </a:cubicBezTo>
                    <a:cubicBezTo>
                      <a:pt x="541" y="403"/>
                      <a:pt x="540" y="403"/>
                      <a:pt x="540" y="402"/>
                    </a:cubicBezTo>
                    <a:cubicBezTo>
                      <a:pt x="541" y="399"/>
                      <a:pt x="541" y="396"/>
                      <a:pt x="540" y="393"/>
                    </a:cubicBezTo>
                    <a:cubicBezTo>
                      <a:pt x="540" y="395"/>
                      <a:pt x="540" y="395"/>
                      <a:pt x="539" y="396"/>
                    </a:cubicBezTo>
                    <a:close/>
                    <a:moveTo>
                      <a:pt x="735" y="416"/>
                    </a:moveTo>
                    <a:cubicBezTo>
                      <a:pt x="736" y="416"/>
                      <a:pt x="737" y="415"/>
                      <a:pt x="738" y="414"/>
                    </a:cubicBezTo>
                    <a:cubicBezTo>
                      <a:pt x="739" y="407"/>
                      <a:pt x="739" y="401"/>
                      <a:pt x="741" y="393"/>
                    </a:cubicBezTo>
                    <a:cubicBezTo>
                      <a:pt x="740" y="393"/>
                      <a:pt x="740" y="393"/>
                      <a:pt x="739" y="393"/>
                    </a:cubicBezTo>
                    <a:cubicBezTo>
                      <a:pt x="739" y="401"/>
                      <a:pt x="737" y="410"/>
                      <a:pt x="735" y="416"/>
                    </a:cubicBezTo>
                    <a:close/>
                    <a:moveTo>
                      <a:pt x="569" y="403"/>
                    </a:moveTo>
                    <a:cubicBezTo>
                      <a:pt x="570" y="402"/>
                      <a:pt x="570" y="399"/>
                      <a:pt x="571" y="400"/>
                    </a:cubicBezTo>
                    <a:cubicBezTo>
                      <a:pt x="571" y="399"/>
                      <a:pt x="571" y="399"/>
                      <a:pt x="571" y="398"/>
                    </a:cubicBezTo>
                    <a:cubicBezTo>
                      <a:pt x="571" y="397"/>
                      <a:pt x="571" y="397"/>
                      <a:pt x="572" y="398"/>
                    </a:cubicBezTo>
                    <a:cubicBezTo>
                      <a:pt x="572" y="397"/>
                      <a:pt x="572" y="397"/>
                      <a:pt x="572" y="396"/>
                    </a:cubicBezTo>
                    <a:cubicBezTo>
                      <a:pt x="571" y="396"/>
                      <a:pt x="571" y="395"/>
                      <a:pt x="570" y="394"/>
                    </a:cubicBezTo>
                    <a:cubicBezTo>
                      <a:pt x="570" y="397"/>
                      <a:pt x="569" y="400"/>
                      <a:pt x="569" y="403"/>
                    </a:cubicBezTo>
                    <a:close/>
                    <a:moveTo>
                      <a:pt x="736" y="394"/>
                    </a:moveTo>
                    <a:cubicBezTo>
                      <a:pt x="736" y="394"/>
                      <a:pt x="736" y="394"/>
                      <a:pt x="736" y="395"/>
                    </a:cubicBezTo>
                    <a:cubicBezTo>
                      <a:pt x="735" y="398"/>
                      <a:pt x="734" y="402"/>
                      <a:pt x="733" y="406"/>
                    </a:cubicBezTo>
                    <a:cubicBezTo>
                      <a:pt x="733" y="410"/>
                      <a:pt x="732" y="414"/>
                      <a:pt x="732" y="418"/>
                    </a:cubicBezTo>
                    <a:cubicBezTo>
                      <a:pt x="733" y="417"/>
                      <a:pt x="733" y="416"/>
                      <a:pt x="734" y="415"/>
                    </a:cubicBezTo>
                    <a:cubicBezTo>
                      <a:pt x="735" y="410"/>
                      <a:pt x="738" y="400"/>
                      <a:pt x="737" y="394"/>
                    </a:cubicBezTo>
                    <a:cubicBezTo>
                      <a:pt x="736" y="394"/>
                      <a:pt x="736" y="394"/>
                      <a:pt x="736" y="394"/>
                    </a:cubicBezTo>
                    <a:close/>
                    <a:moveTo>
                      <a:pt x="472" y="407"/>
                    </a:moveTo>
                    <a:cubicBezTo>
                      <a:pt x="471" y="410"/>
                      <a:pt x="472" y="412"/>
                      <a:pt x="471" y="414"/>
                    </a:cubicBezTo>
                    <a:cubicBezTo>
                      <a:pt x="472" y="414"/>
                      <a:pt x="472" y="414"/>
                      <a:pt x="472" y="414"/>
                    </a:cubicBezTo>
                    <a:cubicBezTo>
                      <a:pt x="472" y="413"/>
                      <a:pt x="473" y="410"/>
                      <a:pt x="474" y="409"/>
                    </a:cubicBezTo>
                    <a:cubicBezTo>
                      <a:pt x="474" y="407"/>
                      <a:pt x="473" y="406"/>
                      <a:pt x="475" y="405"/>
                    </a:cubicBezTo>
                    <a:cubicBezTo>
                      <a:pt x="474" y="404"/>
                      <a:pt x="475" y="402"/>
                      <a:pt x="475" y="400"/>
                    </a:cubicBezTo>
                    <a:cubicBezTo>
                      <a:pt x="475" y="400"/>
                      <a:pt x="475" y="400"/>
                      <a:pt x="475" y="400"/>
                    </a:cubicBezTo>
                    <a:cubicBezTo>
                      <a:pt x="476" y="398"/>
                      <a:pt x="475" y="395"/>
                      <a:pt x="474" y="394"/>
                    </a:cubicBezTo>
                    <a:cubicBezTo>
                      <a:pt x="472" y="399"/>
                      <a:pt x="471" y="403"/>
                      <a:pt x="472" y="407"/>
                    </a:cubicBezTo>
                    <a:close/>
                    <a:moveTo>
                      <a:pt x="497" y="396"/>
                    </a:moveTo>
                    <a:cubicBezTo>
                      <a:pt x="497" y="396"/>
                      <a:pt x="497" y="395"/>
                      <a:pt x="497" y="394"/>
                    </a:cubicBezTo>
                    <a:cubicBezTo>
                      <a:pt x="497" y="394"/>
                      <a:pt x="497" y="396"/>
                      <a:pt x="497" y="396"/>
                    </a:cubicBezTo>
                    <a:cubicBezTo>
                      <a:pt x="496" y="396"/>
                      <a:pt x="496" y="397"/>
                      <a:pt x="497" y="397"/>
                    </a:cubicBezTo>
                    <a:cubicBezTo>
                      <a:pt x="497" y="397"/>
                      <a:pt x="497" y="396"/>
                      <a:pt x="497" y="396"/>
                    </a:cubicBezTo>
                    <a:close/>
                    <a:moveTo>
                      <a:pt x="728" y="419"/>
                    </a:moveTo>
                    <a:cubicBezTo>
                      <a:pt x="729" y="419"/>
                      <a:pt x="729" y="419"/>
                      <a:pt x="730" y="418"/>
                    </a:cubicBezTo>
                    <a:cubicBezTo>
                      <a:pt x="731" y="411"/>
                      <a:pt x="732" y="403"/>
                      <a:pt x="733" y="395"/>
                    </a:cubicBezTo>
                    <a:cubicBezTo>
                      <a:pt x="733" y="395"/>
                      <a:pt x="732" y="395"/>
                      <a:pt x="732" y="395"/>
                    </a:cubicBezTo>
                    <a:cubicBezTo>
                      <a:pt x="731" y="403"/>
                      <a:pt x="730" y="411"/>
                      <a:pt x="728" y="419"/>
                    </a:cubicBezTo>
                    <a:close/>
                    <a:moveTo>
                      <a:pt x="725" y="395"/>
                    </a:moveTo>
                    <a:cubicBezTo>
                      <a:pt x="723" y="405"/>
                      <a:pt x="722" y="413"/>
                      <a:pt x="721" y="422"/>
                    </a:cubicBezTo>
                    <a:cubicBezTo>
                      <a:pt x="723" y="421"/>
                      <a:pt x="724" y="420"/>
                      <a:pt x="726" y="419"/>
                    </a:cubicBezTo>
                    <a:cubicBezTo>
                      <a:pt x="725" y="412"/>
                      <a:pt x="728" y="404"/>
                      <a:pt x="727" y="395"/>
                    </a:cubicBezTo>
                    <a:cubicBezTo>
                      <a:pt x="726" y="395"/>
                      <a:pt x="726" y="395"/>
                      <a:pt x="725" y="395"/>
                    </a:cubicBezTo>
                    <a:close/>
                    <a:moveTo>
                      <a:pt x="716" y="409"/>
                    </a:moveTo>
                    <a:cubicBezTo>
                      <a:pt x="716" y="410"/>
                      <a:pt x="716" y="410"/>
                      <a:pt x="716" y="412"/>
                    </a:cubicBezTo>
                    <a:cubicBezTo>
                      <a:pt x="716" y="412"/>
                      <a:pt x="717" y="411"/>
                      <a:pt x="717" y="412"/>
                    </a:cubicBezTo>
                    <a:cubicBezTo>
                      <a:pt x="717" y="413"/>
                      <a:pt x="716" y="412"/>
                      <a:pt x="716" y="413"/>
                    </a:cubicBezTo>
                    <a:cubicBezTo>
                      <a:pt x="716" y="417"/>
                      <a:pt x="715" y="421"/>
                      <a:pt x="714" y="424"/>
                    </a:cubicBezTo>
                    <a:cubicBezTo>
                      <a:pt x="715" y="424"/>
                      <a:pt x="716" y="424"/>
                      <a:pt x="717" y="424"/>
                    </a:cubicBezTo>
                    <a:cubicBezTo>
                      <a:pt x="721" y="415"/>
                      <a:pt x="720" y="405"/>
                      <a:pt x="721" y="396"/>
                    </a:cubicBezTo>
                    <a:cubicBezTo>
                      <a:pt x="721" y="396"/>
                      <a:pt x="722" y="396"/>
                      <a:pt x="722" y="396"/>
                    </a:cubicBezTo>
                    <a:cubicBezTo>
                      <a:pt x="721" y="395"/>
                      <a:pt x="718" y="395"/>
                      <a:pt x="718" y="396"/>
                    </a:cubicBezTo>
                    <a:cubicBezTo>
                      <a:pt x="717" y="400"/>
                      <a:pt x="716" y="407"/>
                      <a:pt x="717" y="410"/>
                    </a:cubicBezTo>
                    <a:cubicBezTo>
                      <a:pt x="717" y="409"/>
                      <a:pt x="716" y="409"/>
                      <a:pt x="716" y="409"/>
                    </a:cubicBezTo>
                    <a:close/>
                    <a:moveTo>
                      <a:pt x="255" y="398"/>
                    </a:moveTo>
                    <a:cubicBezTo>
                      <a:pt x="257" y="398"/>
                      <a:pt x="259" y="399"/>
                      <a:pt x="261" y="399"/>
                    </a:cubicBezTo>
                    <a:cubicBezTo>
                      <a:pt x="261" y="399"/>
                      <a:pt x="261" y="399"/>
                      <a:pt x="261" y="398"/>
                    </a:cubicBezTo>
                    <a:cubicBezTo>
                      <a:pt x="259" y="398"/>
                      <a:pt x="258" y="397"/>
                      <a:pt x="255" y="396"/>
                    </a:cubicBezTo>
                    <a:cubicBezTo>
                      <a:pt x="255" y="396"/>
                      <a:pt x="254" y="397"/>
                      <a:pt x="255" y="398"/>
                    </a:cubicBezTo>
                    <a:close/>
                    <a:moveTo>
                      <a:pt x="715" y="400"/>
                    </a:moveTo>
                    <a:cubicBezTo>
                      <a:pt x="716" y="400"/>
                      <a:pt x="716" y="397"/>
                      <a:pt x="715" y="396"/>
                    </a:cubicBezTo>
                    <a:cubicBezTo>
                      <a:pt x="715" y="397"/>
                      <a:pt x="715" y="398"/>
                      <a:pt x="715" y="400"/>
                    </a:cubicBezTo>
                    <a:close/>
                    <a:moveTo>
                      <a:pt x="792" y="396"/>
                    </a:moveTo>
                    <a:cubicBezTo>
                      <a:pt x="792" y="396"/>
                      <a:pt x="792" y="397"/>
                      <a:pt x="793" y="397"/>
                    </a:cubicBezTo>
                    <a:cubicBezTo>
                      <a:pt x="793" y="397"/>
                      <a:pt x="793" y="396"/>
                      <a:pt x="794" y="396"/>
                    </a:cubicBezTo>
                    <a:cubicBezTo>
                      <a:pt x="793" y="396"/>
                      <a:pt x="792" y="396"/>
                      <a:pt x="792" y="396"/>
                    </a:cubicBezTo>
                    <a:close/>
                    <a:moveTo>
                      <a:pt x="742" y="398"/>
                    </a:moveTo>
                    <a:cubicBezTo>
                      <a:pt x="740" y="403"/>
                      <a:pt x="741" y="409"/>
                      <a:pt x="740" y="414"/>
                    </a:cubicBezTo>
                    <a:cubicBezTo>
                      <a:pt x="741" y="414"/>
                      <a:pt x="742" y="413"/>
                      <a:pt x="744" y="413"/>
                    </a:cubicBezTo>
                    <a:cubicBezTo>
                      <a:pt x="744" y="411"/>
                      <a:pt x="745" y="410"/>
                      <a:pt x="744" y="409"/>
                    </a:cubicBezTo>
                    <a:cubicBezTo>
                      <a:pt x="743" y="409"/>
                      <a:pt x="743" y="410"/>
                      <a:pt x="742" y="409"/>
                    </a:cubicBezTo>
                    <a:cubicBezTo>
                      <a:pt x="743" y="406"/>
                      <a:pt x="745" y="401"/>
                      <a:pt x="746" y="396"/>
                    </a:cubicBezTo>
                    <a:cubicBezTo>
                      <a:pt x="745" y="397"/>
                      <a:pt x="744" y="399"/>
                      <a:pt x="742" y="398"/>
                    </a:cubicBezTo>
                    <a:close/>
                    <a:moveTo>
                      <a:pt x="710" y="414"/>
                    </a:moveTo>
                    <a:cubicBezTo>
                      <a:pt x="713" y="414"/>
                      <a:pt x="712" y="412"/>
                      <a:pt x="712" y="410"/>
                    </a:cubicBezTo>
                    <a:cubicBezTo>
                      <a:pt x="712" y="406"/>
                      <a:pt x="713" y="401"/>
                      <a:pt x="713" y="397"/>
                    </a:cubicBezTo>
                    <a:cubicBezTo>
                      <a:pt x="713" y="397"/>
                      <a:pt x="712" y="397"/>
                      <a:pt x="712" y="397"/>
                    </a:cubicBezTo>
                    <a:cubicBezTo>
                      <a:pt x="712" y="402"/>
                      <a:pt x="711" y="407"/>
                      <a:pt x="710" y="414"/>
                    </a:cubicBezTo>
                    <a:close/>
                    <a:moveTo>
                      <a:pt x="557" y="401"/>
                    </a:moveTo>
                    <a:cubicBezTo>
                      <a:pt x="558" y="400"/>
                      <a:pt x="558" y="398"/>
                      <a:pt x="557" y="397"/>
                    </a:cubicBezTo>
                    <a:cubicBezTo>
                      <a:pt x="557" y="399"/>
                      <a:pt x="557" y="400"/>
                      <a:pt x="557" y="401"/>
                    </a:cubicBezTo>
                    <a:close/>
                    <a:moveTo>
                      <a:pt x="708" y="397"/>
                    </a:moveTo>
                    <a:cubicBezTo>
                      <a:pt x="707" y="405"/>
                      <a:pt x="707" y="415"/>
                      <a:pt x="704" y="423"/>
                    </a:cubicBezTo>
                    <a:cubicBezTo>
                      <a:pt x="703" y="423"/>
                      <a:pt x="703" y="423"/>
                      <a:pt x="703" y="424"/>
                    </a:cubicBezTo>
                    <a:cubicBezTo>
                      <a:pt x="703" y="426"/>
                      <a:pt x="702" y="427"/>
                      <a:pt x="702" y="429"/>
                    </a:cubicBezTo>
                    <a:cubicBezTo>
                      <a:pt x="704" y="428"/>
                      <a:pt x="706" y="428"/>
                      <a:pt x="708" y="427"/>
                    </a:cubicBezTo>
                    <a:cubicBezTo>
                      <a:pt x="708" y="417"/>
                      <a:pt x="709" y="407"/>
                      <a:pt x="709" y="397"/>
                    </a:cubicBezTo>
                    <a:cubicBezTo>
                      <a:pt x="709" y="397"/>
                      <a:pt x="709" y="397"/>
                      <a:pt x="708" y="397"/>
                    </a:cubicBezTo>
                    <a:close/>
                    <a:moveTo>
                      <a:pt x="702" y="418"/>
                    </a:moveTo>
                    <a:cubicBezTo>
                      <a:pt x="702" y="410"/>
                      <a:pt x="703" y="404"/>
                      <a:pt x="704" y="398"/>
                    </a:cubicBezTo>
                    <a:cubicBezTo>
                      <a:pt x="703" y="398"/>
                      <a:pt x="702" y="398"/>
                      <a:pt x="701" y="398"/>
                    </a:cubicBezTo>
                    <a:cubicBezTo>
                      <a:pt x="701" y="406"/>
                      <a:pt x="700" y="412"/>
                      <a:pt x="700" y="419"/>
                    </a:cubicBezTo>
                    <a:cubicBezTo>
                      <a:pt x="700" y="419"/>
                      <a:pt x="700" y="419"/>
                      <a:pt x="701" y="419"/>
                    </a:cubicBezTo>
                    <a:cubicBezTo>
                      <a:pt x="700" y="419"/>
                      <a:pt x="701" y="419"/>
                      <a:pt x="700" y="420"/>
                    </a:cubicBezTo>
                    <a:cubicBezTo>
                      <a:pt x="701" y="420"/>
                      <a:pt x="701" y="420"/>
                      <a:pt x="702" y="419"/>
                    </a:cubicBezTo>
                    <a:cubicBezTo>
                      <a:pt x="702" y="418"/>
                      <a:pt x="701" y="420"/>
                      <a:pt x="701" y="419"/>
                    </a:cubicBezTo>
                    <a:cubicBezTo>
                      <a:pt x="701" y="419"/>
                      <a:pt x="701" y="418"/>
                      <a:pt x="702" y="418"/>
                    </a:cubicBezTo>
                    <a:close/>
                    <a:moveTo>
                      <a:pt x="485" y="400"/>
                    </a:moveTo>
                    <a:cubicBezTo>
                      <a:pt x="485" y="399"/>
                      <a:pt x="486" y="400"/>
                      <a:pt x="486" y="399"/>
                    </a:cubicBezTo>
                    <a:cubicBezTo>
                      <a:pt x="485" y="399"/>
                      <a:pt x="486" y="398"/>
                      <a:pt x="485" y="398"/>
                    </a:cubicBezTo>
                    <a:cubicBezTo>
                      <a:pt x="485" y="399"/>
                      <a:pt x="485" y="400"/>
                      <a:pt x="485" y="400"/>
                    </a:cubicBezTo>
                    <a:close/>
                    <a:moveTo>
                      <a:pt x="571" y="419"/>
                    </a:moveTo>
                    <a:cubicBezTo>
                      <a:pt x="572" y="419"/>
                      <a:pt x="573" y="418"/>
                      <a:pt x="574" y="418"/>
                    </a:cubicBezTo>
                    <a:cubicBezTo>
                      <a:pt x="575" y="416"/>
                      <a:pt x="577" y="413"/>
                      <a:pt x="578" y="411"/>
                    </a:cubicBezTo>
                    <a:cubicBezTo>
                      <a:pt x="579" y="407"/>
                      <a:pt x="579" y="402"/>
                      <a:pt x="580" y="399"/>
                    </a:cubicBezTo>
                    <a:cubicBezTo>
                      <a:pt x="579" y="399"/>
                      <a:pt x="579" y="398"/>
                      <a:pt x="578" y="398"/>
                    </a:cubicBezTo>
                    <a:cubicBezTo>
                      <a:pt x="577" y="405"/>
                      <a:pt x="573" y="412"/>
                      <a:pt x="571" y="419"/>
                    </a:cubicBezTo>
                    <a:close/>
                    <a:moveTo>
                      <a:pt x="466" y="400"/>
                    </a:moveTo>
                    <a:cubicBezTo>
                      <a:pt x="466" y="402"/>
                      <a:pt x="466" y="404"/>
                      <a:pt x="466" y="405"/>
                    </a:cubicBezTo>
                    <a:cubicBezTo>
                      <a:pt x="467" y="404"/>
                      <a:pt x="467" y="401"/>
                      <a:pt x="468" y="399"/>
                    </a:cubicBezTo>
                    <a:cubicBezTo>
                      <a:pt x="468" y="400"/>
                      <a:pt x="469" y="399"/>
                      <a:pt x="469" y="400"/>
                    </a:cubicBezTo>
                    <a:cubicBezTo>
                      <a:pt x="469" y="401"/>
                      <a:pt x="468" y="406"/>
                      <a:pt x="468" y="407"/>
                    </a:cubicBezTo>
                    <a:cubicBezTo>
                      <a:pt x="469" y="405"/>
                      <a:pt x="470" y="402"/>
                      <a:pt x="470" y="399"/>
                    </a:cubicBezTo>
                    <a:cubicBezTo>
                      <a:pt x="468" y="399"/>
                      <a:pt x="469" y="398"/>
                      <a:pt x="468" y="398"/>
                    </a:cubicBezTo>
                    <a:cubicBezTo>
                      <a:pt x="467" y="399"/>
                      <a:pt x="467" y="400"/>
                      <a:pt x="466" y="400"/>
                    </a:cubicBezTo>
                    <a:close/>
                    <a:moveTo>
                      <a:pt x="693" y="432"/>
                    </a:moveTo>
                    <a:cubicBezTo>
                      <a:pt x="694" y="432"/>
                      <a:pt x="695" y="432"/>
                      <a:pt x="696" y="431"/>
                    </a:cubicBezTo>
                    <a:cubicBezTo>
                      <a:pt x="696" y="430"/>
                      <a:pt x="695" y="431"/>
                      <a:pt x="695" y="430"/>
                    </a:cubicBezTo>
                    <a:cubicBezTo>
                      <a:pt x="697" y="421"/>
                      <a:pt x="700" y="413"/>
                      <a:pt x="699" y="403"/>
                    </a:cubicBezTo>
                    <a:cubicBezTo>
                      <a:pt x="699" y="401"/>
                      <a:pt x="700" y="400"/>
                      <a:pt x="698" y="399"/>
                    </a:cubicBezTo>
                    <a:cubicBezTo>
                      <a:pt x="696" y="409"/>
                      <a:pt x="693" y="422"/>
                      <a:pt x="693" y="432"/>
                    </a:cubicBezTo>
                    <a:close/>
                    <a:moveTo>
                      <a:pt x="252" y="401"/>
                    </a:moveTo>
                    <a:cubicBezTo>
                      <a:pt x="255" y="402"/>
                      <a:pt x="258" y="403"/>
                      <a:pt x="261" y="404"/>
                    </a:cubicBezTo>
                    <a:cubicBezTo>
                      <a:pt x="260" y="401"/>
                      <a:pt x="254" y="397"/>
                      <a:pt x="252" y="401"/>
                    </a:cubicBezTo>
                    <a:close/>
                    <a:moveTo>
                      <a:pt x="689" y="427"/>
                    </a:moveTo>
                    <a:cubicBezTo>
                      <a:pt x="688" y="429"/>
                      <a:pt x="688" y="432"/>
                      <a:pt x="688" y="434"/>
                    </a:cubicBezTo>
                    <a:cubicBezTo>
                      <a:pt x="689" y="434"/>
                      <a:pt x="690" y="434"/>
                      <a:pt x="691" y="434"/>
                    </a:cubicBezTo>
                    <a:cubicBezTo>
                      <a:pt x="692" y="422"/>
                      <a:pt x="694" y="411"/>
                      <a:pt x="695" y="399"/>
                    </a:cubicBezTo>
                    <a:cubicBezTo>
                      <a:pt x="694" y="399"/>
                      <a:pt x="694" y="399"/>
                      <a:pt x="693" y="399"/>
                    </a:cubicBezTo>
                    <a:cubicBezTo>
                      <a:pt x="691" y="408"/>
                      <a:pt x="690" y="418"/>
                      <a:pt x="690" y="426"/>
                    </a:cubicBezTo>
                    <a:cubicBezTo>
                      <a:pt x="690" y="426"/>
                      <a:pt x="689" y="425"/>
                      <a:pt x="690" y="424"/>
                    </a:cubicBezTo>
                    <a:cubicBezTo>
                      <a:pt x="690" y="426"/>
                      <a:pt x="691" y="426"/>
                      <a:pt x="689" y="427"/>
                    </a:cubicBezTo>
                    <a:close/>
                    <a:moveTo>
                      <a:pt x="534" y="401"/>
                    </a:moveTo>
                    <a:cubicBezTo>
                      <a:pt x="534" y="401"/>
                      <a:pt x="534" y="400"/>
                      <a:pt x="534" y="400"/>
                    </a:cubicBezTo>
                    <a:cubicBezTo>
                      <a:pt x="534" y="401"/>
                      <a:pt x="534" y="401"/>
                      <a:pt x="534" y="401"/>
                    </a:cubicBezTo>
                    <a:cubicBezTo>
                      <a:pt x="534" y="400"/>
                      <a:pt x="534" y="400"/>
                      <a:pt x="534" y="399"/>
                    </a:cubicBezTo>
                    <a:cubicBezTo>
                      <a:pt x="533" y="399"/>
                      <a:pt x="533" y="401"/>
                      <a:pt x="534" y="401"/>
                    </a:cubicBezTo>
                    <a:close/>
                    <a:moveTo>
                      <a:pt x="332" y="429"/>
                    </a:moveTo>
                    <a:cubicBezTo>
                      <a:pt x="332" y="428"/>
                      <a:pt x="330" y="427"/>
                      <a:pt x="329" y="428"/>
                    </a:cubicBezTo>
                    <a:cubicBezTo>
                      <a:pt x="326" y="424"/>
                      <a:pt x="321" y="420"/>
                      <a:pt x="317" y="419"/>
                    </a:cubicBezTo>
                    <a:cubicBezTo>
                      <a:pt x="317" y="417"/>
                      <a:pt x="316" y="418"/>
                      <a:pt x="315" y="418"/>
                    </a:cubicBezTo>
                    <a:cubicBezTo>
                      <a:pt x="312" y="415"/>
                      <a:pt x="308" y="412"/>
                      <a:pt x="304" y="409"/>
                    </a:cubicBezTo>
                    <a:cubicBezTo>
                      <a:pt x="301" y="407"/>
                      <a:pt x="298" y="406"/>
                      <a:pt x="295" y="404"/>
                    </a:cubicBezTo>
                    <a:cubicBezTo>
                      <a:pt x="293" y="403"/>
                      <a:pt x="291" y="400"/>
                      <a:pt x="288" y="401"/>
                    </a:cubicBezTo>
                    <a:cubicBezTo>
                      <a:pt x="288" y="400"/>
                      <a:pt x="287" y="400"/>
                      <a:pt x="287" y="400"/>
                    </a:cubicBezTo>
                    <a:cubicBezTo>
                      <a:pt x="287" y="401"/>
                      <a:pt x="287" y="401"/>
                      <a:pt x="287" y="403"/>
                    </a:cubicBezTo>
                    <a:cubicBezTo>
                      <a:pt x="292" y="404"/>
                      <a:pt x="297" y="411"/>
                      <a:pt x="303" y="412"/>
                    </a:cubicBezTo>
                    <a:cubicBezTo>
                      <a:pt x="303" y="414"/>
                      <a:pt x="306" y="415"/>
                      <a:pt x="307" y="415"/>
                    </a:cubicBezTo>
                    <a:cubicBezTo>
                      <a:pt x="307" y="416"/>
                      <a:pt x="309" y="415"/>
                      <a:pt x="309" y="416"/>
                    </a:cubicBezTo>
                    <a:cubicBezTo>
                      <a:pt x="319" y="420"/>
                      <a:pt x="325" y="427"/>
                      <a:pt x="335" y="431"/>
                    </a:cubicBezTo>
                    <a:cubicBezTo>
                      <a:pt x="335" y="429"/>
                      <a:pt x="333" y="429"/>
                      <a:pt x="332" y="429"/>
                    </a:cubicBezTo>
                    <a:close/>
                    <a:moveTo>
                      <a:pt x="688" y="400"/>
                    </a:moveTo>
                    <a:cubicBezTo>
                      <a:pt x="686" y="410"/>
                      <a:pt x="686" y="420"/>
                      <a:pt x="685" y="429"/>
                    </a:cubicBezTo>
                    <a:cubicBezTo>
                      <a:pt x="685" y="429"/>
                      <a:pt x="685" y="428"/>
                      <a:pt x="685" y="429"/>
                    </a:cubicBezTo>
                    <a:cubicBezTo>
                      <a:pt x="684" y="430"/>
                      <a:pt x="685" y="434"/>
                      <a:pt x="684" y="436"/>
                    </a:cubicBezTo>
                    <a:cubicBezTo>
                      <a:pt x="684" y="436"/>
                      <a:pt x="685" y="435"/>
                      <a:pt x="686" y="435"/>
                    </a:cubicBezTo>
                    <a:cubicBezTo>
                      <a:pt x="686" y="433"/>
                      <a:pt x="687" y="429"/>
                      <a:pt x="686" y="428"/>
                    </a:cubicBezTo>
                    <a:cubicBezTo>
                      <a:pt x="687" y="426"/>
                      <a:pt x="688" y="424"/>
                      <a:pt x="688" y="422"/>
                    </a:cubicBezTo>
                    <a:cubicBezTo>
                      <a:pt x="689" y="415"/>
                      <a:pt x="690" y="406"/>
                      <a:pt x="690" y="400"/>
                    </a:cubicBezTo>
                    <a:cubicBezTo>
                      <a:pt x="689" y="400"/>
                      <a:pt x="689" y="400"/>
                      <a:pt x="688" y="400"/>
                    </a:cubicBezTo>
                    <a:close/>
                    <a:moveTo>
                      <a:pt x="495" y="403"/>
                    </a:moveTo>
                    <a:cubicBezTo>
                      <a:pt x="495" y="403"/>
                      <a:pt x="496" y="401"/>
                      <a:pt x="495" y="401"/>
                    </a:cubicBezTo>
                    <a:cubicBezTo>
                      <a:pt x="495" y="402"/>
                      <a:pt x="495" y="403"/>
                      <a:pt x="495" y="403"/>
                    </a:cubicBezTo>
                    <a:close/>
                    <a:moveTo>
                      <a:pt x="536" y="403"/>
                    </a:moveTo>
                    <a:cubicBezTo>
                      <a:pt x="536" y="402"/>
                      <a:pt x="537" y="401"/>
                      <a:pt x="536" y="401"/>
                    </a:cubicBezTo>
                    <a:cubicBezTo>
                      <a:pt x="536" y="401"/>
                      <a:pt x="535" y="402"/>
                      <a:pt x="536" y="403"/>
                    </a:cubicBezTo>
                    <a:close/>
                    <a:moveTo>
                      <a:pt x="796" y="401"/>
                    </a:moveTo>
                    <a:cubicBezTo>
                      <a:pt x="796" y="401"/>
                      <a:pt x="796" y="401"/>
                      <a:pt x="796" y="401"/>
                    </a:cubicBezTo>
                    <a:cubicBezTo>
                      <a:pt x="789" y="404"/>
                      <a:pt x="787" y="412"/>
                      <a:pt x="781" y="416"/>
                    </a:cubicBezTo>
                    <a:cubicBezTo>
                      <a:pt x="776" y="425"/>
                      <a:pt x="769" y="432"/>
                      <a:pt x="764" y="442"/>
                    </a:cubicBezTo>
                    <a:cubicBezTo>
                      <a:pt x="766" y="443"/>
                      <a:pt x="767" y="442"/>
                      <a:pt x="769" y="442"/>
                    </a:cubicBezTo>
                    <a:cubicBezTo>
                      <a:pt x="774" y="434"/>
                      <a:pt x="779" y="425"/>
                      <a:pt x="785" y="418"/>
                    </a:cubicBezTo>
                    <a:cubicBezTo>
                      <a:pt x="786" y="415"/>
                      <a:pt x="788" y="412"/>
                      <a:pt x="791" y="409"/>
                    </a:cubicBezTo>
                    <a:cubicBezTo>
                      <a:pt x="793" y="407"/>
                      <a:pt x="795" y="404"/>
                      <a:pt x="796" y="402"/>
                    </a:cubicBezTo>
                    <a:cubicBezTo>
                      <a:pt x="796" y="402"/>
                      <a:pt x="797" y="401"/>
                      <a:pt x="796" y="401"/>
                    </a:cubicBezTo>
                    <a:cubicBezTo>
                      <a:pt x="796" y="401"/>
                      <a:pt x="796" y="401"/>
                      <a:pt x="796" y="401"/>
                    </a:cubicBezTo>
                    <a:close/>
                    <a:moveTo>
                      <a:pt x="681" y="402"/>
                    </a:moveTo>
                    <a:cubicBezTo>
                      <a:pt x="681" y="415"/>
                      <a:pt x="679" y="428"/>
                      <a:pt x="676" y="439"/>
                    </a:cubicBezTo>
                    <a:cubicBezTo>
                      <a:pt x="678" y="439"/>
                      <a:pt x="679" y="438"/>
                      <a:pt x="681" y="437"/>
                    </a:cubicBezTo>
                    <a:cubicBezTo>
                      <a:pt x="684" y="426"/>
                      <a:pt x="683" y="413"/>
                      <a:pt x="686" y="401"/>
                    </a:cubicBezTo>
                    <a:cubicBezTo>
                      <a:pt x="684" y="401"/>
                      <a:pt x="683" y="401"/>
                      <a:pt x="681" y="402"/>
                    </a:cubicBezTo>
                    <a:close/>
                    <a:moveTo>
                      <a:pt x="525" y="427"/>
                    </a:moveTo>
                    <a:cubicBezTo>
                      <a:pt x="526" y="426"/>
                      <a:pt x="527" y="428"/>
                      <a:pt x="528" y="427"/>
                    </a:cubicBezTo>
                    <a:cubicBezTo>
                      <a:pt x="528" y="426"/>
                      <a:pt x="528" y="425"/>
                      <a:pt x="528" y="425"/>
                    </a:cubicBezTo>
                    <a:cubicBezTo>
                      <a:pt x="531" y="420"/>
                      <a:pt x="533" y="413"/>
                      <a:pt x="535" y="406"/>
                    </a:cubicBezTo>
                    <a:cubicBezTo>
                      <a:pt x="534" y="406"/>
                      <a:pt x="534" y="406"/>
                      <a:pt x="534" y="405"/>
                    </a:cubicBezTo>
                    <a:cubicBezTo>
                      <a:pt x="534" y="403"/>
                      <a:pt x="535" y="402"/>
                      <a:pt x="533" y="401"/>
                    </a:cubicBezTo>
                    <a:cubicBezTo>
                      <a:pt x="531" y="410"/>
                      <a:pt x="528" y="419"/>
                      <a:pt x="525" y="427"/>
                    </a:cubicBezTo>
                    <a:close/>
                    <a:moveTo>
                      <a:pt x="677" y="428"/>
                    </a:moveTo>
                    <a:cubicBezTo>
                      <a:pt x="679" y="418"/>
                      <a:pt x="679" y="408"/>
                      <a:pt x="679" y="402"/>
                    </a:cubicBezTo>
                    <a:cubicBezTo>
                      <a:pt x="677" y="402"/>
                      <a:pt x="677" y="402"/>
                      <a:pt x="676" y="403"/>
                    </a:cubicBezTo>
                    <a:cubicBezTo>
                      <a:pt x="675" y="416"/>
                      <a:pt x="673" y="429"/>
                      <a:pt x="671" y="441"/>
                    </a:cubicBezTo>
                    <a:cubicBezTo>
                      <a:pt x="675" y="440"/>
                      <a:pt x="675" y="434"/>
                      <a:pt x="676" y="430"/>
                    </a:cubicBezTo>
                    <a:cubicBezTo>
                      <a:pt x="675" y="430"/>
                      <a:pt x="675" y="430"/>
                      <a:pt x="675" y="430"/>
                    </a:cubicBezTo>
                    <a:cubicBezTo>
                      <a:pt x="676" y="429"/>
                      <a:pt x="676" y="429"/>
                      <a:pt x="677" y="428"/>
                    </a:cubicBezTo>
                    <a:close/>
                    <a:moveTo>
                      <a:pt x="800" y="402"/>
                    </a:moveTo>
                    <a:cubicBezTo>
                      <a:pt x="788" y="412"/>
                      <a:pt x="782" y="427"/>
                      <a:pt x="772" y="440"/>
                    </a:cubicBezTo>
                    <a:cubicBezTo>
                      <a:pt x="773" y="440"/>
                      <a:pt x="776" y="439"/>
                      <a:pt x="778" y="438"/>
                    </a:cubicBezTo>
                    <a:cubicBezTo>
                      <a:pt x="778" y="437"/>
                      <a:pt x="779" y="437"/>
                      <a:pt x="780" y="436"/>
                    </a:cubicBezTo>
                    <a:cubicBezTo>
                      <a:pt x="787" y="424"/>
                      <a:pt x="796" y="412"/>
                      <a:pt x="803" y="402"/>
                    </a:cubicBezTo>
                    <a:cubicBezTo>
                      <a:pt x="803" y="402"/>
                      <a:pt x="801" y="401"/>
                      <a:pt x="800" y="402"/>
                    </a:cubicBezTo>
                    <a:close/>
                    <a:moveTo>
                      <a:pt x="220" y="404"/>
                    </a:moveTo>
                    <a:cubicBezTo>
                      <a:pt x="217" y="404"/>
                      <a:pt x="214" y="401"/>
                      <a:pt x="212" y="402"/>
                    </a:cubicBezTo>
                    <a:cubicBezTo>
                      <a:pt x="214" y="403"/>
                      <a:pt x="217" y="404"/>
                      <a:pt x="220" y="404"/>
                    </a:cubicBezTo>
                    <a:close/>
                    <a:moveTo>
                      <a:pt x="704" y="416"/>
                    </a:moveTo>
                    <a:cubicBezTo>
                      <a:pt x="704" y="415"/>
                      <a:pt x="705" y="413"/>
                      <a:pt x="704" y="412"/>
                    </a:cubicBezTo>
                    <a:cubicBezTo>
                      <a:pt x="704" y="414"/>
                      <a:pt x="703" y="415"/>
                      <a:pt x="704" y="416"/>
                    </a:cubicBezTo>
                    <a:close/>
                    <a:moveTo>
                      <a:pt x="705" y="412"/>
                    </a:moveTo>
                    <a:cubicBezTo>
                      <a:pt x="705" y="408"/>
                      <a:pt x="706" y="405"/>
                      <a:pt x="706" y="402"/>
                    </a:cubicBezTo>
                    <a:cubicBezTo>
                      <a:pt x="705" y="406"/>
                      <a:pt x="704" y="409"/>
                      <a:pt x="704" y="412"/>
                    </a:cubicBezTo>
                    <a:cubicBezTo>
                      <a:pt x="705" y="412"/>
                      <a:pt x="705" y="412"/>
                      <a:pt x="705" y="412"/>
                    </a:cubicBezTo>
                    <a:close/>
                    <a:moveTo>
                      <a:pt x="790" y="402"/>
                    </a:moveTo>
                    <a:cubicBezTo>
                      <a:pt x="787" y="403"/>
                      <a:pt x="784" y="405"/>
                      <a:pt x="782" y="407"/>
                    </a:cubicBezTo>
                    <a:cubicBezTo>
                      <a:pt x="783" y="407"/>
                      <a:pt x="783" y="406"/>
                      <a:pt x="784" y="407"/>
                    </a:cubicBezTo>
                    <a:cubicBezTo>
                      <a:pt x="783" y="407"/>
                      <a:pt x="782" y="408"/>
                      <a:pt x="781" y="408"/>
                    </a:cubicBezTo>
                    <a:cubicBezTo>
                      <a:pt x="772" y="420"/>
                      <a:pt x="763" y="433"/>
                      <a:pt x="755" y="446"/>
                    </a:cubicBezTo>
                    <a:cubicBezTo>
                      <a:pt x="758" y="446"/>
                      <a:pt x="759" y="445"/>
                      <a:pt x="762" y="444"/>
                    </a:cubicBezTo>
                    <a:cubicBezTo>
                      <a:pt x="762" y="442"/>
                      <a:pt x="762" y="440"/>
                      <a:pt x="764" y="439"/>
                    </a:cubicBezTo>
                    <a:cubicBezTo>
                      <a:pt x="770" y="427"/>
                      <a:pt x="780" y="417"/>
                      <a:pt x="788" y="405"/>
                    </a:cubicBezTo>
                    <a:cubicBezTo>
                      <a:pt x="787" y="405"/>
                      <a:pt x="786" y="406"/>
                      <a:pt x="786" y="405"/>
                    </a:cubicBezTo>
                    <a:cubicBezTo>
                      <a:pt x="788" y="405"/>
                      <a:pt x="789" y="403"/>
                      <a:pt x="790" y="402"/>
                    </a:cubicBezTo>
                    <a:close/>
                    <a:moveTo>
                      <a:pt x="804" y="407"/>
                    </a:moveTo>
                    <a:cubicBezTo>
                      <a:pt x="803" y="407"/>
                      <a:pt x="803" y="406"/>
                      <a:pt x="803" y="406"/>
                    </a:cubicBezTo>
                    <a:cubicBezTo>
                      <a:pt x="798" y="410"/>
                      <a:pt x="796" y="416"/>
                      <a:pt x="792" y="421"/>
                    </a:cubicBezTo>
                    <a:cubicBezTo>
                      <a:pt x="789" y="426"/>
                      <a:pt x="785" y="430"/>
                      <a:pt x="783" y="436"/>
                    </a:cubicBezTo>
                    <a:cubicBezTo>
                      <a:pt x="785" y="435"/>
                      <a:pt x="786" y="434"/>
                      <a:pt x="789" y="434"/>
                    </a:cubicBezTo>
                    <a:cubicBezTo>
                      <a:pt x="794" y="421"/>
                      <a:pt x="803" y="413"/>
                      <a:pt x="809" y="403"/>
                    </a:cubicBezTo>
                    <a:cubicBezTo>
                      <a:pt x="805" y="401"/>
                      <a:pt x="806" y="406"/>
                      <a:pt x="804" y="407"/>
                    </a:cubicBezTo>
                    <a:close/>
                    <a:moveTo>
                      <a:pt x="248" y="404"/>
                    </a:moveTo>
                    <a:cubicBezTo>
                      <a:pt x="253" y="405"/>
                      <a:pt x="258" y="406"/>
                      <a:pt x="262" y="407"/>
                    </a:cubicBezTo>
                    <a:cubicBezTo>
                      <a:pt x="262" y="406"/>
                      <a:pt x="262" y="407"/>
                      <a:pt x="262" y="406"/>
                    </a:cubicBezTo>
                    <a:cubicBezTo>
                      <a:pt x="258" y="405"/>
                      <a:pt x="251" y="401"/>
                      <a:pt x="248" y="404"/>
                    </a:cubicBezTo>
                    <a:close/>
                    <a:moveTo>
                      <a:pt x="671" y="403"/>
                    </a:moveTo>
                    <a:cubicBezTo>
                      <a:pt x="668" y="416"/>
                      <a:pt x="668" y="430"/>
                      <a:pt x="664" y="445"/>
                    </a:cubicBezTo>
                    <a:cubicBezTo>
                      <a:pt x="666" y="444"/>
                      <a:pt x="667" y="443"/>
                      <a:pt x="669" y="443"/>
                    </a:cubicBezTo>
                    <a:cubicBezTo>
                      <a:pt x="671" y="431"/>
                      <a:pt x="673" y="418"/>
                      <a:pt x="674" y="403"/>
                    </a:cubicBezTo>
                    <a:cubicBezTo>
                      <a:pt x="673" y="402"/>
                      <a:pt x="672" y="403"/>
                      <a:pt x="671" y="403"/>
                    </a:cubicBezTo>
                    <a:close/>
                    <a:moveTo>
                      <a:pt x="812" y="403"/>
                    </a:moveTo>
                    <a:cubicBezTo>
                      <a:pt x="811" y="405"/>
                      <a:pt x="810" y="407"/>
                      <a:pt x="808" y="408"/>
                    </a:cubicBezTo>
                    <a:cubicBezTo>
                      <a:pt x="803" y="416"/>
                      <a:pt x="797" y="423"/>
                      <a:pt x="792" y="430"/>
                    </a:cubicBezTo>
                    <a:cubicBezTo>
                      <a:pt x="792" y="431"/>
                      <a:pt x="790" y="433"/>
                      <a:pt x="792" y="433"/>
                    </a:cubicBezTo>
                    <a:cubicBezTo>
                      <a:pt x="795" y="431"/>
                      <a:pt x="798" y="431"/>
                      <a:pt x="800" y="428"/>
                    </a:cubicBezTo>
                    <a:cubicBezTo>
                      <a:pt x="802" y="421"/>
                      <a:pt x="808" y="415"/>
                      <a:pt x="811" y="408"/>
                    </a:cubicBezTo>
                    <a:cubicBezTo>
                      <a:pt x="813" y="407"/>
                      <a:pt x="813" y="404"/>
                      <a:pt x="816" y="404"/>
                    </a:cubicBezTo>
                    <a:cubicBezTo>
                      <a:pt x="815" y="404"/>
                      <a:pt x="814" y="403"/>
                      <a:pt x="812" y="403"/>
                    </a:cubicBezTo>
                    <a:close/>
                    <a:moveTo>
                      <a:pt x="491" y="404"/>
                    </a:moveTo>
                    <a:cubicBezTo>
                      <a:pt x="491" y="404"/>
                      <a:pt x="491" y="403"/>
                      <a:pt x="491" y="403"/>
                    </a:cubicBezTo>
                    <a:cubicBezTo>
                      <a:pt x="491" y="404"/>
                      <a:pt x="490" y="405"/>
                      <a:pt x="490" y="405"/>
                    </a:cubicBezTo>
                    <a:cubicBezTo>
                      <a:pt x="492" y="405"/>
                      <a:pt x="490" y="404"/>
                      <a:pt x="491" y="404"/>
                    </a:cubicBezTo>
                    <a:cubicBezTo>
                      <a:pt x="491" y="404"/>
                      <a:pt x="491" y="404"/>
                      <a:pt x="491" y="404"/>
                    </a:cubicBezTo>
                    <a:close/>
                    <a:moveTo>
                      <a:pt x="490" y="424"/>
                    </a:moveTo>
                    <a:cubicBezTo>
                      <a:pt x="490" y="424"/>
                      <a:pt x="489" y="424"/>
                      <a:pt x="489" y="423"/>
                    </a:cubicBezTo>
                    <a:cubicBezTo>
                      <a:pt x="490" y="418"/>
                      <a:pt x="491" y="415"/>
                      <a:pt x="491" y="410"/>
                    </a:cubicBezTo>
                    <a:cubicBezTo>
                      <a:pt x="490" y="410"/>
                      <a:pt x="490" y="412"/>
                      <a:pt x="489" y="413"/>
                    </a:cubicBezTo>
                    <a:cubicBezTo>
                      <a:pt x="489" y="413"/>
                      <a:pt x="489" y="414"/>
                      <a:pt x="490" y="414"/>
                    </a:cubicBezTo>
                    <a:cubicBezTo>
                      <a:pt x="488" y="416"/>
                      <a:pt x="489" y="421"/>
                      <a:pt x="487" y="421"/>
                    </a:cubicBezTo>
                    <a:cubicBezTo>
                      <a:pt x="486" y="422"/>
                      <a:pt x="488" y="421"/>
                      <a:pt x="488" y="422"/>
                    </a:cubicBezTo>
                    <a:cubicBezTo>
                      <a:pt x="488" y="423"/>
                      <a:pt x="487" y="424"/>
                      <a:pt x="488" y="425"/>
                    </a:cubicBezTo>
                    <a:cubicBezTo>
                      <a:pt x="487" y="425"/>
                      <a:pt x="487" y="428"/>
                      <a:pt x="486" y="429"/>
                    </a:cubicBezTo>
                    <a:cubicBezTo>
                      <a:pt x="480" y="429"/>
                      <a:pt x="485" y="424"/>
                      <a:pt x="484" y="421"/>
                    </a:cubicBezTo>
                    <a:cubicBezTo>
                      <a:pt x="484" y="421"/>
                      <a:pt x="484" y="421"/>
                      <a:pt x="484" y="421"/>
                    </a:cubicBezTo>
                    <a:cubicBezTo>
                      <a:pt x="483" y="420"/>
                      <a:pt x="485" y="415"/>
                      <a:pt x="482" y="415"/>
                    </a:cubicBezTo>
                    <a:cubicBezTo>
                      <a:pt x="482" y="416"/>
                      <a:pt x="483" y="416"/>
                      <a:pt x="483" y="416"/>
                    </a:cubicBezTo>
                    <a:cubicBezTo>
                      <a:pt x="481" y="418"/>
                      <a:pt x="483" y="422"/>
                      <a:pt x="480" y="423"/>
                    </a:cubicBezTo>
                    <a:cubicBezTo>
                      <a:pt x="479" y="419"/>
                      <a:pt x="483" y="414"/>
                      <a:pt x="482" y="411"/>
                    </a:cubicBezTo>
                    <a:cubicBezTo>
                      <a:pt x="480" y="415"/>
                      <a:pt x="479" y="420"/>
                      <a:pt x="479" y="425"/>
                    </a:cubicBezTo>
                    <a:cubicBezTo>
                      <a:pt x="480" y="425"/>
                      <a:pt x="478" y="424"/>
                      <a:pt x="480" y="424"/>
                    </a:cubicBezTo>
                    <a:cubicBezTo>
                      <a:pt x="482" y="425"/>
                      <a:pt x="479" y="429"/>
                      <a:pt x="479" y="430"/>
                    </a:cubicBezTo>
                    <a:cubicBezTo>
                      <a:pt x="478" y="430"/>
                      <a:pt x="477" y="430"/>
                      <a:pt x="477" y="430"/>
                    </a:cubicBezTo>
                    <a:cubicBezTo>
                      <a:pt x="477" y="428"/>
                      <a:pt x="477" y="426"/>
                      <a:pt x="477" y="424"/>
                    </a:cubicBezTo>
                    <a:cubicBezTo>
                      <a:pt x="477" y="425"/>
                      <a:pt x="475" y="429"/>
                      <a:pt x="474" y="426"/>
                    </a:cubicBezTo>
                    <a:cubicBezTo>
                      <a:pt x="475" y="423"/>
                      <a:pt x="477" y="421"/>
                      <a:pt x="478" y="417"/>
                    </a:cubicBezTo>
                    <a:cubicBezTo>
                      <a:pt x="477" y="417"/>
                      <a:pt x="476" y="416"/>
                      <a:pt x="476" y="415"/>
                    </a:cubicBezTo>
                    <a:cubicBezTo>
                      <a:pt x="476" y="411"/>
                      <a:pt x="477" y="406"/>
                      <a:pt x="476" y="404"/>
                    </a:cubicBezTo>
                    <a:cubicBezTo>
                      <a:pt x="476" y="409"/>
                      <a:pt x="473" y="417"/>
                      <a:pt x="472" y="422"/>
                    </a:cubicBezTo>
                    <a:cubicBezTo>
                      <a:pt x="472" y="422"/>
                      <a:pt x="471" y="422"/>
                      <a:pt x="471" y="422"/>
                    </a:cubicBezTo>
                    <a:cubicBezTo>
                      <a:pt x="472" y="422"/>
                      <a:pt x="472" y="422"/>
                      <a:pt x="472" y="423"/>
                    </a:cubicBezTo>
                    <a:cubicBezTo>
                      <a:pt x="471" y="423"/>
                      <a:pt x="472" y="427"/>
                      <a:pt x="472" y="427"/>
                    </a:cubicBezTo>
                    <a:cubicBezTo>
                      <a:pt x="471" y="427"/>
                      <a:pt x="471" y="427"/>
                      <a:pt x="471" y="427"/>
                    </a:cubicBezTo>
                    <a:cubicBezTo>
                      <a:pt x="471" y="429"/>
                      <a:pt x="470" y="431"/>
                      <a:pt x="471" y="433"/>
                    </a:cubicBezTo>
                    <a:cubicBezTo>
                      <a:pt x="473" y="432"/>
                      <a:pt x="470" y="436"/>
                      <a:pt x="472" y="436"/>
                    </a:cubicBezTo>
                    <a:cubicBezTo>
                      <a:pt x="472" y="435"/>
                      <a:pt x="473" y="436"/>
                      <a:pt x="474" y="435"/>
                    </a:cubicBezTo>
                    <a:cubicBezTo>
                      <a:pt x="474" y="436"/>
                      <a:pt x="475" y="435"/>
                      <a:pt x="475" y="435"/>
                    </a:cubicBezTo>
                    <a:cubicBezTo>
                      <a:pt x="481" y="434"/>
                      <a:pt x="488" y="434"/>
                      <a:pt x="493" y="432"/>
                    </a:cubicBezTo>
                    <a:cubicBezTo>
                      <a:pt x="492" y="433"/>
                      <a:pt x="494" y="432"/>
                      <a:pt x="494" y="432"/>
                    </a:cubicBezTo>
                    <a:cubicBezTo>
                      <a:pt x="494" y="432"/>
                      <a:pt x="495" y="431"/>
                      <a:pt x="495" y="431"/>
                    </a:cubicBezTo>
                    <a:cubicBezTo>
                      <a:pt x="495" y="431"/>
                      <a:pt x="494" y="431"/>
                      <a:pt x="494" y="430"/>
                    </a:cubicBezTo>
                    <a:cubicBezTo>
                      <a:pt x="495" y="431"/>
                      <a:pt x="495" y="430"/>
                      <a:pt x="496" y="430"/>
                    </a:cubicBezTo>
                    <a:cubicBezTo>
                      <a:pt x="495" y="428"/>
                      <a:pt x="498" y="426"/>
                      <a:pt x="497" y="424"/>
                    </a:cubicBezTo>
                    <a:cubicBezTo>
                      <a:pt x="496" y="426"/>
                      <a:pt x="494" y="431"/>
                      <a:pt x="491" y="429"/>
                    </a:cubicBezTo>
                    <a:cubicBezTo>
                      <a:pt x="493" y="427"/>
                      <a:pt x="496" y="424"/>
                      <a:pt x="494" y="421"/>
                    </a:cubicBezTo>
                    <a:cubicBezTo>
                      <a:pt x="497" y="421"/>
                      <a:pt x="495" y="417"/>
                      <a:pt x="497" y="416"/>
                    </a:cubicBezTo>
                    <a:cubicBezTo>
                      <a:pt x="497" y="416"/>
                      <a:pt x="497" y="417"/>
                      <a:pt x="497" y="416"/>
                    </a:cubicBezTo>
                    <a:cubicBezTo>
                      <a:pt x="497" y="415"/>
                      <a:pt x="496" y="415"/>
                      <a:pt x="496" y="415"/>
                    </a:cubicBezTo>
                    <a:cubicBezTo>
                      <a:pt x="497" y="413"/>
                      <a:pt x="496" y="411"/>
                      <a:pt x="497" y="411"/>
                    </a:cubicBezTo>
                    <a:cubicBezTo>
                      <a:pt x="497" y="410"/>
                      <a:pt x="497" y="410"/>
                      <a:pt x="498" y="410"/>
                    </a:cubicBezTo>
                    <a:cubicBezTo>
                      <a:pt x="497" y="409"/>
                      <a:pt x="496" y="408"/>
                      <a:pt x="497" y="406"/>
                    </a:cubicBezTo>
                    <a:cubicBezTo>
                      <a:pt x="496" y="407"/>
                      <a:pt x="497" y="405"/>
                      <a:pt x="496" y="404"/>
                    </a:cubicBezTo>
                    <a:cubicBezTo>
                      <a:pt x="496" y="404"/>
                      <a:pt x="495" y="403"/>
                      <a:pt x="495" y="404"/>
                    </a:cubicBezTo>
                    <a:cubicBezTo>
                      <a:pt x="497" y="404"/>
                      <a:pt x="495" y="405"/>
                      <a:pt x="495" y="405"/>
                    </a:cubicBezTo>
                    <a:cubicBezTo>
                      <a:pt x="495" y="406"/>
                      <a:pt x="495" y="405"/>
                      <a:pt x="496" y="405"/>
                    </a:cubicBezTo>
                    <a:cubicBezTo>
                      <a:pt x="495" y="406"/>
                      <a:pt x="494" y="407"/>
                      <a:pt x="494" y="408"/>
                    </a:cubicBezTo>
                    <a:cubicBezTo>
                      <a:pt x="494" y="409"/>
                      <a:pt x="495" y="407"/>
                      <a:pt x="495" y="408"/>
                    </a:cubicBezTo>
                    <a:cubicBezTo>
                      <a:pt x="494" y="408"/>
                      <a:pt x="495" y="413"/>
                      <a:pt x="493" y="413"/>
                    </a:cubicBezTo>
                    <a:cubicBezTo>
                      <a:pt x="493" y="414"/>
                      <a:pt x="494" y="413"/>
                      <a:pt x="494" y="413"/>
                    </a:cubicBezTo>
                    <a:cubicBezTo>
                      <a:pt x="494" y="414"/>
                      <a:pt x="494" y="415"/>
                      <a:pt x="493" y="416"/>
                    </a:cubicBezTo>
                    <a:cubicBezTo>
                      <a:pt x="494" y="417"/>
                      <a:pt x="494" y="416"/>
                      <a:pt x="494" y="416"/>
                    </a:cubicBezTo>
                    <a:cubicBezTo>
                      <a:pt x="493" y="418"/>
                      <a:pt x="494" y="423"/>
                      <a:pt x="491" y="423"/>
                    </a:cubicBezTo>
                    <a:cubicBezTo>
                      <a:pt x="492" y="423"/>
                      <a:pt x="491" y="423"/>
                      <a:pt x="490" y="424"/>
                    </a:cubicBezTo>
                    <a:close/>
                    <a:moveTo>
                      <a:pt x="817" y="406"/>
                    </a:moveTo>
                    <a:cubicBezTo>
                      <a:pt x="810" y="412"/>
                      <a:pt x="805" y="421"/>
                      <a:pt x="801" y="429"/>
                    </a:cubicBezTo>
                    <a:cubicBezTo>
                      <a:pt x="803" y="428"/>
                      <a:pt x="804" y="427"/>
                      <a:pt x="806" y="427"/>
                    </a:cubicBezTo>
                    <a:cubicBezTo>
                      <a:pt x="811" y="419"/>
                      <a:pt x="816" y="412"/>
                      <a:pt x="821" y="405"/>
                    </a:cubicBezTo>
                    <a:cubicBezTo>
                      <a:pt x="820" y="404"/>
                      <a:pt x="819" y="404"/>
                      <a:pt x="817" y="404"/>
                    </a:cubicBezTo>
                    <a:cubicBezTo>
                      <a:pt x="817" y="404"/>
                      <a:pt x="817" y="405"/>
                      <a:pt x="817" y="406"/>
                    </a:cubicBezTo>
                    <a:close/>
                    <a:moveTo>
                      <a:pt x="664" y="435"/>
                    </a:moveTo>
                    <a:cubicBezTo>
                      <a:pt x="667" y="425"/>
                      <a:pt x="666" y="415"/>
                      <a:pt x="668" y="404"/>
                    </a:cubicBezTo>
                    <a:cubicBezTo>
                      <a:pt x="667" y="404"/>
                      <a:pt x="666" y="405"/>
                      <a:pt x="665" y="404"/>
                    </a:cubicBezTo>
                    <a:cubicBezTo>
                      <a:pt x="664" y="415"/>
                      <a:pt x="662" y="425"/>
                      <a:pt x="661" y="436"/>
                    </a:cubicBezTo>
                    <a:cubicBezTo>
                      <a:pt x="661" y="436"/>
                      <a:pt x="662" y="436"/>
                      <a:pt x="662" y="436"/>
                    </a:cubicBezTo>
                    <a:cubicBezTo>
                      <a:pt x="661" y="436"/>
                      <a:pt x="661" y="437"/>
                      <a:pt x="661" y="437"/>
                    </a:cubicBezTo>
                    <a:cubicBezTo>
                      <a:pt x="661" y="440"/>
                      <a:pt x="660" y="443"/>
                      <a:pt x="660" y="447"/>
                    </a:cubicBezTo>
                    <a:cubicBezTo>
                      <a:pt x="660" y="446"/>
                      <a:pt x="661" y="446"/>
                      <a:pt x="662" y="445"/>
                    </a:cubicBezTo>
                    <a:cubicBezTo>
                      <a:pt x="663" y="442"/>
                      <a:pt x="663" y="439"/>
                      <a:pt x="664" y="436"/>
                    </a:cubicBezTo>
                    <a:cubicBezTo>
                      <a:pt x="663" y="435"/>
                      <a:pt x="663" y="437"/>
                      <a:pt x="662" y="436"/>
                    </a:cubicBezTo>
                    <a:cubicBezTo>
                      <a:pt x="663" y="436"/>
                      <a:pt x="663" y="435"/>
                      <a:pt x="664" y="435"/>
                    </a:cubicBezTo>
                    <a:close/>
                    <a:moveTo>
                      <a:pt x="563" y="406"/>
                    </a:moveTo>
                    <a:cubicBezTo>
                      <a:pt x="564" y="406"/>
                      <a:pt x="564" y="405"/>
                      <a:pt x="563" y="405"/>
                    </a:cubicBezTo>
                    <a:cubicBezTo>
                      <a:pt x="564" y="405"/>
                      <a:pt x="563" y="406"/>
                      <a:pt x="563" y="406"/>
                    </a:cubicBezTo>
                    <a:close/>
                    <a:moveTo>
                      <a:pt x="658" y="441"/>
                    </a:moveTo>
                    <a:cubicBezTo>
                      <a:pt x="658" y="441"/>
                      <a:pt x="659" y="438"/>
                      <a:pt x="659" y="437"/>
                    </a:cubicBezTo>
                    <a:cubicBezTo>
                      <a:pt x="660" y="429"/>
                      <a:pt x="661" y="420"/>
                      <a:pt x="662" y="411"/>
                    </a:cubicBezTo>
                    <a:cubicBezTo>
                      <a:pt x="663" y="408"/>
                      <a:pt x="663" y="406"/>
                      <a:pt x="662" y="405"/>
                    </a:cubicBezTo>
                    <a:cubicBezTo>
                      <a:pt x="661" y="404"/>
                      <a:pt x="660" y="405"/>
                      <a:pt x="659" y="405"/>
                    </a:cubicBezTo>
                    <a:cubicBezTo>
                      <a:pt x="657" y="416"/>
                      <a:pt x="656" y="430"/>
                      <a:pt x="655" y="439"/>
                    </a:cubicBezTo>
                    <a:cubicBezTo>
                      <a:pt x="656" y="439"/>
                      <a:pt x="657" y="438"/>
                      <a:pt x="658" y="438"/>
                    </a:cubicBezTo>
                    <a:cubicBezTo>
                      <a:pt x="657" y="438"/>
                      <a:pt x="656" y="439"/>
                      <a:pt x="655" y="439"/>
                    </a:cubicBezTo>
                    <a:cubicBezTo>
                      <a:pt x="654" y="443"/>
                      <a:pt x="654" y="447"/>
                      <a:pt x="653" y="449"/>
                    </a:cubicBezTo>
                    <a:cubicBezTo>
                      <a:pt x="655" y="449"/>
                      <a:pt x="655" y="449"/>
                      <a:pt x="657" y="448"/>
                    </a:cubicBezTo>
                    <a:cubicBezTo>
                      <a:pt x="657" y="446"/>
                      <a:pt x="659" y="442"/>
                      <a:pt x="658" y="441"/>
                    </a:cubicBezTo>
                    <a:close/>
                    <a:moveTo>
                      <a:pt x="246" y="405"/>
                    </a:moveTo>
                    <a:cubicBezTo>
                      <a:pt x="246" y="406"/>
                      <a:pt x="245" y="406"/>
                      <a:pt x="245" y="407"/>
                    </a:cubicBezTo>
                    <a:cubicBezTo>
                      <a:pt x="250" y="407"/>
                      <a:pt x="256" y="409"/>
                      <a:pt x="261" y="410"/>
                    </a:cubicBezTo>
                    <a:cubicBezTo>
                      <a:pt x="257" y="407"/>
                      <a:pt x="252" y="407"/>
                      <a:pt x="246" y="405"/>
                    </a:cubicBezTo>
                    <a:close/>
                    <a:moveTo>
                      <a:pt x="824" y="407"/>
                    </a:moveTo>
                    <a:cubicBezTo>
                      <a:pt x="817" y="411"/>
                      <a:pt x="814" y="419"/>
                      <a:pt x="809" y="425"/>
                    </a:cubicBezTo>
                    <a:cubicBezTo>
                      <a:pt x="811" y="425"/>
                      <a:pt x="813" y="423"/>
                      <a:pt x="816" y="424"/>
                    </a:cubicBezTo>
                    <a:cubicBezTo>
                      <a:pt x="816" y="424"/>
                      <a:pt x="816" y="424"/>
                      <a:pt x="816" y="423"/>
                    </a:cubicBezTo>
                    <a:cubicBezTo>
                      <a:pt x="816" y="423"/>
                      <a:pt x="817" y="422"/>
                      <a:pt x="818" y="422"/>
                    </a:cubicBezTo>
                    <a:cubicBezTo>
                      <a:pt x="822" y="417"/>
                      <a:pt x="825" y="411"/>
                      <a:pt x="829" y="406"/>
                    </a:cubicBezTo>
                    <a:cubicBezTo>
                      <a:pt x="828" y="405"/>
                      <a:pt x="827" y="405"/>
                      <a:pt x="825" y="405"/>
                    </a:cubicBezTo>
                    <a:cubicBezTo>
                      <a:pt x="825" y="406"/>
                      <a:pt x="824" y="406"/>
                      <a:pt x="824" y="407"/>
                    </a:cubicBezTo>
                    <a:close/>
                    <a:moveTo>
                      <a:pt x="433" y="426"/>
                    </a:moveTo>
                    <a:cubicBezTo>
                      <a:pt x="433" y="427"/>
                      <a:pt x="433" y="427"/>
                      <a:pt x="433" y="428"/>
                    </a:cubicBezTo>
                    <a:cubicBezTo>
                      <a:pt x="432" y="428"/>
                      <a:pt x="432" y="427"/>
                      <a:pt x="432" y="427"/>
                    </a:cubicBezTo>
                    <a:cubicBezTo>
                      <a:pt x="431" y="431"/>
                      <a:pt x="428" y="436"/>
                      <a:pt x="428" y="440"/>
                    </a:cubicBezTo>
                    <a:cubicBezTo>
                      <a:pt x="429" y="440"/>
                      <a:pt x="430" y="438"/>
                      <a:pt x="431" y="438"/>
                    </a:cubicBezTo>
                    <a:cubicBezTo>
                      <a:pt x="431" y="437"/>
                      <a:pt x="432" y="435"/>
                      <a:pt x="432" y="434"/>
                    </a:cubicBezTo>
                    <a:cubicBezTo>
                      <a:pt x="434" y="430"/>
                      <a:pt x="436" y="424"/>
                      <a:pt x="436" y="420"/>
                    </a:cubicBezTo>
                    <a:cubicBezTo>
                      <a:pt x="437" y="417"/>
                      <a:pt x="436" y="414"/>
                      <a:pt x="436" y="411"/>
                    </a:cubicBezTo>
                    <a:cubicBezTo>
                      <a:pt x="436" y="409"/>
                      <a:pt x="436" y="407"/>
                      <a:pt x="436" y="406"/>
                    </a:cubicBezTo>
                    <a:cubicBezTo>
                      <a:pt x="435" y="412"/>
                      <a:pt x="433" y="419"/>
                      <a:pt x="433" y="426"/>
                    </a:cubicBezTo>
                    <a:close/>
                    <a:moveTo>
                      <a:pt x="481" y="408"/>
                    </a:moveTo>
                    <a:cubicBezTo>
                      <a:pt x="480" y="407"/>
                      <a:pt x="481" y="406"/>
                      <a:pt x="481" y="406"/>
                    </a:cubicBezTo>
                    <a:cubicBezTo>
                      <a:pt x="480" y="406"/>
                      <a:pt x="480" y="408"/>
                      <a:pt x="481" y="408"/>
                    </a:cubicBezTo>
                    <a:close/>
                    <a:moveTo>
                      <a:pt x="652" y="440"/>
                    </a:moveTo>
                    <a:cubicBezTo>
                      <a:pt x="655" y="431"/>
                      <a:pt x="656" y="417"/>
                      <a:pt x="656" y="406"/>
                    </a:cubicBezTo>
                    <a:cubicBezTo>
                      <a:pt x="655" y="406"/>
                      <a:pt x="653" y="406"/>
                      <a:pt x="652" y="407"/>
                    </a:cubicBezTo>
                    <a:cubicBezTo>
                      <a:pt x="649" y="416"/>
                      <a:pt x="649" y="432"/>
                      <a:pt x="647" y="442"/>
                    </a:cubicBezTo>
                    <a:cubicBezTo>
                      <a:pt x="647" y="443"/>
                      <a:pt x="648" y="442"/>
                      <a:pt x="648" y="443"/>
                    </a:cubicBezTo>
                    <a:cubicBezTo>
                      <a:pt x="646" y="444"/>
                      <a:pt x="647" y="446"/>
                      <a:pt x="646" y="449"/>
                    </a:cubicBezTo>
                    <a:cubicBezTo>
                      <a:pt x="646" y="449"/>
                      <a:pt x="647" y="449"/>
                      <a:pt x="647" y="450"/>
                    </a:cubicBezTo>
                    <a:cubicBezTo>
                      <a:pt x="647" y="451"/>
                      <a:pt x="646" y="452"/>
                      <a:pt x="645" y="452"/>
                    </a:cubicBezTo>
                    <a:cubicBezTo>
                      <a:pt x="645" y="451"/>
                      <a:pt x="644" y="451"/>
                      <a:pt x="644" y="451"/>
                    </a:cubicBezTo>
                    <a:cubicBezTo>
                      <a:pt x="645" y="443"/>
                      <a:pt x="647" y="438"/>
                      <a:pt x="647" y="432"/>
                    </a:cubicBezTo>
                    <a:cubicBezTo>
                      <a:pt x="647" y="425"/>
                      <a:pt x="649" y="416"/>
                      <a:pt x="649" y="407"/>
                    </a:cubicBezTo>
                    <a:cubicBezTo>
                      <a:pt x="648" y="408"/>
                      <a:pt x="646" y="408"/>
                      <a:pt x="645" y="408"/>
                    </a:cubicBezTo>
                    <a:cubicBezTo>
                      <a:pt x="642" y="419"/>
                      <a:pt x="643" y="432"/>
                      <a:pt x="641" y="445"/>
                    </a:cubicBezTo>
                    <a:cubicBezTo>
                      <a:pt x="641" y="446"/>
                      <a:pt x="642" y="445"/>
                      <a:pt x="642" y="446"/>
                    </a:cubicBezTo>
                    <a:cubicBezTo>
                      <a:pt x="639" y="446"/>
                      <a:pt x="641" y="453"/>
                      <a:pt x="637" y="454"/>
                    </a:cubicBezTo>
                    <a:cubicBezTo>
                      <a:pt x="640" y="439"/>
                      <a:pt x="641" y="425"/>
                      <a:pt x="642" y="409"/>
                    </a:cubicBezTo>
                    <a:cubicBezTo>
                      <a:pt x="641" y="409"/>
                      <a:pt x="639" y="409"/>
                      <a:pt x="638" y="409"/>
                    </a:cubicBezTo>
                    <a:cubicBezTo>
                      <a:pt x="637" y="426"/>
                      <a:pt x="636" y="441"/>
                      <a:pt x="634" y="457"/>
                    </a:cubicBezTo>
                    <a:cubicBezTo>
                      <a:pt x="639" y="455"/>
                      <a:pt x="645" y="454"/>
                      <a:pt x="650" y="450"/>
                    </a:cubicBezTo>
                    <a:cubicBezTo>
                      <a:pt x="651" y="450"/>
                      <a:pt x="651" y="449"/>
                      <a:pt x="652" y="450"/>
                    </a:cubicBezTo>
                    <a:cubicBezTo>
                      <a:pt x="650" y="448"/>
                      <a:pt x="653" y="446"/>
                      <a:pt x="652" y="444"/>
                    </a:cubicBezTo>
                    <a:cubicBezTo>
                      <a:pt x="651" y="444"/>
                      <a:pt x="650" y="445"/>
                      <a:pt x="649" y="445"/>
                    </a:cubicBezTo>
                    <a:cubicBezTo>
                      <a:pt x="650" y="444"/>
                      <a:pt x="652" y="444"/>
                      <a:pt x="652" y="444"/>
                    </a:cubicBezTo>
                    <a:cubicBezTo>
                      <a:pt x="653" y="442"/>
                      <a:pt x="652" y="440"/>
                      <a:pt x="652" y="440"/>
                    </a:cubicBezTo>
                    <a:close/>
                    <a:moveTo>
                      <a:pt x="778" y="407"/>
                    </a:moveTo>
                    <a:cubicBezTo>
                      <a:pt x="778" y="408"/>
                      <a:pt x="773" y="409"/>
                      <a:pt x="773" y="411"/>
                    </a:cubicBezTo>
                    <a:cubicBezTo>
                      <a:pt x="774" y="411"/>
                      <a:pt x="774" y="409"/>
                      <a:pt x="774" y="411"/>
                    </a:cubicBezTo>
                    <a:cubicBezTo>
                      <a:pt x="773" y="410"/>
                      <a:pt x="773" y="412"/>
                      <a:pt x="772" y="412"/>
                    </a:cubicBezTo>
                    <a:cubicBezTo>
                      <a:pt x="770" y="414"/>
                      <a:pt x="769" y="416"/>
                      <a:pt x="766" y="418"/>
                    </a:cubicBezTo>
                    <a:cubicBezTo>
                      <a:pt x="764" y="423"/>
                      <a:pt x="759" y="426"/>
                      <a:pt x="757" y="432"/>
                    </a:cubicBezTo>
                    <a:cubicBezTo>
                      <a:pt x="755" y="434"/>
                      <a:pt x="753" y="437"/>
                      <a:pt x="752" y="439"/>
                    </a:cubicBezTo>
                    <a:cubicBezTo>
                      <a:pt x="751" y="439"/>
                      <a:pt x="751" y="441"/>
                      <a:pt x="750" y="442"/>
                    </a:cubicBezTo>
                    <a:cubicBezTo>
                      <a:pt x="748" y="445"/>
                      <a:pt x="746" y="447"/>
                      <a:pt x="745" y="450"/>
                    </a:cubicBezTo>
                    <a:cubicBezTo>
                      <a:pt x="747" y="450"/>
                      <a:pt x="746" y="449"/>
                      <a:pt x="748" y="449"/>
                    </a:cubicBezTo>
                    <a:cubicBezTo>
                      <a:pt x="748" y="449"/>
                      <a:pt x="748" y="449"/>
                      <a:pt x="748" y="449"/>
                    </a:cubicBezTo>
                    <a:cubicBezTo>
                      <a:pt x="750" y="449"/>
                      <a:pt x="750" y="448"/>
                      <a:pt x="752" y="448"/>
                    </a:cubicBezTo>
                    <a:cubicBezTo>
                      <a:pt x="760" y="435"/>
                      <a:pt x="768" y="422"/>
                      <a:pt x="778" y="410"/>
                    </a:cubicBezTo>
                    <a:cubicBezTo>
                      <a:pt x="777" y="410"/>
                      <a:pt x="777" y="410"/>
                      <a:pt x="776" y="409"/>
                    </a:cubicBezTo>
                    <a:cubicBezTo>
                      <a:pt x="778" y="410"/>
                      <a:pt x="780" y="408"/>
                      <a:pt x="780" y="406"/>
                    </a:cubicBezTo>
                    <a:cubicBezTo>
                      <a:pt x="780" y="406"/>
                      <a:pt x="779" y="406"/>
                      <a:pt x="780" y="406"/>
                    </a:cubicBezTo>
                    <a:cubicBezTo>
                      <a:pt x="780" y="407"/>
                      <a:pt x="778" y="407"/>
                      <a:pt x="778" y="407"/>
                    </a:cubicBezTo>
                    <a:close/>
                    <a:moveTo>
                      <a:pt x="490" y="410"/>
                    </a:moveTo>
                    <a:cubicBezTo>
                      <a:pt x="491" y="409"/>
                      <a:pt x="491" y="407"/>
                      <a:pt x="490" y="406"/>
                    </a:cubicBezTo>
                    <a:cubicBezTo>
                      <a:pt x="490" y="408"/>
                      <a:pt x="490" y="408"/>
                      <a:pt x="490" y="410"/>
                    </a:cubicBezTo>
                    <a:close/>
                    <a:moveTo>
                      <a:pt x="484" y="408"/>
                    </a:moveTo>
                    <a:cubicBezTo>
                      <a:pt x="485" y="408"/>
                      <a:pt x="485" y="407"/>
                      <a:pt x="484" y="407"/>
                    </a:cubicBezTo>
                    <a:cubicBezTo>
                      <a:pt x="484" y="407"/>
                      <a:pt x="484" y="407"/>
                      <a:pt x="484" y="408"/>
                    </a:cubicBezTo>
                    <a:close/>
                    <a:moveTo>
                      <a:pt x="550" y="410"/>
                    </a:moveTo>
                    <a:cubicBezTo>
                      <a:pt x="550" y="409"/>
                      <a:pt x="552" y="408"/>
                      <a:pt x="551" y="407"/>
                    </a:cubicBezTo>
                    <a:cubicBezTo>
                      <a:pt x="551" y="408"/>
                      <a:pt x="550" y="409"/>
                      <a:pt x="550" y="410"/>
                    </a:cubicBezTo>
                    <a:close/>
                    <a:moveTo>
                      <a:pt x="754" y="409"/>
                    </a:moveTo>
                    <a:cubicBezTo>
                      <a:pt x="754" y="409"/>
                      <a:pt x="755" y="407"/>
                      <a:pt x="754" y="407"/>
                    </a:cubicBezTo>
                    <a:cubicBezTo>
                      <a:pt x="754" y="408"/>
                      <a:pt x="752" y="409"/>
                      <a:pt x="754" y="409"/>
                    </a:cubicBezTo>
                    <a:close/>
                    <a:moveTo>
                      <a:pt x="832" y="407"/>
                    </a:moveTo>
                    <a:cubicBezTo>
                      <a:pt x="827" y="411"/>
                      <a:pt x="825" y="416"/>
                      <a:pt x="821" y="421"/>
                    </a:cubicBezTo>
                    <a:cubicBezTo>
                      <a:pt x="823" y="421"/>
                      <a:pt x="825" y="419"/>
                      <a:pt x="827" y="419"/>
                    </a:cubicBezTo>
                    <a:cubicBezTo>
                      <a:pt x="829" y="414"/>
                      <a:pt x="833" y="412"/>
                      <a:pt x="836" y="408"/>
                    </a:cubicBezTo>
                    <a:cubicBezTo>
                      <a:pt x="835" y="408"/>
                      <a:pt x="834" y="407"/>
                      <a:pt x="832" y="407"/>
                    </a:cubicBezTo>
                    <a:close/>
                    <a:moveTo>
                      <a:pt x="570" y="408"/>
                    </a:moveTo>
                    <a:cubicBezTo>
                      <a:pt x="569" y="412"/>
                      <a:pt x="568" y="415"/>
                      <a:pt x="566" y="419"/>
                    </a:cubicBezTo>
                    <a:cubicBezTo>
                      <a:pt x="567" y="419"/>
                      <a:pt x="568" y="419"/>
                      <a:pt x="568" y="419"/>
                    </a:cubicBezTo>
                    <a:cubicBezTo>
                      <a:pt x="569" y="419"/>
                      <a:pt x="569" y="418"/>
                      <a:pt x="569" y="418"/>
                    </a:cubicBezTo>
                    <a:cubicBezTo>
                      <a:pt x="569" y="417"/>
                      <a:pt x="569" y="418"/>
                      <a:pt x="569" y="418"/>
                    </a:cubicBezTo>
                    <a:cubicBezTo>
                      <a:pt x="571" y="416"/>
                      <a:pt x="571" y="410"/>
                      <a:pt x="573" y="408"/>
                    </a:cubicBezTo>
                    <a:cubicBezTo>
                      <a:pt x="572" y="410"/>
                      <a:pt x="571" y="408"/>
                      <a:pt x="570" y="408"/>
                    </a:cubicBezTo>
                    <a:close/>
                    <a:moveTo>
                      <a:pt x="249" y="409"/>
                    </a:moveTo>
                    <a:cubicBezTo>
                      <a:pt x="246" y="409"/>
                      <a:pt x="242" y="407"/>
                      <a:pt x="242" y="410"/>
                    </a:cubicBezTo>
                    <a:cubicBezTo>
                      <a:pt x="249" y="411"/>
                      <a:pt x="256" y="413"/>
                      <a:pt x="263" y="415"/>
                    </a:cubicBezTo>
                    <a:cubicBezTo>
                      <a:pt x="263" y="414"/>
                      <a:pt x="263" y="414"/>
                      <a:pt x="263" y="414"/>
                    </a:cubicBezTo>
                    <a:cubicBezTo>
                      <a:pt x="260" y="412"/>
                      <a:pt x="254" y="410"/>
                      <a:pt x="249" y="409"/>
                    </a:cubicBezTo>
                    <a:close/>
                    <a:moveTo>
                      <a:pt x="469" y="436"/>
                    </a:moveTo>
                    <a:cubicBezTo>
                      <a:pt x="468" y="433"/>
                      <a:pt x="470" y="431"/>
                      <a:pt x="470" y="428"/>
                    </a:cubicBezTo>
                    <a:cubicBezTo>
                      <a:pt x="469" y="428"/>
                      <a:pt x="469" y="429"/>
                      <a:pt x="468" y="429"/>
                    </a:cubicBezTo>
                    <a:cubicBezTo>
                      <a:pt x="468" y="433"/>
                      <a:pt x="463" y="434"/>
                      <a:pt x="463" y="429"/>
                    </a:cubicBezTo>
                    <a:cubicBezTo>
                      <a:pt x="462" y="430"/>
                      <a:pt x="463" y="432"/>
                      <a:pt x="461" y="433"/>
                    </a:cubicBezTo>
                    <a:cubicBezTo>
                      <a:pt x="461" y="433"/>
                      <a:pt x="460" y="433"/>
                      <a:pt x="460" y="433"/>
                    </a:cubicBezTo>
                    <a:cubicBezTo>
                      <a:pt x="462" y="427"/>
                      <a:pt x="466" y="420"/>
                      <a:pt x="463" y="415"/>
                    </a:cubicBezTo>
                    <a:cubicBezTo>
                      <a:pt x="464" y="413"/>
                      <a:pt x="464" y="410"/>
                      <a:pt x="464" y="408"/>
                    </a:cubicBezTo>
                    <a:cubicBezTo>
                      <a:pt x="463" y="409"/>
                      <a:pt x="463" y="410"/>
                      <a:pt x="463" y="410"/>
                    </a:cubicBezTo>
                    <a:cubicBezTo>
                      <a:pt x="463" y="410"/>
                      <a:pt x="463" y="410"/>
                      <a:pt x="463" y="411"/>
                    </a:cubicBezTo>
                    <a:cubicBezTo>
                      <a:pt x="463" y="411"/>
                      <a:pt x="463" y="411"/>
                      <a:pt x="463" y="411"/>
                    </a:cubicBezTo>
                    <a:cubicBezTo>
                      <a:pt x="462" y="418"/>
                      <a:pt x="458" y="423"/>
                      <a:pt x="458" y="431"/>
                    </a:cubicBezTo>
                    <a:cubicBezTo>
                      <a:pt x="458" y="431"/>
                      <a:pt x="458" y="431"/>
                      <a:pt x="458" y="431"/>
                    </a:cubicBezTo>
                    <a:cubicBezTo>
                      <a:pt x="458" y="432"/>
                      <a:pt x="457" y="432"/>
                      <a:pt x="457" y="433"/>
                    </a:cubicBezTo>
                    <a:cubicBezTo>
                      <a:pt x="458" y="433"/>
                      <a:pt x="458" y="432"/>
                      <a:pt x="459" y="431"/>
                    </a:cubicBezTo>
                    <a:cubicBezTo>
                      <a:pt x="458" y="431"/>
                      <a:pt x="458" y="430"/>
                      <a:pt x="458" y="430"/>
                    </a:cubicBezTo>
                    <a:cubicBezTo>
                      <a:pt x="458" y="430"/>
                      <a:pt x="459" y="429"/>
                      <a:pt x="459" y="430"/>
                    </a:cubicBezTo>
                    <a:cubicBezTo>
                      <a:pt x="459" y="432"/>
                      <a:pt x="458" y="434"/>
                      <a:pt x="459" y="436"/>
                    </a:cubicBezTo>
                    <a:cubicBezTo>
                      <a:pt x="459" y="436"/>
                      <a:pt x="458" y="436"/>
                      <a:pt x="458" y="436"/>
                    </a:cubicBezTo>
                    <a:cubicBezTo>
                      <a:pt x="457" y="436"/>
                      <a:pt x="459" y="437"/>
                      <a:pt x="458" y="437"/>
                    </a:cubicBezTo>
                    <a:cubicBezTo>
                      <a:pt x="458" y="437"/>
                      <a:pt x="458" y="437"/>
                      <a:pt x="458" y="437"/>
                    </a:cubicBezTo>
                    <a:cubicBezTo>
                      <a:pt x="458" y="437"/>
                      <a:pt x="457" y="437"/>
                      <a:pt x="457" y="438"/>
                    </a:cubicBezTo>
                    <a:cubicBezTo>
                      <a:pt x="460" y="437"/>
                      <a:pt x="465" y="437"/>
                      <a:pt x="467" y="436"/>
                    </a:cubicBezTo>
                    <a:cubicBezTo>
                      <a:pt x="467" y="435"/>
                      <a:pt x="466" y="437"/>
                      <a:pt x="466" y="436"/>
                    </a:cubicBezTo>
                    <a:cubicBezTo>
                      <a:pt x="467" y="435"/>
                      <a:pt x="468" y="437"/>
                      <a:pt x="469" y="436"/>
                    </a:cubicBezTo>
                    <a:close/>
                    <a:moveTo>
                      <a:pt x="830" y="417"/>
                    </a:moveTo>
                    <a:cubicBezTo>
                      <a:pt x="836" y="416"/>
                      <a:pt x="842" y="414"/>
                      <a:pt x="844" y="409"/>
                    </a:cubicBezTo>
                    <a:cubicBezTo>
                      <a:pt x="843" y="409"/>
                      <a:pt x="841" y="409"/>
                      <a:pt x="839" y="408"/>
                    </a:cubicBezTo>
                    <a:cubicBezTo>
                      <a:pt x="836" y="412"/>
                      <a:pt x="832" y="413"/>
                      <a:pt x="830" y="417"/>
                    </a:cubicBezTo>
                    <a:close/>
                    <a:moveTo>
                      <a:pt x="484" y="410"/>
                    </a:moveTo>
                    <a:cubicBezTo>
                      <a:pt x="485" y="410"/>
                      <a:pt x="485" y="409"/>
                      <a:pt x="484" y="409"/>
                    </a:cubicBezTo>
                    <a:cubicBezTo>
                      <a:pt x="485" y="409"/>
                      <a:pt x="485" y="409"/>
                      <a:pt x="485" y="408"/>
                    </a:cubicBezTo>
                    <a:cubicBezTo>
                      <a:pt x="484" y="408"/>
                      <a:pt x="484" y="410"/>
                      <a:pt x="484" y="410"/>
                    </a:cubicBezTo>
                    <a:close/>
                    <a:moveTo>
                      <a:pt x="466" y="430"/>
                    </a:moveTo>
                    <a:cubicBezTo>
                      <a:pt x="466" y="429"/>
                      <a:pt x="467" y="428"/>
                      <a:pt x="467" y="427"/>
                    </a:cubicBezTo>
                    <a:cubicBezTo>
                      <a:pt x="469" y="425"/>
                      <a:pt x="470" y="421"/>
                      <a:pt x="471" y="418"/>
                    </a:cubicBezTo>
                    <a:cubicBezTo>
                      <a:pt x="471" y="418"/>
                      <a:pt x="470" y="418"/>
                      <a:pt x="470" y="417"/>
                    </a:cubicBezTo>
                    <a:cubicBezTo>
                      <a:pt x="470" y="416"/>
                      <a:pt x="470" y="416"/>
                      <a:pt x="469" y="415"/>
                    </a:cubicBezTo>
                    <a:cubicBezTo>
                      <a:pt x="470" y="414"/>
                      <a:pt x="470" y="413"/>
                      <a:pt x="470" y="413"/>
                    </a:cubicBezTo>
                    <a:cubicBezTo>
                      <a:pt x="470" y="411"/>
                      <a:pt x="470" y="409"/>
                      <a:pt x="469" y="410"/>
                    </a:cubicBezTo>
                    <a:cubicBezTo>
                      <a:pt x="468" y="415"/>
                      <a:pt x="463" y="424"/>
                      <a:pt x="466" y="430"/>
                    </a:cubicBezTo>
                    <a:close/>
                    <a:moveTo>
                      <a:pt x="632" y="453"/>
                    </a:moveTo>
                    <a:cubicBezTo>
                      <a:pt x="633" y="452"/>
                      <a:pt x="633" y="449"/>
                      <a:pt x="633" y="450"/>
                    </a:cubicBezTo>
                    <a:cubicBezTo>
                      <a:pt x="632" y="450"/>
                      <a:pt x="632" y="450"/>
                      <a:pt x="632" y="450"/>
                    </a:cubicBezTo>
                    <a:cubicBezTo>
                      <a:pt x="634" y="449"/>
                      <a:pt x="634" y="444"/>
                      <a:pt x="634" y="442"/>
                    </a:cubicBezTo>
                    <a:cubicBezTo>
                      <a:pt x="635" y="432"/>
                      <a:pt x="636" y="422"/>
                      <a:pt x="636" y="414"/>
                    </a:cubicBezTo>
                    <a:cubicBezTo>
                      <a:pt x="635" y="413"/>
                      <a:pt x="636" y="412"/>
                      <a:pt x="635" y="411"/>
                    </a:cubicBezTo>
                    <a:cubicBezTo>
                      <a:pt x="634" y="411"/>
                      <a:pt x="635" y="413"/>
                      <a:pt x="634" y="413"/>
                    </a:cubicBezTo>
                    <a:cubicBezTo>
                      <a:pt x="632" y="412"/>
                      <a:pt x="633" y="411"/>
                      <a:pt x="632" y="410"/>
                    </a:cubicBezTo>
                    <a:cubicBezTo>
                      <a:pt x="631" y="411"/>
                      <a:pt x="630" y="411"/>
                      <a:pt x="629" y="411"/>
                    </a:cubicBezTo>
                    <a:cubicBezTo>
                      <a:pt x="628" y="411"/>
                      <a:pt x="628" y="413"/>
                      <a:pt x="627" y="413"/>
                    </a:cubicBezTo>
                    <a:cubicBezTo>
                      <a:pt x="626" y="413"/>
                      <a:pt x="627" y="412"/>
                      <a:pt x="627" y="412"/>
                    </a:cubicBezTo>
                    <a:cubicBezTo>
                      <a:pt x="626" y="412"/>
                      <a:pt x="626" y="412"/>
                      <a:pt x="624" y="412"/>
                    </a:cubicBezTo>
                    <a:cubicBezTo>
                      <a:pt x="625" y="415"/>
                      <a:pt x="624" y="418"/>
                      <a:pt x="623" y="421"/>
                    </a:cubicBezTo>
                    <a:cubicBezTo>
                      <a:pt x="623" y="429"/>
                      <a:pt x="623" y="437"/>
                      <a:pt x="623" y="445"/>
                    </a:cubicBezTo>
                    <a:cubicBezTo>
                      <a:pt x="622" y="452"/>
                      <a:pt x="621" y="458"/>
                      <a:pt x="622" y="462"/>
                    </a:cubicBezTo>
                    <a:cubicBezTo>
                      <a:pt x="622" y="462"/>
                      <a:pt x="623" y="462"/>
                      <a:pt x="624" y="461"/>
                    </a:cubicBezTo>
                    <a:cubicBezTo>
                      <a:pt x="627" y="446"/>
                      <a:pt x="628" y="431"/>
                      <a:pt x="628" y="415"/>
                    </a:cubicBezTo>
                    <a:cubicBezTo>
                      <a:pt x="629" y="414"/>
                      <a:pt x="629" y="413"/>
                      <a:pt x="631" y="414"/>
                    </a:cubicBezTo>
                    <a:cubicBezTo>
                      <a:pt x="631" y="416"/>
                      <a:pt x="631" y="419"/>
                      <a:pt x="630" y="421"/>
                    </a:cubicBezTo>
                    <a:cubicBezTo>
                      <a:pt x="630" y="423"/>
                      <a:pt x="630" y="425"/>
                      <a:pt x="630" y="427"/>
                    </a:cubicBezTo>
                    <a:cubicBezTo>
                      <a:pt x="629" y="438"/>
                      <a:pt x="628" y="450"/>
                      <a:pt x="627" y="461"/>
                    </a:cubicBezTo>
                    <a:cubicBezTo>
                      <a:pt x="629" y="461"/>
                      <a:pt x="630" y="460"/>
                      <a:pt x="631" y="459"/>
                    </a:cubicBezTo>
                    <a:cubicBezTo>
                      <a:pt x="632" y="458"/>
                      <a:pt x="632" y="456"/>
                      <a:pt x="632" y="453"/>
                    </a:cubicBezTo>
                    <a:close/>
                    <a:moveTo>
                      <a:pt x="844" y="414"/>
                    </a:moveTo>
                    <a:cubicBezTo>
                      <a:pt x="845" y="413"/>
                      <a:pt x="846" y="412"/>
                      <a:pt x="848" y="411"/>
                    </a:cubicBezTo>
                    <a:cubicBezTo>
                      <a:pt x="847" y="411"/>
                      <a:pt x="847" y="410"/>
                      <a:pt x="846" y="410"/>
                    </a:cubicBezTo>
                    <a:cubicBezTo>
                      <a:pt x="846" y="412"/>
                      <a:pt x="843" y="413"/>
                      <a:pt x="844" y="414"/>
                    </a:cubicBezTo>
                    <a:close/>
                    <a:moveTo>
                      <a:pt x="549" y="412"/>
                    </a:moveTo>
                    <a:cubicBezTo>
                      <a:pt x="549" y="412"/>
                      <a:pt x="550" y="412"/>
                      <a:pt x="550" y="412"/>
                    </a:cubicBezTo>
                    <a:cubicBezTo>
                      <a:pt x="549" y="411"/>
                      <a:pt x="550" y="412"/>
                      <a:pt x="550" y="411"/>
                    </a:cubicBezTo>
                    <a:cubicBezTo>
                      <a:pt x="549" y="412"/>
                      <a:pt x="548" y="416"/>
                      <a:pt x="549" y="412"/>
                    </a:cubicBezTo>
                    <a:close/>
                    <a:moveTo>
                      <a:pt x="372" y="424"/>
                    </a:moveTo>
                    <a:cubicBezTo>
                      <a:pt x="373" y="420"/>
                      <a:pt x="375" y="415"/>
                      <a:pt x="375" y="411"/>
                    </a:cubicBezTo>
                    <a:cubicBezTo>
                      <a:pt x="374" y="415"/>
                      <a:pt x="372" y="420"/>
                      <a:pt x="372" y="424"/>
                    </a:cubicBezTo>
                    <a:close/>
                    <a:moveTo>
                      <a:pt x="453" y="430"/>
                    </a:moveTo>
                    <a:cubicBezTo>
                      <a:pt x="453" y="430"/>
                      <a:pt x="453" y="432"/>
                      <a:pt x="453" y="432"/>
                    </a:cubicBezTo>
                    <a:cubicBezTo>
                      <a:pt x="454" y="431"/>
                      <a:pt x="454" y="429"/>
                      <a:pt x="455" y="429"/>
                    </a:cubicBezTo>
                    <a:cubicBezTo>
                      <a:pt x="457" y="425"/>
                      <a:pt x="458" y="421"/>
                      <a:pt x="458" y="416"/>
                    </a:cubicBezTo>
                    <a:cubicBezTo>
                      <a:pt x="458" y="415"/>
                      <a:pt x="457" y="413"/>
                      <a:pt x="458" y="411"/>
                    </a:cubicBezTo>
                    <a:cubicBezTo>
                      <a:pt x="456" y="413"/>
                      <a:pt x="457" y="416"/>
                      <a:pt x="455" y="417"/>
                    </a:cubicBezTo>
                    <a:cubicBezTo>
                      <a:pt x="456" y="420"/>
                      <a:pt x="454" y="424"/>
                      <a:pt x="454" y="427"/>
                    </a:cubicBezTo>
                    <a:cubicBezTo>
                      <a:pt x="455" y="426"/>
                      <a:pt x="454" y="426"/>
                      <a:pt x="455" y="425"/>
                    </a:cubicBezTo>
                    <a:cubicBezTo>
                      <a:pt x="455" y="426"/>
                      <a:pt x="455" y="428"/>
                      <a:pt x="454" y="428"/>
                    </a:cubicBezTo>
                    <a:cubicBezTo>
                      <a:pt x="454" y="428"/>
                      <a:pt x="454" y="427"/>
                      <a:pt x="454" y="427"/>
                    </a:cubicBezTo>
                    <a:cubicBezTo>
                      <a:pt x="454" y="428"/>
                      <a:pt x="453" y="429"/>
                      <a:pt x="453" y="430"/>
                    </a:cubicBezTo>
                    <a:close/>
                    <a:moveTo>
                      <a:pt x="541" y="415"/>
                    </a:moveTo>
                    <a:cubicBezTo>
                      <a:pt x="542" y="414"/>
                      <a:pt x="541" y="412"/>
                      <a:pt x="542" y="412"/>
                    </a:cubicBezTo>
                    <a:cubicBezTo>
                      <a:pt x="542" y="412"/>
                      <a:pt x="542" y="412"/>
                      <a:pt x="541" y="412"/>
                    </a:cubicBezTo>
                    <a:cubicBezTo>
                      <a:pt x="541" y="413"/>
                      <a:pt x="541" y="413"/>
                      <a:pt x="541" y="415"/>
                    </a:cubicBezTo>
                    <a:close/>
                    <a:moveTo>
                      <a:pt x="240" y="412"/>
                    </a:moveTo>
                    <a:cubicBezTo>
                      <a:pt x="240" y="412"/>
                      <a:pt x="240" y="412"/>
                      <a:pt x="240" y="413"/>
                    </a:cubicBezTo>
                    <a:cubicBezTo>
                      <a:pt x="245" y="414"/>
                      <a:pt x="253" y="416"/>
                      <a:pt x="260" y="417"/>
                    </a:cubicBezTo>
                    <a:cubicBezTo>
                      <a:pt x="253" y="415"/>
                      <a:pt x="247" y="411"/>
                      <a:pt x="240" y="412"/>
                    </a:cubicBezTo>
                    <a:close/>
                    <a:moveTo>
                      <a:pt x="372" y="432"/>
                    </a:moveTo>
                    <a:cubicBezTo>
                      <a:pt x="373" y="426"/>
                      <a:pt x="378" y="419"/>
                      <a:pt x="377" y="413"/>
                    </a:cubicBezTo>
                    <a:cubicBezTo>
                      <a:pt x="375" y="419"/>
                      <a:pt x="373" y="426"/>
                      <a:pt x="372" y="432"/>
                    </a:cubicBezTo>
                    <a:close/>
                    <a:moveTo>
                      <a:pt x="542" y="415"/>
                    </a:moveTo>
                    <a:cubicBezTo>
                      <a:pt x="542" y="415"/>
                      <a:pt x="542" y="414"/>
                      <a:pt x="543" y="414"/>
                    </a:cubicBezTo>
                    <a:cubicBezTo>
                      <a:pt x="542" y="413"/>
                      <a:pt x="542" y="413"/>
                      <a:pt x="542" y="413"/>
                    </a:cubicBezTo>
                    <a:cubicBezTo>
                      <a:pt x="542" y="414"/>
                      <a:pt x="542" y="414"/>
                      <a:pt x="542" y="415"/>
                    </a:cubicBezTo>
                    <a:close/>
                    <a:moveTo>
                      <a:pt x="763" y="416"/>
                    </a:moveTo>
                    <a:cubicBezTo>
                      <a:pt x="754" y="427"/>
                      <a:pt x="745" y="441"/>
                      <a:pt x="739" y="453"/>
                    </a:cubicBezTo>
                    <a:cubicBezTo>
                      <a:pt x="740" y="452"/>
                      <a:pt x="741" y="450"/>
                      <a:pt x="743" y="451"/>
                    </a:cubicBezTo>
                    <a:cubicBezTo>
                      <a:pt x="749" y="437"/>
                      <a:pt x="759" y="426"/>
                      <a:pt x="768" y="414"/>
                    </a:cubicBezTo>
                    <a:cubicBezTo>
                      <a:pt x="766" y="414"/>
                      <a:pt x="767" y="413"/>
                      <a:pt x="766" y="413"/>
                    </a:cubicBezTo>
                    <a:cubicBezTo>
                      <a:pt x="765" y="413"/>
                      <a:pt x="764" y="415"/>
                      <a:pt x="765" y="415"/>
                    </a:cubicBezTo>
                    <a:cubicBezTo>
                      <a:pt x="764" y="415"/>
                      <a:pt x="764" y="416"/>
                      <a:pt x="763" y="416"/>
                    </a:cubicBezTo>
                    <a:close/>
                    <a:moveTo>
                      <a:pt x="484" y="415"/>
                    </a:moveTo>
                    <a:cubicBezTo>
                      <a:pt x="485" y="415"/>
                      <a:pt x="485" y="414"/>
                      <a:pt x="485" y="413"/>
                    </a:cubicBezTo>
                    <a:cubicBezTo>
                      <a:pt x="485" y="414"/>
                      <a:pt x="484" y="414"/>
                      <a:pt x="484" y="415"/>
                    </a:cubicBezTo>
                    <a:close/>
                    <a:moveTo>
                      <a:pt x="615" y="465"/>
                    </a:moveTo>
                    <a:cubicBezTo>
                      <a:pt x="616" y="464"/>
                      <a:pt x="618" y="464"/>
                      <a:pt x="620" y="463"/>
                    </a:cubicBezTo>
                    <a:cubicBezTo>
                      <a:pt x="620" y="461"/>
                      <a:pt x="619" y="458"/>
                      <a:pt x="620" y="457"/>
                    </a:cubicBezTo>
                    <a:cubicBezTo>
                      <a:pt x="619" y="457"/>
                      <a:pt x="620" y="455"/>
                      <a:pt x="620" y="455"/>
                    </a:cubicBezTo>
                    <a:cubicBezTo>
                      <a:pt x="622" y="445"/>
                      <a:pt x="621" y="434"/>
                      <a:pt x="621" y="424"/>
                    </a:cubicBezTo>
                    <a:cubicBezTo>
                      <a:pt x="621" y="421"/>
                      <a:pt x="622" y="419"/>
                      <a:pt x="622" y="417"/>
                    </a:cubicBezTo>
                    <a:cubicBezTo>
                      <a:pt x="621" y="416"/>
                      <a:pt x="621" y="413"/>
                      <a:pt x="620" y="413"/>
                    </a:cubicBezTo>
                    <a:cubicBezTo>
                      <a:pt x="620" y="413"/>
                      <a:pt x="620" y="413"/>
                      <a:pt x="620" y="413"/>
                    </a:cubicBezTo>
                    <a:cubicBezTo>
                      <a:pt x="617" y="431"/>
                      <a:pt x="617" y="448"/>
                      <a:pt x="615" y="465"/>
                    </a:cubicBezTo>
                    <a:close/>
                    <a:moveTo>
                      <a:pt x="608" y="469"/>
                    </a:moveTo>
                    <a:cubicBezTo>
                      <a:pt x="609" y="468"/>
                      <a:pt x="611" y="467"/>
                      <a:pt x="613" y="467"/>
                    </a:cubicBezTo>
                    <a:cubicBezTo>
                      <a:pt x="614" y="460"/>
                      <a:pt x="614" y="452"/>
                      <a:pt x="615" y="446"/>
                    </a:cubicBezTo>
                    <a:cubicBezTo>
                      <a:pt x="616" y="436"/>
                      <a:pt x="616" y="426"/>
                      <a:pt x="617" y="414"/>
                    </a:cubicBezTo>
                    <a:cubicBezTo>
                      <a:pt x="615" y="414"/>
                      <a:pt x="614" y="415"/>
                      <a:pt x="614" y="415"/>
                    </a:cubicBezTo>
                    <a:cubicBezTo>
                      <a:pt x="614" y="415"/>
                      <a:pt x="614" y="414"/>
                      <a:pt x="613" y="415"/>
                    </a:cubicBezTo>
                    <a:cubicBezTo>
                      <a:pt x="612" y="415"/>
                      <a:pt x="613" y="416"/>
                      <a:pt x="613" y="417"/>
                    </a:cubicBezTo>
                    <a:cubicBezTo>
                      <a:pt x="613" y="417"/>
                      <a:pt x="613" y="417"/>
                      <a:pt x="612" y="418"/>
                    </a:cubicBezTo>
                    <a:cubicBezTo>
                      <a:pt x="612" y="419"/>
                      <a:pt x="612" y="421"/>
                      <a:pt x="612" y="421"/>
                    </a:cubicBezTo>
                    <a:cubicBezTo>
                      <a:pt x="612" y="422"/>
                      <a:pt x="612" y="422"/>
                      <a:pt x="612" y="422"/>
                    </a:cubicBezTo>
                    <a:cubicBezTo>
                      <a:pt x="610" y="427"/>
                      <a:pt x="612" y="435"/>
                      <a:pt x="610" y="440"/>
                    </a:cubicBezTo>
                    <a:cubicBezTo>
                      <a:pt x="611" y="441"/>
                      <a:pt x="611" y="440"/>
                      <a:pt x="612" y="441"/>
                    </a:cubicBezTo>
                    <a:cubicBezTo>
                      <a:pt x="611" y="442"/>
                      <a:pt x="611" y="441"/>
                      <a:pt x="610" y="442"/>
                    </a:cubicBezTo>
                    <a:cubicBezTo>
                      <a:pt x="609" y="450"/>
                      <a:pt x="609" y="459"/>
                      <a:pt x="607" y="467"/>
                    </a:cubicBezTo>
                    <a:cubicBezTo>
                      <a:pt x="606" y="468"/>
                      <a:pt x="606" y="466"/>
                      <a:pt x="605" y="467"/>
                    </a:cubicBezTo>
                    <a:cubicBezTo>
                      <a:pt x="604" y="466"/>
                      <a:pt x="606" y="464"/>
                      <a:pt x="605" y="464"/>
                    </a:cubicBezTo>
                    <a:cubicBezTo>
                      <a:pt x="605" y="464"/>
                      <a:pt x="606" y="464"/>
                      <a:pt x="606" y="463"/>
                    </a:cubicBezTo>
                    <a:cubicBezTo>
                      <a:pt x="607" y="459"/>
                      <a:pt x="608" y="450"/>
                      <a:pt x="608" y="444"/>
                    </a:cubicBezTo>
                    <a:cubicBezTo>
                      <a:pt x="608" y="444"/>
                      <a:pt x="608" y="444"/>
                      <a:pt x="609" y="444"/>
                    </a:cubicBezTo>
                    <a:cubicBezTo>
                      <a:pt x="608" y="443"/>
                      <a:pt x="609" y="442"/>
                      <a:pt x="609" y="441"/>
                    </a:cubicBezTo>
                    <a:cubicBezTo>
                      <a:pt x="609" y="438"/>
                      <a:pt x="609" y="433"/>
                      <a:pt x="609" y="429"/>
                    </a:cubicBezTo>
                    <a:cubicBezTo>
                      <a:pt x="609" y="425"/>
                      <a:pt x="610" y="420"/>
                      <a:pt x="610" y="416"/>
                    </a:cubicBezTo>
                    <a:cubicBezTo>
                      <a:pt x="608" y="416"/>
                      <a:pt x="606" y="417"/>
                      <a:pt x="604" y="417"/>
                    </a:cubicBezTo>
                    <a:cubicBezTo>
                      <a:pt x="603" y="428"/>
                      <a:pt x="603" y="443"/>
                      <a:pt x="602" y="454"/>
                    </a:cubicBezTo>
                    <a:cubicBezTo>
                      <a:pt x="601" y="459"/>
                      <a:pt x="600" y="467"/>
                      <a:pt x="599" y="471"/>
                    </a:cubicBezTo>
                    <a:cubicBezTo>
                      <a:pt x="601" y="472"/>
                      <a:pt x="603" y="470"/>
                      <a:pt x="605" y="470"/>
                    </a:cubicBezTo>
                    <a:cubicBezTo>
                      <a:pt x="605" y="468"/>
                      <a:pt x="604" y="468"/>
                      <a:pt x="605" y="468"/>
                    </a:cubicBezTo>
                    <a:cubicBezTo>
                      <a:pt x="605" y="469"/>
                      <a:pt x="605" y="468"/>
                      <a:pt x="605" y="470"/>
                    </a:cubicBezTo>
                    <a:cubicBezTo>
                      <a:pt x="607" y="469"/>
                      <a:pt x="607" y="469"/>
                      <a:pt x="608" y="468"/>
                    </a:cubicBezTo>
                    <a:cubicBezTo>
                      <a:pt x="608" y="468"/>
                      <a:pt x="607" y="468"/>
                      <a:pt x="608" y="469"/>
                    </a:cubicBezTo>
                    <a:close/>
                    <a:moveTo>
                      <a:pt x="713" y="418"/>
                    </a:moveTo>
                    <a:cubicBezTo>
                      <a:pt x="714" y="418"/>
                      <a:pt x="714" y="415"/>
                      <a:pt x="714" y="414"/>
                    </a:cubicBezTo>
                    <a:cubicBezTo>
                      <a:pt x="714" y="416"/>
                      <a:pt x="713" y="417"/>
                      <a:pt x="713" y="418"/>
                    </a:cubicBezTo>
                    <a:close/>
                    <a:moveTo>
                      <a:pt x="245" y="415"/>
                    </a:moveTo>
                    <a:cubicBezTo>
                      <a:pt x="243" y="415"/>
                      <a:pt x="237" y="414"/>
                      <a:pt x="236" y="415"/>
                    </a:cubicBezTo>
                    <a:cubicBezTo>
                      <a:pt x="236" y="415"/>
                      <a:pt x="236" y="415"/>
                      <a:pt x="236" y="415"/>
                    </a:cubicBezTo>
                    <a:cubicBezTo>
                      <a:pt x="245" y="416"/>
                      <a:pt x="255" y="419"/>
                      <a:pt x="263" y="422"/>
                    </a:cubicBezTo>
                    <a:cubicBezTo>
                      <a:pt x="263" y="421"/>
                      <a:pt x="263" y="421"/>
                      <a:pt x="263" y="420"/>
                    </a:cubicBezTo>
                    <a:cubicBezTo>
                      <a:pt x="258" y="419"/>
                      <a:pt x="251" y="417"/>
                      <a:pt x="245" y="415"/>
                    </a:cubicBezTo>
                    <a:close/>
                    <a:moveTo>
                      <a:pt x="711" y="415"/>
                    </a:moveTo>
                    <a:cubicBezTo>
                      <a:pt x="710" y="417"/>
                      <a:pt x="710" y="423"/>
                      <a:pt x="710" y="424"/>
                    </a:cubicBezTo>
                    <a:cubicBezTo>
                      <a:pt x="711" y="422"/>
                      <a:pt x="712" y="417"/>
                      <a:pt x="712" y="415"/>
                    </a:cubicBezTo>
                    <a:cubicBezTo>
                      <a:pt x="711" y="415"/>
                      <a:pt x="711" y="415"/>
                      <a:pt x="711" y="415"/>
                    </a:cubicBezTo>
                    <a:close/>
                    <a:moveTo>
                      <a:pt x="537" y="424"/>
                    </a:moveTo>
                    <a:cubicBezTo>
                      <a:pt x="539" y="424"/>
                      <a:pt x="539" y="423"/>
                      <a:pt x="540" y="424"/>
                    </a:cubicBezTo>
                    <a:cubicBezTo>
                      <a:pt x="540" y="423"/>
                      <a:pt x="539" y="424"/>
                      <a:pt x="539" y="422"/>
                    </a:cubicBezTo>
                    <a:cubicBezTo>
                      <a:pt x="540" y="420"/>
                      <a:pt x="541" y="419"/>
                      <a:pt x="541" y="416"/>
                    </a:cubicBezTo>
                    <a:cubicBezTo>
                      <a:pt x="540" y="416"/>
                      <a:pt x="541" y="415"/>
                      <a:pt x="540" y="415"/>
                    </a:cubicBezTo>
                    <a:cubicBezTo>
                      <a:pt x="539" y="418"/>
                      <a:pt x="538" y="421"/>
                      <a:pt x="537" y="424"/>
                    </a:cubicBezTo>
                    <a:close/>
                    <a:moveTo>
                      <a:pt x="746" y="417"/>
                    </a:moveTo>
                    <a:cubicBezTo>
                      <a:pt x="746" y="418"/>
                      <a:pt x="744" y="418"/>
                      <a:pt x="745" y="419"/>
                    </a:cubicBezTo>
                    <a:cubicBezTo>
                      <a:pt x="746" y="418"/>
                      <a:pt x="747" y="418"/>
                      <a:pt x="748" y="418"/>
                    </a:cubicBezTo>
                    <a:cubicBezTo>
                      <a:pt x="748" y="417"/>
                      <a:pt x="748" y="417"/>
                      <a:pt x="748" y="417"/>
                    </a:cubicBezTo>
                    <a:cubicBezTo>
                      <a:pt x="748" y="417"/>
                      <a:pt x="747" y="417"/>
                      <a:pt x="746" y="417"/>
                    </a:cubicBezTo>
                    <a:close/>
                    <a:moveTo>
                      <a:pt x="256" y="422"/>
                    </a:moveTo>
                    <a:cubicBezTo>
                      <a:pt x="252" y="420"/>
                      <a:pt x="245" y="418"/>
                      <a:pt x="239" y="417"/>
                    </a:cubicBezTo>
                    <a:cubicBezTo>
                      <a:pt x="237" y="417"/>
                      <a:pt x="234" y="417"/>
                      <a:pt x="233" y="418"/>
                    </a:cubicBezTo>
                    <a:cubicBezTo>
                      <a:pt x="242" y="420"/>
                      <a:pt x="250" y="422"/>
                      <a:pt x="258" y="423"/>
                    </a:cubicBezTo>
                    <a:cubicBezTo>
                      <a:pt x="258" y="422"/>
                      <a:pt x="257" y="422"/>
                      <a:pt x="256" y="422"/>
                    </a:cubicBezTo>
                    <a:close/>
                    <a:moveTo>
                      <a:pt x="739" y="419"/>
                    </a:moveTo>
                    <a:cubicBezTo>
                      <a:pt x="740" y="418"/>
                      <a:pt x="743" y="418"/>
                      <a:pt x="743" y="417"/>
                    </a:cubicBezTo>
                    <a:cubicBezTo>
                      <a:pt x="742" y="418"/>
                      <a:pt x="739" y="418"/>
                      <a:pt x="739" y="419"/>
                    </a:cubicBezTo>
                    <a:close/>
                    <a:moveTo>
                      <a:pt x="729" y="457"/>
                    </a:moveTo>
                    <a:cubicBezTo>
                      <a:pt x="731" y="456"/>
                      <a:pt x="733" y="456"/>
                      <a:pt x="735" y="455"/>
                    </a:cubicBezTo>
                    <a:cubicBezTo>
                      <a:pt x="743" y="442"/>
                      <a:pt x="751" y="429"/>
                      <a:pt x="760" y="417"/>
                    </a:cubicBezTo>
                    <a:cubicBezTo>
                      <a:pt x="759" y="417"/>
                      <a:pt x="758" y="419"/>
                      <a:pt x="757" y="418"/>
                    </a:cubicBezTo>
                    <a:cubicBezTo>
                      <a:pt x="747" y="430"/>
                      <a:pt x="737" y="444"/>
                      <a:pt x="729" y="457"/>
                    </a:cubicBezTo>
                    <a:close/>
                    <a:moveTo>
                      <a:pt x="452" y="419"/>
                    </a:moveTo>
                    <a:cubicBezTo>
                      <a:pt x="453" y="418"/>
                      <a:pt x="453" y="418"/>
                      <a:pt x="453" y="418"/>
                    </a:cubicBezTo>
                    <a:cubicBezTo>
                      <a:pt x="452" y="418"/>
                      <a:pt x="452" y="417"/>
                      <a:pt x="452" y="417"/>
                    </a:cubicBezTo>
                    <a:cubicBezTo>
                      <a:pt x="452" y="418"/>
                      <a:pt x="452" y="419"/>
                      <a:pt x="452" y="419"/>
                    </a:cubicBezTo>
                    <a:close/>
                    <a:moveTo>
                      <a:pt x="754" y="417"/>
                    </a:moveTo>
                    <a:cubicBezTo>
                      <a:pt x="753" y="417"/>
                      <a:pt x="753" y="417"/>
                      <a:pt x="752" y="417"/>
                    </a:cubicBezTo>
                    <a:cubicBezTo>
                      <a:pt x="752" y="418"/>
                      <a:pt x="754" y="418"/>
                      <a:pt x="754" y="417"/>
                    </a:cubicBezTo>
                    <a:close/>
                    <a:moveTo>
                      <a:pt x="60" y="419"/>
                    </a:moveTo>
                    <a:cubicBezTo>
                      <a:pt x="60" y="419"/>
                      <a:pt x="60" y="419"/>
                      <a:pt x="60" y="419"/>
                    </a:cubicBezTo>
                    <a:cubicBezTo>
                      <a:pt x="60" y="419"/>
                      <a:pt x="60" y="419"/>
                      <a:pt x="60" y="419"/>
                    </a:cubicBezTo>
                    <a:cubicBezTo>
                      <a:pt x="60" y="419"/>
                      <a:pt x="60" y="419"/>
                      <a:pt x="60" y="418"/>
                    </a:cubicBezTo>
                    <a:cubicBezTo>
                      <a:pt x="60" y="418"/>
                      <a:pt x="60" y="418"/>
                      <a:pt x="60" y="418"/>
                    </a:cubicBezTo>
                    <a:cubicBezTo>
                      <a:pt x="60" y="418"/>
                      <a:pt x="59" y="419"/>
                      <a:pt x="60" y="419"/>
                    </a:cubicBezTo>
                    <a:close/>
                    <a:moveTo>
                      <a:pt x="406" y="421"/>
                    </a:moveTo>
                    <a:cubicBezTo>
                      <a:pt x="408" y="422"/>
                      <a:pt x="409" y="420"/>
                      <a:pt x="408" y="419"/>
                    </a:cubicBezTo>
                    <a:cubicBezTo>
                      <a:pt x="408" y="419"/>
                      <a:pt x="408" y="419"/>
                      <a:pt x="408" y="419"/>
                    </a:cubicBezTo>
                    <a:cubicBezTo>
                      <a:pt x="407" y="419"/>
                      <a:pt x="408" y="420"/>
                      <a:pt x="408" y="421"/>
                    </a:cubicBezTo>
                    <a:cubicBezTo>
                      <a:pt x="407" y="421"/>
                      <a:pt x="407" y="421"/>
                      <a:pt x="406" y="421"/>
                    </a:cubicBezTo>
                    <a:close/>
                    <a:moveTo>
                      <a:pt x="845" y="422"/>
                    </a:moveTo>
                    <a:cubicBezTo>
                      <a:pt x="841" y="422"/>
                      <a:pt x="839" y="423"/>
                      <a:pt x="836" y="425"/>
                    </a:cubicBezTo>
                    <a:cubicBezTo>
                      <a:pt x="829" y="424"/>
                      <a:pt x="823" y="430"/>
                      <a:pt x="817" y="431"/>
                    </a:cubicBezTo>
                    <a:cubicBezTo>
                      <a:pt x="817" y="431"/>
                      <a:pt x="818" y="431"/>
                      <a:pt x="817" y="432"/>
                    </a:cubicBezTo>
                    <a:cubicBezTo>
                      <a:pt x="817" y="431"/>
                      <a:pt x="815" y="432"/>
                      <a:pt x="813" y="432"/>
                    </a:cubicBezTo>
                    <a:cubicBezTo>
                      <a:pt x="812" y="435"/>
                      <a:pt x="806" y="436"/>
                      <a:pt x="803" y="436"/>
                    </a:cubicBezTo>
                    <a:cubicBezTo>
                      <a:pt x="800" y="439"/>
                      <a:pt x="797" y="439"/>
                      <a:pt x="793" y="440"/>
                    </a:cubicBezTo>
                    <a:cubicBezTo>
                      <a:pt x="790" y="443"/>
                      <a:pt x="782" y="445"/>
                      <a:pt x="778" y="446"/>
                    </a:cubicBezTo>
                    <a:cubicBezTo>
                      <a:pt x="775" y="448"/>
                      <a:pt x="770" y="450"/>
                      <a:pt x="765" y="450"/>
                    </a:cubicBezTo>
                    <a:cubicBezTo>
                      <a:pt x="765" y="451"/>
                      <a:pt x="764" y="451"/>
                      <a:pt x="763" y="451"/>
                    </a:cubicBezTo>
                    <a:cubicBezTo>
                      <a:pt x="759" y="454"/>
                      <a:pt x="753" y="455"/>
                      <a:pt x="750" y="456"/>
                    </a:cubicBezTo>
                    <a:cubicBezTo>
                      <a:pt x="746" y="458"/>
                      <a:pt x="742" y="460"/>
                      <a:pt x="735" y="461"/>
                    </a:cubicBezTo>
                    <a:cubicBezTo>
                      <a:pt x="735" y="461"/>
                      <a:pt x="734" y="462"/>
                      <a:pt x="733" y="462"/>
                    </a:cubicBezTo>
                    <a:cubicBezTo>
                      <a:pt x="732" y="462"/>
                      <a:pt x="730" y="463"/>
                      <a:pt x="729" y="464"/>
                    </a:cubicBezTo>
                    <a:cubicBezTo>
                      <a:pt x="726" y="464"/>
                      <a:pt x="723" y="466"/>
                      <a:pt x="720" y="467"/>
                    </a:cubicBezTo>
                    <a:cubicBezTo>
                      <a:pt x="720" y="467"/>
                      <a:pt x="720" y="467"/>
                      <a:pt x="720" y="467"/>
                    </a:cubicBezTo>
                    <a:cubicBezTo>
                      <a:pt x="717" y="467"/>
                      <a:pt x="714" y="469"/>
                      <a:pt x="711" y="469"/>
                    </a:cubicBezTo>
                    <a:cubicBezTo>
                      <a:pt x="711" y="469"/>
                      <a:pt x="712" y="469"/>
                      <a:pt x="711" y="470"/>
                    </a:cubicBezTo>
                    <a:cubicBezTo>
                      <a:pt x="703" y="473"/>
                      <a:pt x="696" y="476"/>
                      <a:pt x="687" y="477"/>
                    </a:cubicBezTo>
                    <a:cubicBezTo>
                      <a:pt x="685" y="479"/>
                      <a:pt x="683" y="479"/>
                      <a:pt x="681" y="480"/>
                    </a:cubicBezTo>
                    <a:cubicBezTo>
                      <a:pt x="680" y="480"/>
                      <a:pt x="679" y="482"/>
                      <a:pt x="677" y="481"/>
                    </a:cubicBezTo>
                    <a:cubicBezTo>
                      <a:pt x="674" y="483"/>
                      <a:pt x="671" y="484"/>
                      <a:pt x="669" y="485"/>
                    </a:cubicBezTo>
                    <a:cubicBezTo>
                      <a:pt x="669" y="485"/>
                      <a:pt x="669" y="485"/>
                      <a:pt x="669" y="485"/>
                    </a:cubicBezTo>
                    <a:cubicBezTo>
                      <a:pt x="666" y="486"/>
                      <a:pt x="662" y="487"/>
                      <a:pt x="658" y="488"/>
                    </a:cubicBezTo>
                    <a:cubicBezTo>
                      <a:pt x="657" y="489"/>
                      <a:pt x="655" y="490"/>
                      <a:pt x="654" y="490"/>
                    </a:cubicBezTo>
                    <a:cubicBezTo>
                      <a:pt x="651" y="491"/>
                      <a:pt x="648" y="490"/>
                      <a:pt x="648" y="493"/>
                    </a:cubicBezTo>
                    <a:cubicBezTo>
                      <a:pt x="649" y="493"/>
                      <a:pt x="650" y="493"/>
                      <a:pt x="649" y="494"/>
                    </a:cubicBezTo>
                    <a:cubicBezTo>
                      <a:pt x="648" y="495"/>
                      <a:pt x="647" y="497"/>
                      <a:pt x="644" y="497"/>
                    </a:cubicBezTo>
                    <a:cubicBezTo>
                      <a:pt x="645" y="496"/>
                      <a:pt x="644" y="496"/>
                      <a:pt x="644" y="494"/>
                    </a:cubicBezTo>
                    <a:cubicBezTo>
                      <a:pt x="641" y="495"/>
                      <a:pt x="638" y="495"/>
                      <a:pt x="636" y="497"/>
                    </a:cubicBezTo>
                    <a:cubicBezTo>
                      <a:pt x="634" y="496"/>
                      <a:pt x="631" y="499"/>
                      <a:pt x="629" y="499"/>
                    </a:cubicBezTo>
                    <a:cubicBezTo>
                      <a:pt x="629" y="500"/>
                      <a:pt x="630" y="500"/>
                      <a:pt x="629" y="501"/>
                    </a:cubicBezTo>
                    <a:cubicBezTo>
                      <a:pt x="628" y="501"/>
                      <a:pt x="628" y="502"/>
                      <a:pt x="627" y="501"/>
                    </a:cubicBezTo>
                    <a:cubicBezTo>
                      <a:pt x="626" y="501"/>
                      <a:pt x="626" y="501"/>
                      <a:pt x="625" y="500"/>
                    </a:cubicBezTo>
                    <a:cubicBezTo>
                      <a:pt x="621" y="501"/>
                      <a:pt x="619" y="504"/>
                      <a:pt x="615" y="504"/>
                    </a:cubicBezTo>
                    <a:cubicBezTo>
                      <a:pt x="611" y="506"/>
                      <a:pt x="605" y="508"/>
                      <a:pt x="601" y="511"/>
                    </a:cubicBezTo>
                    <a:cubicBezTo>
                      <a:pt x="599" y="511"/>
                      <a:pt x="598" y="512"/>
                      <a:pt x="597" y="512"/>
                    </a:cubicBezTo>
                    <a:cubicBezTo>
                      <a:pt x="588" y="516"/>
                      <a:pt x="577" y="520"/>
                      <a:pt x="567" y="524"/>
                    </a:cubicBezTo>
                    <a:cubicBezTo>
                      <a:pt x="565" y="526"/>
                      <a:pt x="560" y="526"/>
                      <a:pt x="558" y="529"/>
                    </a:cubicBezTo>
                    <a:cubicBezTo>
                      <a:pt x="553" y="530"/>
                      <a:pt x="551" y="532"/>
                      <a:pt x="547" y="533"/>
                    </a:cubicBezTo>
                    <a:cubicBezTo>
                      <a:pt x="543" y="535"/>
                      <a:pt x="538" y="535"/>
                      <a:pt x="534" y="539"/>
                    </a:cubicBezTo>
                    <a:cubicBezTo>
                      <a:pt x="527" y="540"/>
                      <a:pt x="523" y="543"/>
                      <a:pt x="516" y="546"/>
                    </a:cubicBezTo>
                    <a:cubicBezTo>
                      <a:pt x="513" y="547"/>
                      <a:pt x="508" y="547"/>
                      <a:pt x="507" y="549"/>
                    </a:cubicBezTo>
                    <a:cubicBezTo>
                      <a:pt x="505" y="549"/>
                      <a:pt x="504" y="551"/>
                      <a:pt x="503" y="552"/>
                    </a:cubicBezTo>
                    <a:cubicBezTo>
                      <a:pt x="501" y="553"/>
                      <a:pt x="498" y="553"/>
                      <a:pt x="496" y="554"/>
                    </a:cubicBezTo>
                    <a:cubicBezTo>
                      <a:pt x="487" y="558"/>
                      <a:pt x="478" y="562"/>
                      <a:pt x="469" y="566"/>
                    </a:cubicBezTo>
                    <a:cubicBezTo>
                      <a:pt x="469" y="567"/>
                      <a:pt x="470" y="567"/>
                      <a:pt x="469" y="568"/>
                    </a:cubicBezTo>
                    <a:cubicBezTo>
                      <a:pt x="468" y="568"/>
                      <a:pt x="468" y="570"/>
                      <a:pt x="466" y="569"/>
                    </a:cubicBezTo>
                    <a:cubicBezTo>
                      <a:pt x="466" y="568"/>
                      <a:pt x="465" y="569"/>
                      <a:pt x="466" y="568"/>
                    </a:cubicBezTo>
                    <a:cubicBezTo>
                      <a:pt x="463" y="569"/>
                      <a:pt x="457" y="570"/>
                      <a:pt x="458" y="573"/>
                    </a:cubicBezTo>
                    <a:cubicBezTo>
                      <a:pt x="457" y="573"/>
                      <a:pt x="457" y="574"/>
                      <a:pt x="457" y="574"/>
                    </a:cubicBezTo>
                    <a:cubicBezTo>
                      <a:pt x="456" y="575"/>
                      <a:pt x="455" y="576"/>
                      <a:pt x="456" y="577"/>
                    </a:cubicBezTo>
                    <a:cubicBezTo>
                      <a:pt x="456" y="577"/>
                      <a:pt x="455" y="576"/>
                      <a:pt x="455" y="576"/>
                    </a:cubicBezTo>
                    <a:cubicBezTo>
                      <a:pt x="454" y="578"/>
                      <a:pt x="453" y="579"/>
                      <a:pt x="453" y="580"/>
                    </a:cubicBezTo>
                    <a:cubicBezTo>
                      <a:pt x="453" y="580"/>
                      <a:pt x="453" y="580"/>
                      <a:pt x="452" y="579"/>
                    </a:cubicBezTo>
                    <a:cubicBezTo>
                      <a:pt x="452" y="581"/>
                      <a:pt x="450" y="581"/>
                      <a:pt x="450" y="583"/>
                    </a:cubicBezTo>
                    <a:cubicBezTo>
                      <a:pt x="449" y="583"/>
                      <a:pt x="448" y="583"/>
                      <a:pt x="447" y="584"/>
                    </a:cubicBezTo>
                    <a:cubicBezTo>
                      <a:pt x="446" y="583"/>
                      <a:pt x="444" y="580"/>
                      <a:pt x="442" y="581"/>
                    </a:cubicBezTo>
                    <a:cubicBezTo>
                      <a:pt x="441" y="579"/>
                      <a:pt x="438" y="575"/>
                      <a:pt x="435" y="576"/>
                    </a:cubicBezTo>
                    <a:cubicBezTo>
                      <a:pt x="434" y="578"/>
                      <a:pt x="434" y="582"/>
                      <a:pt x="431" y="581"/>
                    </a:cubicBezTo>
                    <a:cubicBezTo>
                      <a:pt x="430" y="582"/>
                      <a:pt x="430" y="584"/>
                      <a:pt x="429" y="586"/>
                    </a:cubicBezTo>
                    <a:cubicBezTo>
                      <a:pt x="428" y="589"/>
                      <a:pt x="427" y="593"/>
                      <a:pt x="426" y="597"/>
                    </a:cubicBezTo>
                    <a:cubicBezTo>
                      <a:pt x="423" y="604"/>
                      <a:pt x="422" y="613"/>
                      <a:pt x="420" y="620"/>
                    </a:cubicBezTo>
                    <a:cubicBezTo>
                      <a:pt x="420" y="623"/>
                      <a:pt x="420" y="626"/>
                      <a:pt x="419" y="627"/>
                    </a:cubicBezTo>
                    <a:cubicBezTo>
                      <a:pt x="420" y="631"/>
                      <a:pt x="418" y="635"/>
                      <a:pt x="419" y="639"/>
                    </a:cubicBezTo>
                    <a:cubicBezTo>
                      <a:pt x="418" y="639"/>
                      <a:pt x="418" y="640"/>
                      <a:pt x="418" y="640"/>
                    </a:cubicBezTo>
                    <a:cubicBezTo>
                      <a:pt x="418" y="643"/>
                      <a:pt x="418" y="643"/>
                      <a:pt x="418" y="646"/>
                    </a:cubicBezTo>
                    <a:cubicBezTo>
                      <a:pt x="418" y="646"/>
                      <a:pt x="418" y="645"/>
                      <a:pt x="417" y="646"/>
                    </a:cubicBezTo>
                    <a:cubicBezTo>
                      <a:pt x="418" y="647"/>
                      <a:pt x="416" y="651"/>
                      <a:pt x="417" y="653"/>
                    </a:cubicBezTo>
                    <a:cubicBezTo>
                      <a:pt x="417" y="653"/>
                      <a:pt x="417" y="653"/>
                      <a:pt x="416" y="653"/>
                    </a:cubicBezTo>
                    <a:cubicBezTo>
                      <a:pt x="416" y="654"/>
                      <a:pt x="417" y="655"/>
                      <a:pt x="416" y="656"/>
                    </a:cubicBezTo>
                    <a:cubicBezTo>
                      <a:pt x="417" y="658"/>
                      <a:pt x="416" y="661"/>
                      <a:pt x="416" y="664"/>
                    </a:cubicBezTo>
                    <a:cubicBezTo>
                      <a:pt x="415" y="671"/>
                      <a:pt x="416" y="680"/>
                      <a:pt x="416" y="688"/>
                    </a:cubicBezTo>
                    <a:cubicBezTo>
                      <a:pt x="417" y="688"/>
                      <a:pt x="418" y="688"/>
                      <a:pt x="418" y="688"/>
                    </a:cubicBezTo>
                    <a:cubicBezTo>
                      <a:pt x="418" y="688"/>
                      <a:pt x="418" y="689"/>
                      <a:pt x="417" y="689"/>
                    </a:cubicBezTo>
                    <a:cubicBezTo>
                      <a:pt x="417" y="689"/>
                      <a:pt x="417" y="688"/>
                      <a:pt x="417" y="689"/>
                    </a:cubicBezTo>
                    <a:cubicBezTo>
                      <a:pt x="417" y="689"/>
                      <a:pt x="417" y="690"/>
                      <a:pt x="417" y="690"/>
                    </a:cubicBezTo>
                    <a:cubicBezTo>
                      <a:pt x="415" y="697"/>
                      <a:pt x="419" y="707"/>
                      <a:pt x="418" y="713"/>
                    </a:cubicBezTo>
                    <a:cubicBezTo>
                      <a:pt x="418" y="714"/>
                      <a:pt x="419" y="713"/>
                      <a:pt x="419" y="713"/>
                    </a:cubicBezTo>
                    <a:cubicBezTo>
                      <a:pt x="418" y="715"/>
                      <a:pt x="419" y="714"/>
                      <a:pt x="418" y="716"/>
                    </a:cubicBezTo>
                    <a:cubicBezTo>
                      <a:pt x="419" y="716"/>
                      <a:pt x="419" y="716"/>
                      <a:pt x="419" y="717"/>
                    </a:cubicBezTo>
                    <a:cubicBezTo>
                      <a:pt x="420" y="717"/>
                      <a:pt x="420" y="716"/>
                      <a:pt x="421" y="717"/>
                    </a:cubicBezTo>
                    <a:cubicBezTo>
                      <a:pt x="420" y="717"/>
                      <a:pt x="420" y="717"/>
                      <a:pt x="419" y="717"/>
                    </a:cubicBezTo>
                    <a:cubicBezTo>
                      <a:pt x="419" y="721"/>
                      <a:pt x="419" y="722"/>
                      <a:pt x="420" y="725"/>
                    </a:cubicBezTo>
                    <a:cubicBezTo>
                      <a:pt x="420" y="725"/>
                      <a:pt x="420" y="725"/>
                      <a:pt x="421" y="725"/>
                    </a:cubicBezTo>
                    <a:cubicBezTo>
                      <a:pt x="421" y="724"/>
                      <a:pt x="421" y="722"/>
                      <a:pt x="421" y="722"/>
                    </a:cubicBezTo>
                    <a:cubicBezTo>
                      <a:pt x="421" y="722"/>
                      <a:pt x="420" y="723"/>
                      <a:pt x="420" y="722"/>
                    </a:cubicBezTo>
                    <a:cubicBezTo>
                      <a:pt x="420" y="722"/>
                      <a:pt x="421" y="721"/>
                      <a:pt x="421" y="721"/>
                    </a:cubicBezTo>
                    <a:cubicBezTo>
                      <a:pt x="422" y="723"/>
                      <a:pt x="421" y="723"/>
                      <a:pt x="423" y="724"/>
                    </a:cubicBezTo>
                    <a:cubicBezTo>
                      <a:pt x="422" y="724"/>
                      <a:pt x="422" y="724"/>
                      <a:pt x="422" y="724"/>
                    </a:cubicBezTo>
                    <a:cubicBezTo>
                      <a:pt x="421" y="725"/>
                      <a:pt x="423" y="725"/>
                      <a:pt x="422" y="725"/>
                    </a:cubicBezTo>
                    <a:cubicBezTo>
                      <a:pt x="422" y="724"/>
                      <a:pt x="421" y="725"/>
                      <a:pt x="420" y="725"/>
                    </a:cubicBezTo>
                    <a:cubicBezTo>
                      <a:pt x="420" y="727"/>
                      <a:pt x="421" y="726"/>
                      <a:pt x="421" y="727"/>
                    </a:cubicBezTo>
                    <a:cubicBezTo>
                      <a:pt x="421" y="727"/>
                      <a:pt x="421" y="727"/>
                      <a:pt x="420" y="727"/>
                    </a:cubicBezTo>
                    <a:cubicBezTo>
                      <a:pt x="422" y="732"/>
                      <a:pt x="421" y="741"/>
                      <a:pt x="424" y="747"/>
                    </a:cubicBezTo>
                    <a:cubicBezTo>
                      <a:pt x="423" y="748"/>
                      <a:pt x="424" y="749"/>
                      <a:pt x="424" y="750"/>
                    </a:cubicBezTo>
                    <a:cubicBezTo>
                      <a:pt x="425" y="755"/>
                      <a:pt x="429" y="761"/>
                      <a:pt x="429" y="766"/>
                    </a:cubicBezTo>
                    <a:cubicBezTo>
                      <a:pt x="431" y="767"/>
                      <a:pt x="431" y="770"/>
                      <a:pt x="433" y="772"/>
                    </a:cubicBezTo>
                    <a:cubicBezTo>
                      <a:pt x="434" y="771"/>
                      <a:pt x="435" y="773"/>
                      <a:pt x="436" y="772"/>
                    </a:cubicBezTo>
                    <a:cubicBezTo>
                      <a:pt x="437" y="771"/>
                      <a:pt x="435" y="772"/>
                      <a:pt x="435" y="772"/>
                    </a:cubicBezTo>
                    <a:cubicBezTo>
                      <a:pt x="435" y="769"/>
                      <a:pt x="434" y="769"/>
                      <a:pt x="434" y="767"/>
                    </a:cubicBezTo>
                    <a:cubicBezTo>
                      <a:pt x="435" y="767"/>
                      <a:pt x="435" y="767"/>
                      <a:pt x="435" y="767"/>
                    </a:cubicBezTo>
                    <a:cubicBezTo>
                      <a:pt x="436" y="767"/>
                      <a:pt x="436" y="768"/>
                      <a:pt x="436" y="768"/>
                    </a:cubicBezTo>
                    <a:cubicBezTo>
                      <a:pt x="435" y="768"/>
                      <a:pt x="435" y="768"/>
                      <a:pt x="435" y="769"/>
                    </a:cubicBezTo>
                    <a:cubicBezTo>
                      <a:pt x="437" y="770"/>
                      <a:pt x="437" y="772"/>
                      <a:pt x="438" y="773"/>
                    </a:cubicBezTo>
                    <a:cubicBezTo>
                      <a:pt x="439" y="773"/>
                      <a:pt x="440" y="772"/>
                      <a:pt x="441" y="773"/>
                    </a:cubicBezTo>
                    <a:cubicBezTo>
                      <a:pt x="445" y="772"/>
                      <a:pt x="448" y="770"/>
                      <a:pt x="448" y="765"/>
                    </a:cubicBezTo>
                    <a:cubicBezTo>
                      <a:pt x="450" y="763"/>
                      <a:pt x="450" y="761"/>
                      <a:pt x="452" y="761"/>
                    </a:cubicBezTo>
                    <a:cubicBezTo>
                      <a:pt x="454" y="762"/>
                      <a:pt x="455" y="763"/>
                      <a:pt x="458" y="763"/>
                    </a:cubicBezTo>
                    <a:cubicBezTo>
                      <a:pt x="458" y="762"/>
                      <a:pt x="459" y="761"/>
                      <a:pt x="461" y="761"/>
                    </a:cubicBezTo>
                    <a:cubicBezTo>
                      <a:pt x="461" y="763"/>
                      <a:pt x="460" y="763"/>
                      <a:pt x="459" y="765"/>
                    </a:cubicBezTo>
                    <a:cubicBezTo>
                      <a:pt x="461" y="765"/>
                      <a:pt x="461" y="763"/>
                      <a:pt x="463" y="763"/>
                    </a:cubicBezTo>
                    <a:cubicBezTo>
                      <a:pt x="462" y="762"/>
                      <a:pt x="462" y="763"/>
                      <a:pt x="462" y="763"/>
                    </a:cubicBezTo>
                    <a:cubicBezTo>
                      <a:pt x="462" y="762"/>
                      <a:pt x="463" y="762"/>
                      <a:pt x="463" y="762"/>
                    </a:cubicBezTo>
                    <a:cubicBezTo>
                      <a:pt x="469" y="758"/>
                      <a:pt x="469" y="748"/>
                      <a:pt x="478" y="748"/>
                    </a:cubicBezTo>
                    <a:cubicBezTo>
                      <a:pt x="483" y="745"/>
                      <a:pt x="488" y="743"/>
                      <a:pt x="494" y="741"/>
                    </a:cubicBezTo>
                    <a:cubicBezTo>
                      <a:pt x="494" y="741"/>
                      <a:pt x="494" y="741"/>
                      <a:pt x="494" y="740"/>
                    </a:cubicBezTo>
                    <a:cubicBezTo>
                      <a:pt x="502" y="738"/>
                      <a:pt x="510" y="734"/>
                      <a:pt x="517" y="731"/>
                    </a:cubicBezTo>
                    <a:cubicBezTo>
                      <a:pt x="518" y="731"/>
                      <a:pt x="519" y="730"/>
                      <a:pt x="520" y="730"/>
                    </a:cubicBezTo>
                    <a:cubicBezTo>
                      <a:pt x="524" y="729"/>
                      <a:pt x="529" y="726"/>
                      <a:pt x="534" y="724"/>
                    </a:cubicBezTo>
                    <a:cubicBezTo>
                      <a:pt x="535" y="723"/>
                      <a:pt x="538" y="722"/>
                      <a:pt x="539" y="722"/>
                    </a:cubicBezTo>
                    <a:cubicBezTo>
                      <a:pt x="543" y="720"/>
                      <a:pt x="548" y="718"/>
                      <a:pt x="552" y="716"/>
                    </a:cubicBezTo>
                    <a:cubicBezTo>
                      <a:pt x="551" y="713"/>
                      <a:pt x="549" y="711"/>
                      <a:pt x="550" y="707"/>
                    </a:cubicBezTo>
                    <a:cubicBezTo>
                      <a:pt x="545" y="709"/>
                      <a:pt x="539" y="713"/>
                      <a:pt x="533" y="713"/>
                    </a:cubicBezTo>
                    <a:cubicBezTo>
                      <a:pt x="532" y="715"/>
                      <a:pt x="527" y="715"/>
                      <a:pt x="526" y="717"/>
                    </a:cubicBezTo>
                    <a:cubicBezTo>
                      <a:pt x="524" y="718"/>
                      <a:pt x="521" y="719"/>
                      <a:pt x="519" y="721"/>
                    </a:cubicBezTo>
                    <a:cubicBezTo>
                      <a:pt x="517" y="721"/>
                      <a:pt x="517" y="723"/>
                      <a:pt x="513" y="723"/>
                    </a:cubicBezTo>
                    <a:cubicBezTo>
                      <a:pt x="513" y="723"/>
                      <a:pt x="513" y="724"/>
                      <a:pt x="513" y="724"/>
                    </a:cubicBezTo>
                    <a:cubicBezTo>
                      <a:pt x="505" y="726"/>
                      <a:pt x="501" y="731"/>
                      <a:pt x="492" y="733"/>
                    </a:cubicBezTo>
                    <a:cubicBezTo>
                      <a:pt x="491" y="734"/>
                      <a:pt x="488" y="734"/>
                      <a:pt x="487" y="736"/>
                    </a:cubicBezTo>
                    <a:cubicBezTo>
                      <a:pt x="487" y="735"/>
                      <a:pt x="486" y="737"/>
                      <a:pt x="485" y="736"/>
                    </a:cubicBezTo>
                    <a:cubicBezTo>
                      <a:pt x="485" y="737"/>
                      <a:pt x="485" y="737"/>
                      <a:pt x="484" y="737"/>
                    </a:cubicBezTo>
                    <a:cubicBezTo>
                      <a:pt x="484" y="736"/>
                      <a:pt x="483" y="738"/>
                      <a:pt x="481" y="739"/>
                    </a:cubicBezTo>
                    <a:cubicBezTo>
                      <a:pt x="478" y="740"/>
                      <a:pt x="474" y="741"/>
                      <a:pt x="472" y="744"/>
                    </a:cubicBezTo>
                    <a:cubicBezTo>
                      <a:pt x="472" y="744"/>
                      <a:pt x="471" y="744"/>
                      <a:pt x="471" y="744"/>
                    </a:cubicBezTo>
                    <a:cubicBezTo>
                      <a:pt x="472" y="744"/>
                      <a:pt x="472" y="744"/>
                      <a:pt x="471" y="744"/>
                    </a:cubicBezTo>
                    <a:cubicBezTo>
                      <a:pt x="469" y="744"/>
                      <a:pt x="470" y="746"/>
                      <a:pt x="468" y="746"/>
                    </a:cubicBezTo>
                    <a:cubicBezTo>
                      <a:pt x="468" y="748"/>
                      <a:pt x="467" y="749"/>
                      <a:pt x="466" y="750"/>
                    </a:cubicBezTo>
                    <a:cubicBezTo>
                      <a:pt x="465" y="750"/>
                      <a:pt x="465" y="752"/>
                      <a:pt x="464" y="753"/>
                    </a:cubicBezTo>
                    <a:cubicBezTo>
                      <a:pt x="461" y="756"/>
                      <a:pt x="454" y="757"/>
                      <a:pt x="453" y="752"/>
                    </a:cubicBezTo>
                    <a:cubicBezTo>
                      <a:pt x="453" y="751"/>
                      <a:pt x="453" y="750"/>
                      <a:pt x="453" y="749"/>
                    </a:cubicBezTo>
                    <a:cubicBezTo>
                      <a:pt x="452" y="750"/>
                      <a:pt x="451" y="749"/>
                      <a:pt x="450" y="750"/>
                    </a:cubicBezTo>
                    <a:cubicBezTo>
                      <a:pt x="450" y="749"/>
                      <a:pt x="450" y="749"/>
                      <a:pt x="450" y="748"/>
                    </a:cubicBezTo>
                    <a:cubicBezTo>
                      <a:pt x="451" y="747"/>
                      <a:pt x="451" y="749"/>
                      <a:pt x="452" y="747"/>
                    </a:cubicBezTo>
                    <a:cubicBezTo>
                      <a:pt x="452" y="747"/>
                      <a:pt x="451" y="747"/>
                      <a:pt x="451" y="747"/>
                    </a:cubicBezTo>
                    <a:cubicBezTo>
                      <a:pt x="449" y="748"/>
                      <a:pt x="448" y="751"/>
                      <a:pt x="447" y="751"/>
                    </a:cubicBezTo>
                    <a:cubicBezTo>
                      <a:pt x="447" y="755"/>
                      <a:pt x="443" y="757"/>
                      <a:pt x="442" y="761"/>
                    </a:cubicBezTo>
                    <a:cubicBezTo>
                      <a:pt x="441" y="760"/>
                      <a:pt x="439" y="759"/>
                      <a:pt x="438" y="759"/>
                    </a:cubicBezTo>
                    <a:cubicBezTo>
                      <a:pt x="439" y="757"/>
                      <a:pt x="438" y="756"/>
                      <a:pt x="436" y="756"/>
                    </a:cubicBezTo>
                    <a:cubicBezTo>
                      <a:pt x="436" y="753"/>
                      <a:pt x="434" y="751"/>
                      <a:pt x="433" y="749"/>
                    </a:cubicBezTo>
                    <a:cubicBezTo>
                      <a:pt x="433" y="747"/>
                      <a:pt x="433" y="745"/>
                      <a:pt x="432" y="743"/>
                    </a:cubicBezTo>
                    <a:cubicBezTo>
                      <a:pt x="429" y="736"/>
                      <a:pt x="429" y="730"/>
                      <a:pt x="426" y="723"/>
                    </a:cubicBezTo>
                    <a:cubicBezTo>
                      <a:pt x="426" y="722"/>
                      <a:pt x="425" y="720"/>
                      <a:pt x="425" y="719"/>
                    </a:cubicBezTo>
                    <a:cubicBezTo>
                      <a:pt x="425" y="715"/>
                      <a:pt x="423" y="712"/>
                      <a:pt x="423" y="708"/>
                    </a:cubicBezTo>
                    <a:cubicBezTo>
                      <a:pt x="422" y="702"/>
                      <a:pt x="421" y="696"/>
                      <a:pt x="421" y="689"/>
                    </a:cubicBezTo>
                    <a:cubicBezTo>
                      <a:pt x="420" y="686"/>
                      <a:pt x="420" y="682"/>
                      <a:pt x="420" y="678"/>
                    </a:cubicBezTo>
                    <a:cubicBezTo>
                      <a:pt x="421" y="676"/>
                      <a:pt x="420" y="674"/>
                      <a:pt x="420" y="672"/>
                    </a:cubicBezTo>
                    <a:cubicBezTo>
                      <a:pt x="420" y="671"/>
                      <a:pt x="421" y="671"/>
                      <a:pt x="421" y="670"/>
                    </a:cubicBezTo>
                    <a:cubicBezTo>
                      <a:pt x="421" y="666"/>
                      <a:pt x="420" y="661"/>
                      <a:pt x="420" y="658"/>
                    </a:cubicBezTo>
                    <a:cubicBezTo>
                      <a:pt x="420" y="658"/>
                      <a:pt x="421" y="658"/>
                      <a:pt x="421" y="658"/>
                    </a:cubicBezTo>
                    <a:cubicBezTo>
                      <a:pt x="421" y="655"/>
                      <a:pt x="421" y="652"/>
                      <a:pt x="421" y="649"/>
                    </a:cubicBezTo>
                    <a:cubicBezTo>
                      <a:pt x="421" y="647"/>
                      <a:pt x="422" y="645"/>
                      <a:pt x="422" y="643"/>
                    </a:cubicBezTo>
                    <a:cubicBezTo>
                      <a:pt x="423" y="641"/>
                      <a:pt x="423" y="637"/>
                      <a:pt x="423" y="634"/>
                    </a:cubicBezTo>
                    <a:cubicBezTo>
                      <a:pt x="423" y="630"/>
                      <a:pt x="424" y="625"/>
                      <a:pt x="425" y="620"/>
                    </a:cubicBezTo>
                    <a:cubicBezTo>
                      <a:pt x="426" y="618"/>
                      <a:pt x="426" y="616"/>
                      <a:pt x="426" y="615"/>
                    </a:cubicBezTo>
                    <a:cubicBezTo>
                      <a:pt x="427" y="615"/>
                      <a:pt x="427" y="614"/>
                      <a:pt x="426" y="615"/>
                    </a:cubicBezTo>
                    <a:cubicBezTo>
                      <a:pt x="429" y="611"/>
                      <a:pt x="428" y="603"/>
                      <a:pt x="430" y="598"/>
                    </a:cubicBezTo>
                    <a:cubicBezTo>
                      <a:pt x="431" y="596"/>
                      <a:pt x="431" y="593"/>
                      <a:pt x="433" y="591"/>
                    </a:cubicBezTo>
                    <a:cubicBezTo>
                      <a:pt x="431" y="591"/>
                      <a:pt x="434" y="589"/>
                      <a:pt x="432" y="589"/>
                    </a:cubicBezTo>
                    <a:cubicBezTo>
                      <a:pt x="434" y="589"/>
                      <a:pt x="433" y="587"/>
                      <a:pt x="435" y="587"/>
                    </a:cubicBezTo>
                    <a:cubicBezTo>
                      <a:pt x="436" y="586"/>
                      <a:pt x="437" y="584"/>
                      <a:pt x="438" y="584"/>
                    </a:cubicBezTo>
                    <a:cubicBezTo>
                      <a:pt x="440" y="584"/>
                      <a:pt x="442" y="586"/>
                      <a:pt x="444" y="587"/>
                    </a:cubicBezTo>
                    <a:cubicBezTo>
                      <a:pt x="444" y="588"/>
                      <a:pt x="445" y="590"/>
                      <a:pt x="449" y="590"/>
                    </a:cubicBezTo>
                    <a:cubicBezTo>
                      <a:pt x="449" y="589"/>
                      <a:pt x="449" y="589"/>
                      <a:pt x="450" y="588"/>
                    </a:cubicBezTo>
                    <a:cubicBezTo>
                      <a:pt x="451" y="589"/>
                      <a:pt x="453" y="585"/>
                      <a:pt x="455" y="584"/>
                    </a:cubicBezTo>
                    <a:cubicBezTo>
                      <a:pt x="456" y="583"/>
                      <a:pt x="458" y="583"/>
                      <a:pt x="457" y="581"/>
                    </a:cubicBezTo>
                    <a:cubicBezTo>
                      <a:pt x="459" y="581"/>
                      <a:pt x="458" y="580"/>
                      <a:pt x="457" y="579"/>
                    </a:cubicBezTo>
                    <a:cubicBezTo>
                      <a:pt x="458" y="580"/>
                      <a:pt x="458" y="580"/>
                      <a:pt x="459" y="579"/>
                    </a:cubicBezTo>
                    <a:cubicBezTo>
                      <a:pt x="459" y="579"/>
                      <a:pt x="459" y="578"/>
                      <a:pt x="459" y="577"/>
                    </a:cubicBezTo>
                    <a:cubicBezTo>
                      <a:pt x="460" y="577"/>
                      <a:pt x="460" y="577"/>
                      <a:pt x="461" y="576"/>
                    </a:cubicBezTo>
                    <a:cubicBezTo>
                      <a:pt x="464" y="570"/>
                      <a:pt x="472" y="570"/>
                      <a:pt x="476" y="567"/>
                    </a:cubicBezTo>
                    <a:cubicBezTo>
                      <a:pt x="477" y="567"/>
                      <a:pt x="478" y="567"/>
                      <a:pt x="478" y="566"/>
                    </a:cubicBezTo>
                    <a:cubicBezTo>
                      <a:pt x="478" y="566"/>
                      <a:pt x="477" y="566"/>
                      <a:pt x="477" y="566"/>
                    </a:cubicBezTo>
                    <a:cubicBezTo>
                      <a:pt x="478" y="565"/>
                      <a:pt x="480" y="567"/>
                      <a:pt x="479" y="565"/>
                    </a:cubicBezTo>
                    <a:cubicBezTo>
                      <a:pt x="479" y="566"/>
                      <a:pt x="478" y="564"/>
                      <a:pt x="478" y="564"/>
                    </a:cubicBezTo>
                    <a:cubicBezTo>
                      <a:pt x="479" y="564"/>
                      <a:pt x="481" y="566"/>
                      <a:pt x="482" y="564"/>
                    </a:cubicBezTo>
                    <a:cubicBezTo>
                      <a:pt x="482" y="565"/>
                      <a:pt x="483" y="564"/>
                      <a:pt x="483" y="564"/>
                    </a:cubicBezTo>
                    <a:cubicBezTo>
                      <a:pt x="483" y="564"/>
                      <a:pt x="483" y="563"/>
                      <a:pt x="484" y="563"/>
                    </a:cubicBezTo>
                    <a:cubicBezTo>
                      <a:pt x="483" y="565"/>
                      <a:pt x="486" y="563"/>
                      <a:pt x="487" y="562"/>
                    </a:cubicBezTo>
                    <a:cubicBezTo>
                      <a:pt x="492" y="561"/>
                      <a:pt x="496" y="559"/>
                      <a:pt x="499" y="557"/>
                    </a:cubicBezTo>
                    <a:cubicBezTo>
                      <a:pt x="501" y="556"/>
                      <a:pt x="504" y="555"/>
                      <a:pt x="507" y="554"/>
                    </a:cubicBezTo>
                    <a:cubicBezTo>
                      <a:pt x="509" y="553"/>
                      <a:pt x="512" y="552"/>
                      <a:pt x="514" y="551"/>
                    </a:cubicBezTo>
                    <a:cubicBezTo>
                      <a:pt x="516" y="551"/>
                      <a:pt x="517" y="551"/>
                      <a:pt x="518" y="550"/>
                    </a:cubicBezTo>
                    <a:cubicBezTo>
                      <a:pt x="519" y="550"/>
                      <a:pt x="519" y="549"/>
                      <a:pt x="520" y="549"/>
                    </a:cubicBezTo>
                    <a:cubicBezTo>
                      <a:pt x="521" y="549"/>
                      <a:pt x="521" y="549"/>
                      <a:pt x="521" y="548"/>
                    </a:cubicBezTo>
                    <a:cubicBezTo>
                      <a:pt x="522" y="548"/>
                      <a:pt x="522" y="548"/>
                      <a:pt x="524" y="548"/>
                    </a:cubicBezTo>
                    <a:cubicBezTo>
                      <a:pt x="528" y="545"/>
                      <a:pt x="534" y="545"/>
                      <a:pt x="538" y="541"/>
                    </a:cubicBezTo>
                    <a:cubicBezTo>
                      <a:pt x="538" y="542"/>
                      <a:pt x="539" y="542"/>
                      <a:pt x="539" y="542"/>
                    </a:cubicBezTo>
                    <a:cubicBezTo>
                      <a:pt x="542" y="540"/>
                      <a:pt x="545" y="540"/>
                      <a:pt x="547" y="538"/>
                    </a:cubicBezTo>
                    <a:cubicBezTo>
                      <a:pt x="557" y="535"/>
                      <a:pt x="566" y="531"/>
                      <a:pt x="575" y="528"/>
                    </a:cubicBezTo>
                    <a:cubicBezTo>
                      <a:pt x="578" y="525"/>
                      <a:pt x="584" y="524"/>
                      <a:pt x="587" y="523"/>
                    </a:cubicBezTo>
                    <a:cubicBezTo>
                      <a:pt x="589" y="520"/>
                      <a:pt x="593" y="521"/>
                      <a:pt x="596" y="519"/>
                    </a:cubicBezTo>
                    <a:cubicBezTo>
                      <a:pt x="596" y="519"/>
                      <a:pt x="597" y="518"/>
                      <a:pt x="597" y="518"/>
                    </a:cubicBezTo>
                    <a:cubicBezTo>
                      <a:pt x="603" y="515"/>
                      <a:pt x="609" y="512"/>
                      <a:pt x="616" y="511"/>
                    </a:cubicBezTo>
                    <a:cubicBezTo>
                      <a:pt x="620" y="508"/>
                      <a:pt x="626" y="506"/>
                      <a:pt x="631" y="504"/>
                    </a:cubicBezTo>
                    <a:cubicBezTo>
                      <a:pt x="636" y="502"/>
                      <a:pt x="641" y="502"/>
                      <a:pt x="646" y="499"/>
                    </a:cubicBezTo>
                    <a:cubicBezTo>
                      <a:pt x="648" y="498"/>
                      <a:pt x="649" y="496"/>
                      <a:pt x="652" y="497"/>
                    </a:cubicBezTo>
                    <a:cubicBezTo>
                      <a:pt x="652" y="496"/>
                      <a:pt x="653" y="495"/>
                      <a:pt x="653" y="495"/>
                    </a:cubicBezTo>
                    <a:cubicBezTo>
                      <a:pt x="656" y="495"/>
                      <a:pt x="661" y="492"/>
                      <a:pt x="665" y="492"/>
                    </a:cubicBezTo>
                    <a:cubicBezTo>
                      <a:pt x="667" y="489"/>
                      <a:pt x="671" y="490"/>
                      <a:pt x="674" y="489"/>
                    </a:cubicBezTo>
                    <a:cubicBezTo>
                      <a:pt x="677" y="487"/>
                      <a:pt x="679" y="486"/>
                      <a:pt x="682" y="485"/>
                    </a:cubicBezTo>
                    <a:cubicBezTo>
                      <a:pt x="692" y="482"/>
                      <a:pt x="701" y="478"/>
                      <a:pt x="711" y="474"/>
                    </a:cubicBezTo>
                    <a:cubicBezTo>
                      <a:pt x="714" y="471"/>
                      <a:pt x="720" y="470"/>
                      <a:pt x="723" y="469"/>
                    </a:cubicBezTo>
                    <a:cubicBezTo>
                      <a:pt x="726" y="469"/>
                      <a:pt x="728" y="467"/>
                      <a:pt x="730" y="466"/>
                    </a:cubicBezTo>
                    <a:cubicBezTo>
                      <a:pt x="734" y="464"/>
                      <a:pt x="739" y="464"/>
                      <a:pt x="743" y="462"/>
                    </a:cubicBezTo>
                    <a:cubicBezTo>
                      <a:pt x="744" y="462"/>
                      <a:pt x="745" y="461"/>
                      <a:pt x="746" y="461"/>
                    </a:cubicBezTo>
                    <a:cubicBezTo>
                      <a:pt x="747" y="460"/>
                      <a:pt x="749" y="460"/>
                      <a:pt x="750" y="459"/>
                    </a:cubicBezTo>
                    <a:cubicBezTo>
                      <a:pt x="752" y="459"/>
                      <a:pt x="755" y="456"/>
                      <a:pt x="757" y="457"/>
                    </a:cubicBezTo>
                    <a:cubicBezTo>
                      <a:pt x="758" y="456"/>
                      <a:pt x="757" y="456"/>
                      <a:pt x="757" y="455"/>
                    </a:cubicBezTo>
                    <a:cubicBezTo>
                      <a:pt x="757" y="456"/>
                      <a:pt x="758" y="456"/>
                      <a:pt x="758" y="455"/>
                    </a:cubicBezTo>
                    <a:cubicBezTo>
                      <a:pt x="759" y="455"/>
                      <a:pt x="764" y="454"/>
                      <a:pt x="767" y="453"/>
                    </a:cubicBezTo>
                    <a:cubicBezTo>
                      <a:pt x="768" y="452"/>
                      <a:pt x="769" y="452"/>
                      <a:pt x="769" y="451"/>
                    </a:cubicBezTo>
                    <a:cubicBezTo>
                      <a:pt x="772" y="450"/>
                      <a:pt x="775" y="449"/>
                      <a:pt x="778" y="449"/>
                    </a:cubicBezTo>
                    <a:cubicBezTo>
                      <a:pt x="777" y="448"/>
                      <a:pt x="777" y="448"/>
                      <a:pt x="777" y="448"/>
                    </a:cubicBezTo>
                    <a:cubicBezTo>
                      <a:pt x="778" y="448"/>
                      <a:pt x="778" y="448"/>
                      <a:pt x="779" y="448"/>
                    </a:cubicBezTo>
                    <a:cubicBezTo>
                      <a:pt x="779" y="447"/>
                      <a:pt x="780" y="447"/>
                      <a:pt x="781" y="446"/>
                    </a:cubicBezTo>
                    <a:cubicBezTo>
                      <a:pt x="783" y="446"/>
                      <a:pt x="786" y="446"/>
                      <a:pt x="787" y="446"/>
                    </a:cubicBezTo>
                    <a:cubicBezTo>
                      <a:pt x="789" y="444"/>
                      <a:pt x="793" y="443"/>
                      <a:pt x="796" y="443"/>
                    </a:cubicBezTo>
                    <a:cubicBezTo>
                      <a:pt x="800" y="441"/>
                      <a:pt x="804" y="440"/>
                      <a:pt x="809" y="439"/>
                    </a:cubicBezTo>
                    <a:cubicBezTo>
                      <a:pt x="809" y="437"/>
                      <a:pt x="813" y="437"/>
                      <a:pt x="812" y="436"/>
                    </a:cubicBezTo>
                    <a:cubicBezTo>
                      <a:pt x="813" y="437"/>
                      <a:pt x="813" y="436"/>
                      <a:pt x="813" y="436"/>
                    </a:cubicBezTo>
                    <a:cubicBezTo>
                      <a:pt x="819" y="435"/>
                      <a:pt x="824" y="433"/>
                      <a:pt x="828" y="431"/>
                    </a:cubicBezTo>
                    <a:cubicBezTo>
                      <a:pt x="830" y="431"/>
                      <a:pt x="831" y="430"/>
                      <a:pt x="834" y="429"/>
                    </a:cubicBezTo>
                    <a:cubicBezTo>
                      <a:pt x="839" y="428"/>
                      <a:pt x="848" y="425"/>
                      <a:pt x="854" y="423"/>
                    </a:cubicBezTo>
                    <a:cubicBezTo>
                      <a:pt x="854" y="422"/>
                      <a:pt x="855" y="421"/>
                      <a:pt x="855" y="419"/>
                    </a:cubicBezTo>
                    <a:cubicBezTo>
                      <a:pt x="854" y="420"/>
                      <a:pt x="853" y="419"/>
                      <a:pt x="852" y="420"/>
                    </a:cubicBezTo>
                    <a:cubicBezTo>
                      <a:pt x="852" y="419"/>
                      <a:pt x="853" y="419"/>
                      <a:pt x="852" y="419"/>
                    </a:cubicBezTo>
                    <a:cubicBezTo>
                      <a:pt x="852" y="420"/>
                      <a:pt x="850" y="420"/>
                      <a:pt x="850" y="419"/>
                    </a:cubicBezTo>
                    <a:cubicBezTo>
                      <a:pt x="848" y="419"/>
                      <a:pt x="846" y="421"/>
                      <a:pt x="845" y="422"/>
                    </a:cubicBezTo>
                    <a:close/>
                    <a:moveTo>
                      <a:pt x="378" y="421"/>
                    </a:moveTo>
                    <a:cubicBezTo>
                      <a:pt x="378" y="420"/>
                      <a:pt x="379" y="420"/>
                      <a:pt x="378" y="419"/>
                    </a:cubicBezTo>
                    <a:cubicBezTo>
                      <a:pt x="378" y="420"/>
                      <a:pt x="377" y="420"/>
                      <a:pt x="378" y="421"/>
                    </a:cubicBezTo>
                    <a:close/>
                    <a:moveTo>
                      <a:pt x="451" y="421"/>
                    </a:moveTo>
                    <a:cubicBezTo>
                      <a:pt x="451" y="424"/>
                      <a:pt x="449" y="429"/>
                      <a:pt x="449" y="430"/>
                    </a:cubicBezTo>
                    <a:cubicBezTo>
                      <a:pt x="451" y="427"/>
                      <a:pt x="453" y="423"/>
                      <a:pt x="452" y="419"/>
                    </a:cubicBezTo>
                    <a:cubicBezTo>
                      <a:pt x="451" y="420"/>
                      <a:pt x="451" y="420"/>
                      <a:pt x="451" y="421"/>
                    </a:cubicBezTo>
                    <a:close/>
                    <a:moveTo>
                      <a:pt x="230" y="421"/>
                    </a:moveTo>
                    <a:cubicBezTo>
                      <a:pt x="233" y="423"/>
                      <a:pt x="243" y="423"/>
                      <a:pt x="250" y="425"/>
                    </a:cubicBezTo>
                    <a:cubicBezTo>
                      <a:pt x="255" y="426"/>
                      <a:pt x="260" y="428"/>
                      <a:pt x="263" y="427"/>
                    </a:cubicBezTo>
                    <a:cubicBezTo>
                      <a:pt x="262" y="425"/>
                      <a:pt x="258" y="425"/>
                      <a:pt x="256" y="425"/>
                    </a:cubicBezTo>
                    <a:cubicBezTo>
                      <a:pt x="248" y="423"/>
                      <a:pt x="239" y="420"/>
                      <a:pt x="230" y="420"/>
                    </a:cubicBezTo>
                    <a:cubicBezTo>
                      <a:pt x="229" y="421"/>
                      <a:pt x="229" y="421"/>
                      <a:pt x="230" y="421"/>
                    </a:cubicBezTo>
                    <a:close/>
                    <a:moveTo>
                      <a:pt x="834" y="421"/>
                    </a:moveTo>
                    <a:cubicBezTo>
                      <a:pt x="835" y="421"/>
                      <a:pt x="838" y="421"/>
                      <a:pt x="839" y="420"/>
                    </a:cubicBezTo>
                    <a:cubicBezTo>
                      <a:pt x="837" y="420"/>
                      <a:pt x="835" y="420"/>
                      <a:pt x="834" y="421"/>
                    </a:cubicBezTo>
                    <a:close/>
                    <a:moveTo>
                      <a:pt x="599" y="420"/>
                    </a:moveTo>
                    <a:cubicBezTo>
                      <a:pt x="597" y="435"/>
                      <a:pt x="596" y="454"/>
                      <a:pt x="594" y="471"/>
                    </a:cubicBezTo>
                    <a:cubicBezTo>
                      <a:pt x="593" y="473"/>
                      <a:pt x="592" y="474"/>
                      <a:pt x="591" y="476"/>
                    </a:cubicBezTo>
                    <a:cubicBezTo>
                      <a:pt x="597" y="475"/>
                      <a:pt x="597" y="473"/>
                      <a:pt x="598" y="467"/>
                    </a:cubicBezTo>
                    <a:cubicBezTo>
                      <a:pt x="598" y="462"/>
                      <a:pt x="600" y="454"/>
                      <a:pt x="600" y="450"/>
                    </a:cubicBezTo>
                    <a:cubicBezTo>
                      <a:pt x="601" y="448"/>
                      <a:pt x="601" y="446"/>
                      <a:pt x="601" y="445"/>
                    </a:cubicBezTo>
                    <a:cubicBezTo>
                      <a:pt x="601" y="436"/>
                      <a:pt x="602" y="426"/>
                      <a:pt x="600" y="420"/>
                    </a:cubicBezTo>
                    <a:cubicBezTo>
                      <a:pt x="600" y="420"/>
                      <a:pt x="599" y="420"/>
                      <a:pt x="599" y="420"/>
                    </a:cubicBezTo>
                    <a:close/>
                    <a:moveTo>
                      <a:pt x="699" y="421"/>
                    </a:moveTo>
                    <a:cubicBezTo>
                      <a:pt x="699" y="424"/>
                      <a:pt x="698" y="427"/>
                      <a:pt x="698" y="430"/>
                    </a:cubicBezTo>
                    <a:cubicBezTo>
                      <a:pt x="698" y="430"/>
                      <a:pt x="699" y="430"/>
                      <a:pt x="700" y="430"/>
                    </a:cubicBezTo>
                    <a:cubicBezTo>
                      <a:pt x="701" y="427"/>
                      <a:pt x="701" y="423"/>
                      <a:pt x="702" y="420"/>
                    </a:cubicBezTo>
                    <a:cubicBezTo>
                      <a:pt x="701" y="421"/>
                      <a:pt x="700" y="421"/>
                      <a:pt x="699" y="421"/>
                    </a:cubicBezTo>
                    <a:close/>
                    <a:moveTo>
                      <a:pt x="748" y="423"/>
                    </a:moveTo>
                    <a:cubicBezTo>
                      <a:pt x="747" y="423"/>
                      <a:pt x="747" y="424"/>
                      <a:pt x="746" y="423"/>
                    </a:cubicBezTo>
                    <a:cubicBezTo>
                      <a:pt x="741" y="430"/>
                      <a:pt x="736" y="437"/>
                      <a:pt x="731" y="444"/>
                    </a:cubicBezTo>
                    <a:cubicBezTo>
                      <a:pt x="732" y="443"/>
                      <a:pt x="734" y="443"/>
                      <a:pt x="734" y="444"/>
                    </a:cubicBezTo>
                    <a:cubicBezTo>
                      <a:pt x="733" y="445"/>
                      <a:pt x="731" y="445"/>
                      <a:pt x="730" y="446"/>
                    </a:cubicBezTo>
                    <a:cubicBezTo>
                      <a:pt x="727" y="451"/>
                      <a:pt x="723" y="456"/>
                      <a:pt x="721" y="460"/>
                    </a:cubicBezTo>
                    <a:cubicBezTo>
                      <a:pt x="723" y="460"/>
                      <a:pt x="723" y="457"/>
                      <a:pt x="725" y="458"/>
                    </a:cubicBezTo>
                    <a:cubicBezTo>
                      <a:pt x="725" y="458"/>
                      <a:pt x="724" y="459"/>
                      <a:pt x="725" y="459"/>
                    </a:cubicBezTo>
                    <a:cubicBezTo>
                      <a:pt x="734" y="446"/>
                      <a:pt x="743" y="433"/>
                      <a:pt x="752" y="421"/>
                    </a:cubicBezTo>
                    <a:cubicBezTo>
                      <a:pt x="751" y="421"/>
                      <a:pt x="753" y="420"/>
                      <a:pt x="752" y="420"/>
                    </a:cubicBezTo>
                    <a:cubicBezTo>
                      <a:pt x="750" y="421"/>
                      <a:pt x="748" y="421"/>
                      <a:pt x="748" y="423"/>
                    </a:cubicBezTo>
                    <a:close/>
                    <a:moveTo>
                      <a:pt x="282" y="421"/>
                    </a:moveTo>
                    <a:cubicBezTo>
                      <a:pt x="283" y="420"/>
                      <a:pt x="284" y="421"/>
                      <a:pt x="284" y="421"/>
                    </a:cubicBezTo>
                    <a:cubicBezTo>
                      <a:pt x="284" y="420"/>
                      <a:pt x="282" y="420"/>
                      <a:pt x="282" y="421"/>
                    </a:cubicBezTo>
                    <a:close/>
                    <a:moveTo>
                      <a:pt x="744" y="422"/>
                    </a:moveTo>
                    <a:cubicBezTo>
                      <a:pt x="744" y="421"/>
                      <a:pt x="747" y="421"/>
                      <a:pt x="746" y="420"/>
                    </a:cubicBezTo>
                    <a:cubicBezTo>
                      <a:pt x="745" y="421"/>
                      <a:pt x="743" y="421"/>
                      <a:pt x="744" y="422"/>
                    </a:cubicBezTo>
                    <a:close/>
                    <a:moveTo>
                      <a:pt x="712" y="425"/>
                    </a:moveTo>
                    <a:cubicBezTo>
                      <a:pt x="712" y="424"/>
                      <a:pt x="713" y="422"/>
                      <a:pt x="713" y="420"/>
                    </a:cubicBezTo>
                    <a:cubicBezTo>
                      <a:pt x="713" y="422"/>
                      <a:pt x="712" y="424"/>
                      <a:pt x="712" y="425"/>
                    </a:cubicBezTo>
                    <a:close/>
                    <a:moveTo>
                      <a:pt x="591" y="421"/>
                    </a:moveTo>
                    <a:cubicBezTo>
                      <a:pt x="591" y="441"/>
                      <a:pt x="588" y="456"/>
                      <a:pt x="586" y="478"/>
                    </a:cubicBezTo>
                    <a:cubicBezTo>
                      <a:pt x="589" y="478"/>
                      <a:pt x="589" y="474"/>
                      <a:pt x="591" y="474"/>
                    </a:cubicBezTo>
                    <a:cubicBezTo>
                      <a:pt x="590" y="474"/>
                      <a:pt x="590" y="474"/>
                      <a:pt x="590" y="474"/>
                    </a:cubicBezTo>
                    <a:cubicBezTo>
                      <a:pt x="592" y="471"/>
                      <a:pt x="592" y="467"/>
                      <a:pt x="593" y="463"/>
                    </a:cubicBezTo>
                    <a:cubicBezTo>
                      <a:pt x="593" y="462"/>
                      <a:pt x="593" y="462"/>
                      <a:pt x="593" y="461"/>
                    </a:cubicBezTo>
                    <a:cubicBezTo>
                      <a:pt x="595" y="449"/>
                      <a:pt x="595" y="434"/>
                      <a:pt x="596" y="421"/>
                    </a:cubicBezTo>
                    <a:cubicBezTo>
                      <a:pt x="594" y="420"/>
                      <a:pt x="593" y="422"/>
                      <a:pt x="591" y="421"/>
                    </a:cubicBezTo>
                    <a:close/>
                    <a:moveTo>
                      <a:pt x="740" y="421"/>
                    </a:moveTo>
                    <a:cubicBezTo>
                      <a:pt x="738" y="421"/>
                      <a:pt x="735" y="422"/>
                      <a:pt x="733" y="424"/>
                    </a:cubicBezTo>
                    <a:cubicBezTo>
                      <a:pt x="736" y="423"/>
                      <a:pt x="739" y="422"/>
                      <a:pt x="740" y="421"/>
                    </a:cubicBezTo>
                    <a:close/>
                    <a:moveTo>
                      <a:pt x="438" y="440"/>
                    </a:moveTo>
                    <a:cubicBezTo>
                      <a:pt x="440" y="439"/>
                      <a:pt x="440" y="439"/>
                      <a:pt x="442" y="439"/>
                    </a:cubicBezTo>
                    <a:cubicBezTo>
                      <a:pt x="442" y="439"/>
                      <a:pt x="442" y="439"/>
                      <a:pt x="442" y="438"/>
                    </a:cubicBezTo>
                    <a:cubicBezTo>
                      <a:pt x="443" y="439"/>
                      <a:pt x="443" y="438"/>
                      <a:pt x="444" y="438"/>
                    </a:cubicBezTo>
                    <a:cubicBezTo>
                      <a:pt x="444" y="437"/>
                      <a:pt x="442" y="437"/>
                      <a:pt x="442" y="436"/>
                    </a:cubicBezTo>
                    <a:cubicBezTo>
                      <a:pt x="444" y="434"/>
                      <a:pt x="444" y="430"/>
                      <a:pt x="445" y="427"/>
                    </a:cubicBezTo>
                    <a:cubicBezTo>
                      <a:pt x="443" y="426"/>
                      <a:pt x="443" y="424"/>
                      <a:pt x="443" y="422"/>
                    </a:cubicBezTo>
                    <a:cubicBezTo>
                      <a:pt x="443" y="422"/>
                      <a:pt x="442" y="422"/>
                      <a:pt x="442" y="422"/>
                    </a:cubicBezTo>
                    <a:cubicBezTo>
                      <a:pt x="442" y="428"/>
                      <a:pt x="439" y="434"/>
                      <a:pt x="438" y="440"/>
                    </a:cubicBezTo>
                    <a:close/>
                    <a:moveTo>
                      <a:pt x="584" y="430"/>
                    </a:moveTo>
                    <a:cubicBezTo>
                      <a:pt x="583" y="429"/>
                      <a:pt x="583" y="432"/>
                      <a:pt x="583" y="434"/>
                    </a:cubicBezTo>
                    <a:cubicBezTo>
                      <a:pt x="582" y="450"/>
                      <a:pt x="583" y="467"/>
                      <a:pt x="580" y="480"/>
                    </a:cubicBezTo>
                    <a:cubicBezTo>
                      <a:pt x="582" y="480"/>
                      <a:pt x="582" y="478"/>
                      <a:pt x="584" y="478"/>
                    </a:cubicBezTo>
                    <a:cubicBezTo>
                      <a:pt x="585" y="461"/>
                      <a:pt x="590" y="441"/>
                      <a:pt x="588" y="422"/>
                    </a:cubicBezTo>
                    <a:cubicBezTo>
                      <a:pt x="587" y="422"/>
                      <a:pt x="585" y="423"/>
                      <a:pt x="584" y="423"/>
                    </a:cubicBezTo>
                    <a:cubicBezTo>
                      <a:pt x="584" y="425"/>
                      <a:pt x="583" y="428"/>
                      <a:pt x="584" y="429"/>
                    </a:cubicBezTo>
                    <a:cubicBezTo>
                      <a:pt x="583" y="429"/>
                      <a:pt x="583" y="430"/>
                      <a:pt x="584" y="430"/>
                    </a:cubicBezTo>
                    <a:close/>
                    <a:moveTo>
                      <a:pt x="225" y="424"/>
                    </a:moveTo>
                    <a:cubicBezTo>
                      <a:pt x="231" y="424"/>
                      <a:pt x="235" y="426"/>
                      <a:pt x="240" y="426"/>
                    </a:cubicBezTo>
                    <a:cubicBezTo>
                      <a:pt x="240" y="426"/>
                      <a:pt x="241" y="426"/>
                      <a:pt x="241" y="425"/>
                    </a:cubicBezTo>
                    <a:cubicBezTo>
                      <a:pt x="234" y="424"/>
                      <a:pt x="228" y="421"/>
                      <a:pt x="225" y="424"/>
                    </a:cubicBezTo>
                    <a:close/>
                    <a:moveTo>
                      <a:pt x="376" y="423"/>
                    </a:moveTo>
                    <a:cubicBezTo>
                      <a:pt x="377" y="424"/>
                      <a:pt x="376" y="425"/>
                      <a:pt x="377" y="426"/>
                    </a:cubicBezTo>
                    <a:cubicBezTo>
                      <a:pt x="377" y="425"/>
                      <a:pt x="377" y="425"/>
                      <a:pt x="378" y="424"/>
                    </a:cubicBezTo>
                    <a:cubicBezTo>
                      <a:pt x="377" y="424"/>
                      <a:pt x="377" y="424"/>
                      <a:pt x="377" y="423"/>
                    </a:cubicBezTo>
                    <a:cubicBezTo>
                      <a:pt x="378" y="424"/>
                      <a:pt x="379" y="423"/>
                      <a:pt x="378" y="423"/>
                    </a:cubicBezTo>
                    <a:cubicBezTo>
                      <a:pt x="377" y="424"/>
                      <a:pt x="377" y="422"/>
                      <a:pt x="377" y="422"/>
                    </a:cubicBezTo>
                    <a:cubicBezTo>
                      <a:pt x="377" y="423"/>
                      <a:pt x="377" y="423"/>
                      <a:pt x="376" y="423"/>
                    </a:cubicBezTo>
                    <a:close/>
                    <a:moveTo>
                      <a:pt x="390" y="427"/>
                    </a:moveTo>
                    <a:cubicBezTo>
                      <a:pt x="388" y="426"/>
                      <a:pt x="390" y="427"/>
                      <a:pt x="388" y="427"/>
                    </a:cubicBezTo>
                    <a:cubicBezTo>
                      <a:pt x="386" y="435"/>
                      <a:pt x="384" y="441"/>
                      <a:pt x="381" y="448"/>
                    </a:cubicBezTo>
                    <a:cubicBezTo>
                      <a:pt x="383" y="448"/>
                      <a:pt x="384" y="447"/>
                      <a:pt x="385" y="448"/>
                    </a:cubicBezTo>
                    <a:cubicBezTo>
                      <a:pt x="385" y="447"/>
                      <a:pt x="385" y="445"/>
                      <a:pt x="387" y="445"/>
                    </a:cubicBezTo>
                    <a:cubicBezTo>
                      <a:pt x="389" y="440"/>
                      <a:pt x="391" y="434"/>
                      <a:pt x="393" y="428"/>
                    </a:cubicBezTo>
                    <a:cubicBezTo>
                      <a:pt x="393" y="427"/>
                      <a:pt x="393" y="427"/>
                      <a:pt x="393" y="426"/>
                    </a:cubicBezTo>
                    <a:cubicBezTo>
                      <a:pt x="392" y="426"/>
                      <a:pt x="393" y="427"/>
                      <a:pt x="392" y="427"/>
                    </a:cubicBezTo>
                    <a:cubicBezTo>
                      <a:pt x="391" y="426"/>
                      <a:pt x="391" y="427"/>
                      <a:pt x="391" y="426"/>
                    </a:cubicBezTo>
                    <a:cubicBezTo>
                      <a:pt x="391" y="425"/>
                      <a:pt x="391" y="424"/>
                      <a:pt x="391" y="423"/>
                    </a:cubicBezTo>
                    <a:cubicBezTo>
                      <a:pt x="389" y="423"/>
                      <a:pt x="390" y="426"/>
                      <a:pt x="389" y="425"/>
                    </a:cubicBezTo>
                    <a:cubicBezTo>
                      <a:pt x="390" y="425"/>
                      <a:pt x="390" y="426"/>
                      <a:pt x="390" y="427"/>
                    </a:cubicBezTo>
                    <a:close/>
                    <a:moveTo>
                      <a:pt x="569" y="426"/>
                    </a:moveTo>
                    <a:cubicBezTo>
                      <a:pt x="569" y="443"/>
                      <a:pt x="568" y="467"/>
                      <a:pt x="566" y="485"/>
                    </a:cubicBezTo>
                    <a:cubicBezTo>
                      <a:pt x="569" y="485"/>
                      <a:pt x="570" y="482"/>
                      <a:pt x="569" y="482"/>
                    </a:cubicBezTo>
                    <a:cubicBezTo>
                      <a:pt x="569" y="481"/>
                      <a:pt x="570" y="480"/>
                      <a:pt x="570" y="479"/>
                    </a:cubicBezTo>
                    <a:cubicBezTo>
                      <a:pt x="572" y="467"/>
                      <a:pt x="575" y="449"/>
                      <a:pt x="575" y="435"/>
                    </a:cubicBezTo>
                    <a:cubicBezTo>
                      <a:pt x="575" y="430"/>
                      <a:pt x="573" y="427"/>
                      <a:pt x="576" y="426"/>
                    </a:cubicBezTo>
                    <a:cubicBezTo>
                      <a:pt x="577" y="428"/>
                      <a:pt x="577" y="431"/>
                      <a:pt x="577" y="434"/>
                    </a:cubicBezTo>
                    <a:cubicBezTo>
                      <a:pt x="575" y="450"/>
                      <a:pt x="574" y="468"/>
                      <a:pt x="572" y="483"/>
                    </a:cubicBezTo>
                    <a:cubicBezTo>
                      <a:pt x="573" y="483"/>
                      <a:pt x="574" y="482"/>
                      <a:pt x="576" y="482"/>
                    </a:cubicBezTo>
                    <a:cubicBezTo>
                      <a:pt x="576" y="481"/>
                      <a:pt x="577" y="480"/>
                      <a:pt x="578" y="480"/>
                    </a:cubicBezTo>
                    <a:cubicBezTo>
                      <a:pt x="582" y="462"/>
                      <a:pt x="580" y="440"/>
                      <a:pt x="581" y="423"/>
                    </a:cubicBezTo>
                    <a:cubicBezTo>
                      <a:pt x="577" y="424"/>
                      <a:pt x="573" y="424"/>
                      <a:pt x="569" y="426"/>
                    </a:cubicBezTo>
                    <a:close/>
                    <a:moveTo>
                      <a:pt x="736" y="424"/>
                    </a:moveTo>
                    <a:cubicBezTo>
                      <a:pt x="736" y="424"/>
                      <a:pt x="736" y="424"/>
                      <a:pt x="737" y="424"/>
                    </a:cubicBezTo>
                    <a:cubicBezTo>
                      <a:pt x="737" y="424"/>
                      <a:pt x="737" y="424"/>
                      <a:pt x="737" y="424"/>
                    </a:cubicBezTo>
                    <a:cubicBezTo>
                      <a:pt x="737" y="424"/>
                      <a:pt x="736" y="424"/>
                      <a:pt x="736" y="424"/>
                    </a:cubicBezTo>
                    <a:cubicBezTo>
                      <a:pt x="736" y="424"/>
                      <a:pt x="736" y="424"/>
                      <a:pt x="736" y="424"/>
                    </a:cubicBezTo>
                    <a:close/>
                    <a:moveTo>
                      <a:pt x="280" y="425"/>
                    </a:moveTo>
                    <a:cubicBezTo>
                      <a:pt x="283" y="427"/>
                      <a:pt x="286" y="426"/>
                      <a:pt x="289" y="427"/>
                    </a:cubicBezTo>
                    <a:cubicBezTo>
                      <a:pt x="292" y="428"/>
                      <a:pt x="295" y="429"/>
                      <a:pt x="298" y="428"/>
                    </a:cubicBezTo>
                    <a:cubicBezTo>
                      <a:pt x="292" y="426"/>
                      <a:pt x="287" y="424"/>
                      <a:pt x="281" y="424"/>
                    </a:cubicBezTo>
                    <a:cubicBezTo>
                      <a:pt x="281" y="425"/>
                      <a:pt x="280" y="425"/>
                      <a:pt x="280" y="425"/>
                    </a:cubicBezTo>
                    <a:close/>
                    <a:moveTo>
                      <a:pt x="722" y="426"/>
                    </a:moveTo>
                    <a:cubicBezTo>
                      <a:pt x="722" y="426"/>
                      <a:pt x="722" y="426"/>
                      <a:pt x="723" y="426"/>
                    </a:cubicBezTo>
                    <a:cubicBezTo>
                      <a:pt x="722" y="425"/>
                      <a:pt x="724" y="424"/>
                      <a:pt x="723" y="424"/>
                    </a:cubicBezTo>
                    <a:cubicBezTo>
                      <a:pt x="723" y="425"/>
                      <a:pt x="722" y="425"/>
                      <a:pt x="722" y="426"/>
                    </a:cubicBezTo>
                    <a:close/>
                    <a:moveTo>
                      <a:pt x="739" y="426"/>
                    </a:moveTo>
                    <a:cubicBezTo>
                      <a:pt x="739" y="426"/>
                      <a:pt x="740" y="425"/>
                      <a:pt x="740" y="426"/>
                    </a:cubicBezTo>
                    <a:cubicBezTo>
                      <a:pt x="739" y="426"/>
                      <a:pt x="739" y="426"/>
                      <a:pt x="739" y="426"/>
                    </a:cubicBezTo>
                    <a:cubicBezTo>
                      <a:pt x="736" y="425"/>
                      <a:pt x="735" y="432"/>
                      <a:pt x="732" y="432"/>
                    </a:cubicBezTo>
                    <a:cubicBezTo>
                      <a:pt x="730" y="437"/>
                      <a:pt x="725" y="441"/>
                      <a:pt x="723" y="447"/>
                    </a:cubicBezTo>
                    <a:cubicBezTo>
                      <a:pt x="724" y="447"/>
                      <a:pt x="725" y="446"/>
                      <a:pt x="726" y="445"/>
                    </a:cubicBezTo>
                    <a:cubicBezTo>
                      <a:pt x="729" y="445"/>
                      <a:pt x="730" y="442"/>
                      <a:pt x="732" y="439"/>
                    </a:cubicBezTo>
                    <a:cubicBezTo>
                      <a:pt x="736" y="435"/>
                      <a:pt x="739" y="430"/>
                      <a:pt x="742" y="425"/>
                    </a:cubicBezTo>
                    <a:cubicBezTo>
                      <a:pt x="742" y="425"/>
                      <a:pt x="741" y="426"/>
                      <a:pt x="741" y="425"/>
                    </a:cubicBezTo>
                    <a:cubicBezTo>
                      <a:pt x="741" y="425"/>
                      <a:pt x="742" y="424"/>
                      <a:pt x="741" y="424"/>
                    </a:cubicBezTo>
                    <a:cubicBezTo>
                      <a:pt x="741" y="425"/>
                      <a:pt x="739" y="425"/>
                      <a:pt x="739" y="426"/>
                    </a:cubicBezTo>
                    <a:close/>
                    <a:moveTo>
                      <a:pt x="218" y="426"/>
                    </a:moveTo>
                    <a:cubicBezTo>
                      <a:pt x="219" y="426"/>
                      <a:pt x="219" y="425"/>
                      <a:pt x="220" y="425"/>
                    </a:cubicBezTo>
                    <a:cubicBezTo>
                      <a:pt x="219" y="425"/>
                      <a:pt x="218" y="425"/>
                      <a:pt x="218" y="426"/>
                    </a:cubicBezTo>
                    <a:close/>
                    <a:moveTo>
                      <a:pt x="257" y="432"/>
                    </a:moveTo>
                    <a:cubicBezTo>
                      <a:pt x="248" y="429"/>
                      <a:pt x="237" y="428"/>
                      <a:pt x="227" y="426"/>
                    </a:cubicBezTo>
                    <a:cubicBezTo>
                      <a:pt x="227" y="425"/>
                      <a:pt x="227" y="425"/>
                      <a:pt x="226" y="425"/>
                    </a:cubicBezTo>
                    <a:cubicBezTo>
                      <a:pt x="226" y="426"/>
                      <a:pt x="225" y="425"/>
                      <a:pt x="223" y="425"/>
                    </a:cubicBezTo>
                    <a:cubicBezTo>
                      <a:pt x="223" y="426"/>
                      <a:pt x="222" y="426"/>
                      <a:pt x="222" y="427"/>
                    </a:cubicBezTo>
                    <a:cubicBezTo>
                      <a:pt x="225" y="427"/>
                      <a:pt x="229" y="429"/>
                      <a:pt x="233" y="430"/>
                    </a:cubicBezTo>
                    <a:cubicBezTo>
                      <a:pt x="233" y="429"/>
                      <a:pt x="233" y="428"/>
                      <a:pt x="234" y="428"/>
                    </a:cubicBezTo>
                    <a:cubicBezTo>
                      <a:pt x="243" y="431"/>
                      <a:pt x="253" y="434"/>
                      <a:pt x="263" y="436"/>
                    </a:cubicBezTo>
                    <a:cubicBezTo>
                      <a:pt x="263" y="433"/>
                      <a:pt x="260" y="433"/>
                      <a:pt x="257" y="432"/>
                    </a:cubicBezTo>
                    <a:close/>
                    <a:moveTo>
                      <a:pt x="447" y="428"/>
                    </a:moveTo>
                    <a:cubicBezTo>
                      <a:pt x="447" y="428"/>
                      <a:pt x="447" y="428"/>
                      <a:pt x="447" y="428"/>
                    </a:cubicBezTo>
                    <a:cubicBezTo>
                      <a:pt x="447" y="429"/>
                      <a:pt x="446" y="429"/>
                      <a:pt x="447" y="430"/>
                    </a:cubicBezTo>
                    <a:cubicBezTo>
                      <a:pt x="447" y="429"/>
                      <a:pt x="448" y="429"/>
                      <a:pt x="448" y="428"/>
                    </a:cubicBezTo>
                    <a:cubicBezTo>
                      <a:pt x="447" y="427"/>
                      <a:pt x="448" y="425"/>
                      <a:pt x="448" y="425"/>
                    </a:cubicBezTo>
                    <a:cubicBezTo>
                      <a:pt x="447" y="426"/>
                      <a:pt x="447" y="427"/>
                      <a:pt x="447" y="428"/>
                    </a:cubicBezTo>
                    <a:close/>
                    <a:moveTo>
                      <a:pt x="729" y="427"/>
                    </a:moveTo>
                    <a:cubicBezTo>
                      <a:pt x="730" y="427"/>
                      <a:pt x="730" y="427"/>
                      <a:pt x="731" y="427"/>
                    </a:cubicBezTo>
                    <a:cubicBezTo>
                      <a:pt x="731" y="426"/>
                      <a:pt x="733" y="426"/>
                      <a:pt x="733" y="426"/>
                    </a:cubicBezTo>
                    <a:cubicBezTo>
                      <a:pt x="732" y="426"/>
                      <a:pt x="730" y="426"/>
                      <a:pt x="729" y="427"/>
                    </a:cubicBezTo>
                    <a:close/>
                    <a:moveTo>
                      <a:pt x="560" y="428"/>
                    </a:moveTo>
                    <a:cubicBezTo>
                      <a:pt x="560" y="448"/>
                      <a:pt x="560" y="466"/>
                      <a:pt x="557" y="483"/>
                    </a:cubicBezTo>
                    <a:cubicBezTo>
                      <a:pt x="558" y="485"/>
                      <a:pt x="558" y="486"/>
                      <a:pt x="558" y="489"/>
                    </a:cubicBezTo>
                    <a:cubicBezTo>
                      <a:pt x="560" y="488"/>
                      <a:pt x="562" y="487"/>
                      <a:pt x="563" y="487"/>
                    </a:cubicBezTo>
                    <a:cubicBezTo>
                      <a:pt x="564" y="482"/>
                      <a:pt x="565" y="477"/>
                      <a:pt x="565" y="471"/>
                    </a:cubicBezTo>
                    <a:cubicBezTo>
                      <a:pt x="566" y="459"/>
                      <a:pt x="568" y="443"/>
                      <a:pt x="566" y="432"/>
                    </a:cubicBezTo>
                    <a:cubicBezTo>
                      <a:pt x="568" y="431"/>
                      <a:pt x="566" y="428"/>
                      <a:pt x="567" y="426"/>
                    </a:cubicBezTo>
                    <a:cubicBezTo>
                      <a:pt x="564" y="426"/>
                      <a:pt x="562" y="427"/>
                      <a:pt x="560" y="428"/>
                    </a:cubicBezTo>
                    <a:close/>
                    <a:moveTo>
                      <a:pt x="250" y="435"/>
                    </a:moveTo>
                    <a:cubicBezTo>
                      <a:pt x="249" y="435"/>
                      <a:pt x="248" y="434"/>
                      <a:pt x="247" y="435"/>
                    </a:cubicBezTo>
                    <a:cubicBezTo>
                      <a:pt x="240" y="432"/>
                      <a:pt x="230" y="431"/>
                      <a:pt x="224" y="428"/>
                    </a:cubicBezTo>
                    <a:cubicBezTo>
                      <a:pt x="224" y="428"/>
                      <a:pt x="224" y="429"/>
                      <a:pt x="224" y="429"/>
                    </a:cubicBezTo>
                    <a:cubicBezTo>
                      <a:pt x="223" y="428"/>
                      <a:pt x="222" y="428"/>
                      <a:pt x="221" y="428"/>
                    </a:cubicBezTo>
                    <a:cubicBezTo>
                      <a:pt x="221" y="428"/>
                      <a:pt x="220" y="427"/>
                      <a:pt x="220" y="427"/>
                    </a:cubicBezTo>
                    <a:cubicBezTo>
                      <a:pt x="219" y="428"/>
                      <a:pt x="218" y="428"/>
                      <a:pt x="216" y="428"/>
                    </a:cubicBezTo>
                    <a:cubicBezTo>
                      <a:pt x="215" y="428"/>
                      <a:pt x="215" y="428"/>
                      <a:pt x="214" y="428"/>
                    </a:cubicBezTo>
                    <a:cubicBezTo>
                      <a:pt x="227" y="435"/>
                      <a:pt x="246" y="436"/>
                      <a:pt x="262" y="443"/>
                    </a:cubicBezTo>
                    <a:cubicBezTo>
                      <a:pt x="262" y="441"/>
                      <a:pt x="263" y="440"/>
                      <a:pt x="263" y="439"/>
                    </a:cubicBezTo>
                    <a:cubicBezTo>
                      <a:pt x="259" y="437"/>
                      <a:pt x="253" y="437"/>
                      <a:pt x="250" y="435"/>
                    </a:cubicBezTo>
                    <a:close/>
                    <a:moveTo>
                      <a:pt x="257" y="429"/>
                    </a:moveTo>
                    <a:cubicBezTo>
                      <a:pt x="257" y="428"/>
                      <a:pt x="255" y="428"/>
                      <a:pt x="254" y="428"/>
                    </a:cubicBezTo>
                    <a:cubicBezTo>
                      <a:pt x="255" y="428"/>
                      <a:pt x="256" y="429"/>
                      <a:pt x="257" y="429"/>
                    </a:cubicBezTo>
                    <a:close/>
                    <a:moveTo>
                      <a:pt x="406" y="430"/>
                    </a:moveTo>
                    <a:cubicBezTo>
                      <a:pt x="406" y="429"/>
                      <a:pt x="406" y="428"/>
                      <a:pt x="405" y="429"/>
                    </a:cubicBezTo>
                    <a:cubicBezTo>
                      <a:pt x="404" y="434"/>
                      <a:pt x="401" y="438"/>
                      <a:pt x="399" y="445"/>
                    </a:cubicBezTo>
                    <a:cubicBezTo>
                      <a:pt x="401" y="445"/>
                      <a:pt x="402" y="445"/>
                      <a:pt x="403" y="444"/>
                    </a:cubicBezTo>
                    <a:cubicBezTo>
                      <a:pt x="403" y="443"/>
                      <a:pt x="402" y="444"/>
                      <a:pt x="402" y="443"/>
                    </a:cubicBezTo>
                    <a:cubicBezTo>
                      <a:pt x="403" y="443"/>
                      <a:pt x="403" y="443"/>
                      <a:pt x="403" y="443"/>
                    </a:cubicBezTo>
                    <a:cubicBezTo>
                      <a:pt x="403" y="441"/>
                      <a:pt x="405" y="439"/>
                      <a:pt x="405" y="436"/>
                    </a:cubicBezTo>
                    <a:cubicBezTo>
                      <a:pt x="407" y="434"/>
                      <a:pt x="407" y="430"/>
                      <a:pt x="408" y="428"/>
                    </a:cubicBezTo>
                    <a:cubicBezTo>
                      <a:pt x="407" y="428"/>
                      <a:pt x="407" y="429"/>
                      <a:pt x="406" y="430"/>
                    </a:cubicBezTo>
                    <a:close/>
                    <a:moveTo>
                      <a:pt x="838" y="431"/>
                    </a:moveTo>
                    <a:cubicBezTo>
                      <a:pt x="841" y="430"/>
                      <a:pt x="844" y="430"/>
                      <a:pt x="846" y="428"/>
                    </a:cubicBezTo>
                    <a:cubicBezTo>
                      <a:pt x="844" y="428"/>
                      <a:pt x="840" y="430"/>
                      <a:pt x="838" y="431"/>
                    </a:cubicBezTo>
                    <a:close/>
                    <a:moveTo>
                      <a:pt x="552" y="429"/>
                    </a:moveTo>
                    <a:cubicBezTo>
                      <a:pt x="551" y="438"/>
                      <a:pt x="552" y="448"/>
                      <a:pt x="553" y="455"/>
                    </a:cubicBezTo>
                    <a:cubicBezTo>
                      <a:pt x="552" y="467"/>
                      <a:pt x="552" y="478"/>
                      <a:pt x="551" y="490"/>
                    </a:cubicBezTo>
                    <a:cubicBezTo>
                      <a:pt x="550" y="490"/>
                      <a:pt x="549" y="490"/>
                      <a:pt x="550" y="491"/>
                    </a:cubicBezTo>
                    <a:cubicBezTo>
                      <a:pt x="551" y="493"/>
                      <a:pt x="555" y="490"/>
                      <a:pt x="556" y="489"/>
                    </a:cubicBezTo>
                    <a:cubicBezTo>
                      <a:pt x="555" y="488"/>
                      <a:pt x="556" y="488"/>
                      <a:pt x="556" y="487"/>
                    </a:cubicBezTo>
                    <a:cubicBezTo>
                      <a:pt x="555" y="486"/>
                      <a:pt x="555" y="486"/>
                      <a:pt x="555" y="485"/>
                    </a:cubicBezTo>
                    <a:cubicBezTo>
                      <a:pt x="558" y="468"/>
                      <a:pt x="558" y="453"/>
                      <a:pt x="558" y="435"/>
                    </a:cubicBezTo>
                    <a:cubicBezTo>
                      <a:pt x="558" y="435"/>
                      <a:pt x="557" y="435"/>
                      <a:pt x="557" y="435"/>
                    </a:cubicBezTo>
                    <a:cubicBezTo>
                      <a:pt x="558" y="433"/>
                      <a:pt x="558" y="432"/>
                      <a:pt x="557" y="431"/>
                    </a:cubicBezTo>
                    <a:cubicBezTo>
                      <a:pt x="559" y="431"/>
                      <a:pt x="557" y="429"/>
                      <a:pt x="557" y="428"/>
                    </a:cubicBezTo>
                    <a:cubicBezTo>
                      <a:pt x="555" y="429"/>
                      <a:pt x="554" y="429"/>
                      <a:pt x="552" y="429"/>
                    </a:cubicBezTo>
                    <a:close/>
                    <a:moveTo>
                      <a:pt x="263" y="430"/>
                    </a:moveTo>
                    <a:cubicBezTo>
                      <a:pt x="261" y="430"/>
                      <a:pt x="260" y="428"/>
                      <a:pt x="258" y="429"/>
                    </a:cubicBezTo>
                    <a:cubicBezTo>
                      <a:pt x="260" y="429"/>
                      <a:pt x="262" y="430"/>
                      <a:pt x="263" y="430"/>
                    </a:cubicBezTo>
                    <a:close/>
                    <a:moveTo>
                      <a:pt x="279" y="429"/>
                    </a:moveTo>
                    <a:cubicBezTo>
                      <a:pt x="279" y="429"/>
                      <a:pt x="279" y="430"/>
                      <a:pt x="279" y="431"/>
                    </a:cubicBezTo>
                    <a:cubicBezTo>
                      <a:pt x="281" y="431"/>
                      <a:pt x="283" y="432"/>
                      <a:pt x="285" y="432"/>
                    </a:cubicBezTo>
                    <a:cubicBezTo>
                      <a:pt x="291" y="433"/>
                      <a:pt x="297" y="435"/>
                      <a:pt x="302" y="435"/>
                    </a:cubicBezTo>
                    <a:cubicBezTo>
                      <a:pt x="296" y="432"/>
                      <a:pt x="289" y="430"/>
                      <a:pt x="279" y="429"/>
                    </a:cubicBezTo>
                    <a:close/>
                    <a:moveTo>
                      <a:pt x="721" y="430"/>
                    </a:moveTo>
                    <a:cubicBezTo>
                      <a:pt x="722" y="430"/>
                      <a:pt x="725" y="430"/>
                      <a:pt x="725" y="429"/>
                    </a:cubicBezTo>
                    <a:cubicBezTo>
                      <a:pt x="724" y="430"/>
                      <a:pt x="722" y="429"/>
                      <a:pt x="721" y="430"/>
                    </a:cubicBezTo>
                    <a:close/>
                    <a:moveTo>
                      <a:pt x="727" y="430"/>
                    </a:moveTo>
                    <a:cubicBezTo>
                      <a:pt x="728" y="430"/>
                      <a:pt x="727" y="431"/>
                      <a:pt x="727" y="431"/>
                    </a:cubicBezTo>
                    <a:cubicBezTo>
                      <a:pt x="728" y="431"/>
                      <a:pt x="728" y="431"/>
                      <a:pt x="728" y="430"/>
                    </a:cubicBezTo>
                    <a:cubicBezTo>
                      <a:pt x="728" y="431"/>
                      <a:pt x="728" y="431"/>
                      <a:pt x="729" y="431"/>
                    </a:cubicBezTo>
                    <a:cubicBezTo>
                      <a:pt x="727" y="432"/>
                      <a:pt x="725" y="433"/>
                      <a:pt x="724" y="434"/>
                    </a:cubicBezTo>
                    <a:cubicBezTo>
                      <a:pt x="724" y="433"/>
                      <a:pt x="725" y="433"/>
                      <a:pt x="724" y="432"/>
                    </a:cubicBezTo>
                    <a:cubicBezTo>
                      <a:pt x="723" y="434"/>
                      <a:pt x="721" y="435"/>
                      <a:pt x="721" y="436"/>
                    </a:cubicBezTo>
                    <a:cubicBezTo>
                      <a:pt x="723" y="436"/>
                      <a:pt x="726" y="434"/>
                      <a:pt x="728" y="435"/>
                    </a:cubicBezTo>
                    <a:cubicBezTo>
                      <a:pt x="728" y="434"/>
                      <a:pt x="729" y="434"/>
                      <a:pt x="730" y="434"/>
                    </a:cubicBezTo>
                    <a:cubicBezTo>
                      <a:pt x="730" y="432"/>
                      <a:pt x="732" y="431"/>
                      <a:pt x="732" y="429"/>
                    </a:cubicBezTo>
                    <a:cubicBezTo>
                      <a:pt x="731" y="429"/>
                      <a:pt x="729" y="430"/>
                      <a:pt x="727" y="430"/>
                    </a:cubicBezTo>
                    <a:close/>
                    <a:moveTo>
                      <a:pt x="451" y="434"/>
                    </a:moveTo>
                    <a:cubicBezTo>
                      <a:pt x="450" y="433"/>
                      <a:pt x="451" y="433"/>
                      <a:pt x="451" y="432"/>
                    </a:cubicBezTo>
                    <a:cubicBezTo>
                      <a:pt x="451" y="432"/>
                      <a:pt x="451" y="432"/>
                      <a:pt x="450" y="432"/>
                    </a:cubicBezTo>
                    <a:cubicBezTo>
                      <a:pt x="450" y="433"/>
                      <a:pt x="450" y="433"/>
                      <a:pt x="449" y="434"/>
                    </a:cubicBezTo>
                    <a:cubicBezTo>
                      <a:pt x="449" y="433"/>
                      <a:pt x="448" y="434"/>
                      <a:pt x="448" y="433"/>
                    </a:cubicBezTo>
                    <a:cubicBezTo>
                      <a:pt x="448" y="431"/>
                      <a:pt x="447" y="431"/>
                      <a:pt x="447" y="430"/>
                    </a:cubicBezTo>
                    <a:cubicBezTo>
                      <a:pt x="445" y="434"/>
                      <a:pt x="446" y="437"/>
                      <a:pt x="444" y="438"/>
                    </a:cubicBezTo>
                    <a:cubicBezTo>
                      <a:pt x="444" y="438"/>
                      <a:pt x="445" y="437"/>
                      <a:pt x="446" y="438"/>
                    </a:cubicBezTo>
                    <a:cubicBezTo>
                      <a:pt x="444" y="438"/>
                      <a:pt x="445" y="440"/>
                      <a:pt x="447" y="439"/>
                    </a:cubicBezTo>
                    <a:cubicBezTo>
                      <a:pt x="447" y="439"/>
                      <a:pt x="447" y="438"/>
                      <a:pt x="448" y="438"/>
                    </a:cubicBezTo>
                    <a:cubicBezTo>
                      <a:pt x="450" y="438"/>
                      <a:pt x="451" y="439"/>
                      <a:pt x="451" y="438"/>
                    </a:cubicBezTo>
                    <a:cubicBezTo>
                      <a:pt x="450" y="438"/>
                      <a:pt x="451" y="433"/>
                      <a:pt x="451" y="434"/>
                    </a:cubicBezTo>
                    <a:close/>
                    <a:moveTo>
                      <a:pt x="533" y="450"/>
                    </a:moveTo>
                    <a:cubicBezTo>
                      <a:pt x="532" y="449"/>
                      <a:pt x="532" y="449"/>
                      <a:pt x="532" y="449"/>
                    </a:cubicBezTo>
                    <a:cubicBezTo>
                      <a:pt x="533" y="465"/>
                      <a:pt x="532" y="486"/>
                      <a:pt x="530" y="500"/>
                    </a:cubicBezTo>
                    <a:cubicBezTo>
                      <a:pt x="534" y="499"/>
                      <a:pt x="536" y="498"/>
                      <a:pt x="539" y="496"/>
                    </a:cubicBezTo>
                    <a:cubicBezTo>
                      <a:pt x="543" y="495"/>
                      <a:pt x="546" y="494"/>
                      <a:pt x="548" y="492"/>
                    </a:cubicBezTo>
                    <a:cubicBezTo>
                      <a:pt x="550" y="493"/>
                      <a:pt x="547" y="491"/>
                      <a:pt x="549" y="491"/>
                    </a:cubicBezTo>
                    <a:cubicBezTo>
                      <a:pt x="548" y="489"/>
                      <a:pt x="548" y="486"/>
                      <a:pt x="550" y="484"/>
                    </a:cubicBezTo>
                    <a:cubicBezTo>
                      <a:pt x="549" y="477"/>
                      <a:pt x="552" y="468"/>
                      <a:pt x="551" y="458"/>
                    </a:cubicBezTo>
                    <a:cubicBezTo>
                      <a:pt x="550" y="449"/>
                      <a:pt x="550" y="440"/>
                      <a:pt x="550" y="431"/>
                    </a:cubicBezTo>
                    <a:cubicBezTo>
                      <a:pt x="549" y="431"/>
                      <a:pt x="547" y="430"/>
                      <a:pt x="546" y="431"/>
                    </a:cubicBezTo>
                    <a:cubicBezTo>
                      <a:pt x="547" y="433"/>
                      <a:pt x="547" y="437"/>
                      <a:pt x="546" y="438"/>
                    </a:cubicBezTo>
                    <a:cubicBezTo>
                      <a:pt x="546" y="447"/>
                      <a:pt x="546" y="458"/>
                      <a:pt x="546" y="468"/>
                    </a:cubicBezTo>
                    <a:cubicBezTo>
                      <a:pt x="545" y="477"/>
                      <a:pt x="544" y="487"/>
                      <a:pt x="542" y="494"/>
                    </a:cubicBezTo>
                    <a:cubicBezTo>
                      <a:pt x="541" y="495"/>
                      <a:pt x="541" y="494"/>
                      <a:pt x="541" y="493"/>
                    </a:cubicBezTo>
                    <a:cubicBezTo>
                      <a:pt x="544" y="482"/>
                      <a:pt x="544" y="467"/>
                      <a:pt x="544" y="454"/>
                    </a:cubicBezTo>
                    <a:cubicBezTo>
                      <a:pt x="544" y="453"/>
                      <a:pt x="543" y="455"/>
                      <a:pt x="544" y="454"/>
                    </a:cubicBezTo>
                    <a:cubicBezTo>
                      <a:pt x="544" y="453"/>
                      <a:pt x="544" y="454"/>
                      <a:pt x="544" y="453"/>
                    </a:cubicBezTo>
                    <a:cubicBezTo>
                      <a:pt x="544" y="448"/>
                      <a:pt x="545" y="438"/>
                      <a:pt x="543" y="432"/>
                    </a:cubicBezTo>
                    <a:cubicBezTo>
                      <a:pt x="542" y="432"/>
                      <a:pt x="539" y="432"/>
                      <a:pt x="537" y="433"/>
                    </a:cubicBezTo>
                    <a:cubicBezTo>
                      <a:pt x="538" y="436"/>
                      <a:pt x="537" y="437"/>
                      <a:pt x="538" y="439"/>
                    </a:cubicBezTo>
                    <a:cubicBezTo>
                      <a:pt x="537" y="450"/>
                      <a:pt x="539" y="461"/>
                      <a:pt x="538" y="472"/>
                    </a:cubicBezTo>
                    <a:cubicBezTo>
                      <a:pt x="538" y="479"/>
                      <a:pt x="538" y="489"/>
                      <a:pt x="536" y="496"/>
                    </a:cubicBezTo>
                    <a:cubicBezTo>
                      <a:pt x="535" y="496"/>
                      <a:pt x="536" y="496"/>
                      <a:pt x="536" y="497"/>
                    </a:cubicBezTo>
                    <a:cubicBezTo>
                      <a:pt x="531" y="498"/>
                      <a:pt x="532" y="489"/>
                      <a:pt x="534" y="489"/>
                    </a:cubicBezTo>
                    <a:cubicBezTo>
                      <a:pt x="535" y="488"/>
                      <a:pt x="535" y="490"/>
                      <a:pt x="535" y="490"/>
                    </a:cubicBezTo>
                    <a:cubicBezTo>
                      <a:pt x="536" y="479"/>
                      <a:pt x="536" y="467"/>
                      <a:pt x="536" y="456"/>
                    </a:cubicBezTo>
                    <a:cubicBezTo>
                      <a:pt x="536" y="451"/>
                      <a:pt x="535" y="446"/>
                      <a:pt x="536" y="442"/>
                    </a:cubicBezTo>
                    <a:cubicBezTo>
                      <a:pt x="534" y="440"/>
                      <a:pt x="535" y="437"/>
                      <a:pt x="535" y="434"/>
                    </a:cubicBezTo>
                    <a:cubicBezTo>
                      <a:pt x="534" y="434"/>
                      <a:pt x="533" y="435"/>
                      <a:pt x="531" y="435"/>
                    </a:cubicBezTo>
                    <a:cubicBezTo>
                      <a:pt x="533" y="440"/>
                      <a:pt x="531" y="444"/>
                      <a:pt x="533" y="449"/>
                    </a:cubicBezTo>
                    <a:cubicBezTo>
                      <a:pt x="532" y="449"/>
                      <a:pt x="533" y="450"/>
                      <a:pt x="533" y="451"/>
                    </a:cubicBezTo>
                    <a:cubicBezTo>
                      <a:pt x="533" y="450"/>
                      <a:pt x="532" y="450"/>
                      <a:pt x="533" y="450"/>
                    </a:cubicBezTo>
                    <a:close/>
                    <a:moveTo>
                      <a:pt x="717" y="432"/>
                    </a:moveTo>
                    <a:cubicBezTo>
                      <a:pt x="718" y="432"/>
                      <a:pt x="719" y="431"/>
                      <a:pt x="718" y="431"/>
                    </a:cubicBezTo>
                    <a:cubicBezTo>
                      <a:pt x="718" y="432"/>
                      <a:pt x="717" y="431"/>
                      <a:pt x="717" y="432"/>
                    </a:cubicBezTo>
                    <a:close/>
                    <a:moveTo>
                      <a:pt x="304" y="435"/>
                    </a:moveTo>
                    <a:cubicBezTo>
                      <a:pt x="307" y="436"/>
                      <a:pt x="309" y="436"/>
                      <a:pt x="312" y="436"/>
                    </a:cubicBezTo>
                    <a:cubicBezTo>
                      <a:pt x="308" y="435"/>
                      <a:pt x="305" y="432"/>
                      <a:pt x="301" y="431"/>
                    </a:cubicBezTo>
                    <a:cubicBezTo>
                      <a:pt x="302" y="432"/>
                      <a:pt x="304" y="433"/>
                      <a:pt x="304" y="435"/>
                    </a:cubicBezTo>
                    <a:close/>
                    <a:moveTo>
                      <a:pt x="523" y="434"/>
                    </a:moveTo>
                    <a:cubicBezTo>
                      <a:pt x="527" y="433"/>
                      <a:pt x="530" y="433"/>
                      <a:pt x="534" y="431"/>
                    </a:cubicBezTo>
                    <a:cubicBezTo>
                      <a:pt x="530" y="432"/>
                      <a:pt x="527" y="432"/>
                      <a:pt x="523" y="434"/>
                    </a:cubicBezTo>
                    <a:close/>
                    <a:moveTo>
                      <a:pt x="338" y="434"/>
                    </a:moveTo>
                    <a:cubicBezTo>
                      <a:pt x="339" y="433"/>
                      <a:pt x="339" y="433"/>
                      <a:pt x="339" y="432"/>
                    </a:cubicBezTo>
                    <a:cubicBezTo>
                      <a:pt x="338" y="433"/>
                      <a:pt x="337" y="432"/>
                      <a:pt x="336" y="432"/>
                    </a:cubicBezTo>
                    <a:cubicBezTo>
                      <a:pt x="337" y="433"/>
                      <a:pt x="338" y="432"/>
                      <a:pt x="338" y="434"/>
                    </a:cubicBezTo>
                    <a:close/>
                    <a:moveTo>
                      <a:pt x="453" y="435"/>
                    </a:moveTo>
                    <a:cubicBezTo>
                      <a:pt x="453" y="436"/>
                      <a:pt x="452" y="438"/>
                      <a:pt x="452" y="438"/>
                    </a:cubicBezTo>
                    <a:cubicBezTo>
                      <a:pt x="453" y="437"/>
                      <a:pt x="455" y="439"/>
                      <a:pt x="457" y="438"/>
                    </a:cubicBezTo>
                    <a:cubicBezTo>
                      <a:pt x="454" y="438"/>
                      <a:pt x="456" y="435"/>
                      <a:pt x="455" y="434"/>
                    </a:cubicBezTo>
                    <a:cubicBezTo>
                      <a:pt x="456" y="434"/>
                      <a:pt x="456" y="432"/>
                      <a:pt x="456" y="432"/>
                    </a:cubicBezTo>
                    <a:cubicBezTo>
                      <a:pt x="455" y="433"/>
                      <a:pt x="454" y="434"/>
                      <a:pt x="453" y="435"/>
                    </a:cubicBezTo>
                    <a:close/>
                    <a:moveTo>
                      <a:pt x="719" y="435"/>
                    </a:moveTo>
                    <a:cubicBezTo>
                      <a:pt x="720" y="434"/>
                      <a:pt x="720" y="434"/>
                      <a:pt x="722" y="433"/>
                    </a:cubicBezTo>
                    <a:cubicBezTo>
                      <a:pt x="720" y="432"/>
                      <a:pt x="718" y="433"/>
                      <a:pt x="719" y="435"/>
                    </a:cubicBezTo>
                    <a:close/>
                    <a:moveTo>
                      <a:pt x="827" y="434"/>
                    </a:moveTo>
                    <a:cubicBezTo>
                      <a:pt x="827" y="435"/>
                      <a:pt x="828" y="434"/>
                      <a:pt x="828" y="435"/>
                    </a:cubicBezTo>
                    <a:cubicBezTo>
                      <a:pt x="829" y="434"/>
                      <a:pt x="831" y="434"/>
                      <a:pt x="832" y="433"/>
                    </a:cubicBezTo>
                    <a:cubicBezTo>
                      <a:pt x="830" y="433"/>
                      <a:pt x="828" y="433"/>
                      <a:pt x="827" y="434"/>
                    </a:cubicBezTo>
                    <a:close/>
                    <a:moveTo>
                      <a:pt x="796" y="434"/>
                    </a:moveTo>
                    <a:cubicBezTo>
                      <a:pt x="796" y="434"/>
                      <a:pt x="797" y="434"/>
                      <a:pt x="796" y="435"/>
                    </a:cubicBezTo>
                    <a:cubicBezTo>
                      <a:pt x="795" y="435"/>
                      <a:pt x="794" y="434"/>
                      <a:pt x="793" y="435"/>
                    </a:cubicBezTo>
                    <a:cubicBezTo>
                      <a:pt x="793" y="435"/>
                      <a:pt x="793" y="435"/>
                      <a:pt x="792" y="436"/>
                    </a:cubicBezTo>
                    <a:cubicBezTo>
                      <a:pt x="788" y="436"/>
                      <a:pt x="786" y="438"/>
                      <a:pt x="783" y="438"/>
                    </a:cubicBezTo>
                    <a:cubicBezTo>
                      <a:pt x="782" y="440"/>
                      <a:pt x="780" y="440"/>
                      <a:pt x="779" y="440"/>
                    </a:cubicBezTo>
                    <a:cubicBezTo>
                      <a:pt x="776" y="442"/>
                      <a:pt x="772" y="442"/>
                      <a:pt x="770" y="444"/>
                    </a:cubicBezTo>
                    <a:cubicBezTo>
                      <a:pt x="770" y="444"/>
                      <a:pt x="771" y="444"/>
                      <a:pt x="771" y="445"/>
                    </a:cubicBezTo>
                    <a:cubicBezTo>
                      <a:pt x="774" y="443"/>
                      <a:pt x="779" y="442"/>
                      <a:pt x="783" y="440"/>
                    </a:cubicBezTo>
                    <a:cubicBezTo>
                      <a:pt x="785" y="439"/>
                      <a:pt x="786" y="439"/>
                      <a:pt x="789" y="438"/>
                    </a:cubicBezTo>
                    <a:cubicBezTo>
                      <a:pt x="792" y="438"/>
                      <a:pt x="795" y="435"/>
                      <a:pt x="798" y="436"/>
                    </a:cubicBezTo>
                    <a:cubicBezTo>
                      <a:pt x="799" y="434"/>
                      <a:pt x="801" y="435"/>
                      <a:pt x="802" y="433"/>
                    </a:cubicBezTo>
                    <a:cubicBezTo>
                      <a:pt x="800" y="433"/>
                      <a:pt x="799" y="434"/>
                      <a:pt x="798" y="434"/>
                    </a:cubicBezTo>
                    <a:cubicBezTo>
                      <a:pt x="798" y="434"/>
                      <a:pt x="798" y="433"/>
                      <a:pt x="797" y="433"/>
                    </a:cubicBezTo>
                    <a:cubicBezTo>
                      <a:pt x="797" y="434"/>
                      <a:pt x="797" y="434"/>
                      <a:pt x="796" y="434"/>
                    </a:cubicBezTo>
                    <a:close/>
                    <a:moveTo>
                      <a:pt x="820" y="437"/>
                    </a:moveTo>
                    <a:cubicBezTo>
                      <a:pt x="822" y="437"/>
                      <a:pt x="825" y="436"/>
                      <a:pt x="827" y="435"/>
                    </a:cubicBezTo>
                    <a:cubicBezTo>
                      <a:pt x="825" y="435"/>
                      <a:pt x="821" y="437"/>
                      <a:pt x="820" y="437"/>
                    </a:cubicBezTo>
                    <a:close/>
                    <a:moveTo>
                      <a:pt x="698" y="437"/>
                    </a:moveTo>
                    <a:cubicBezTo>
                      <a:pt x="699" y="436"/>
                      <a:pt x="702" y="436"/>
                      <a:pt x="702" y="435"/>
                    </a:cubicBezTo>
                    <a:cubicBezTo>
                      <a:pt x="701" y="436"/>
                      <a:pt x="698" y="435"/>
                      <a:pt x="698" y="437"/>
                    </a:cubicBezTo>
                    <a:close/>
                    <a:moveTo>
                      <a:pt x="315" y="438"/>
                    </a:moveTo>
                    <a:cubicBezTo>
                      <a:pt x="307" y="437"/>
                      <a:pt x="300" y="437"/>
                      <a:pt x="292" y="435"/>
                    </a:cubicBezTo>
                    <a:cubicBezTo>
                      <a:pt x="297" y="438"/>
                      <a:pt x="303" y="438"/>
                      <a:pt x="308" y="440"/>
                    </a:cubicBezTo>
                    <a:cubicBezTo>
                      <a:pt x="309" y="438"/>
                      <a:pt x="312" y="439"/>
                      <a:pt x="315" y="438"/>
                    </a:cubicBezTo>
                    <a:close/>
                    <a:moveTo>
                      <a:pt x="708" y="440"/>
                    </a:moveTo>
                    <a:cubicBezTo>
                      <a:pt x="710" y="439"/>
                      <a:pt x="714" y="438"/>
                      <a:pt x="715" y="435"/>
                    </a:cubicBezTo>
                    <a:cubicBezTo>
                      <a:pt x="712" y="436"/>
                      <a:pt x="709" y="438"/>
                      <a:pt x="708" y="440"/>
                    </a:cubicBezTo>
                    <a:close/>
                    <a:moveTo>
                      <a:pt x="524" y="502"/>
                    </a:moveTo>
                    <a:cubicBezTo>
                      <a:pt x="524" y="501"/>
                      <a:pt x="527" y="502"/>
                      <a:pt x="527" y="501"/>
                    </a:cubicBezTo>
                    <a:cubicBezTo>
                      <a:pt x="529" y="495"/>
                      <a:pt x="531" y="486"/>
                      <a:pt x="530" y="480"/>
                    </a:cubicBezTo>
                    <a:cubicBezTo>
                      <a:pt x="531" y="474"/>
                      <a:pt x="531" y="467"/>
                      <a:pt x="531" y="461"/>
                    </a:cubicBezTo>
                    <a:cubicBezTo>
                      <a:pt x="531" y="454"/>
                      <a:pt x="531" y="446"/>
                      <a:pt x="529" y="439"/>
                    </a:cubicBezTo>
                    <a:cubicBezTo>
                      <a:pt x="528" y="439"/>
                      <a:pt x="527" y="438"/>
                      <a:pt x="528" y="436"/>
                    </a:cubicBezTo>
                    <a:cubicBezTo>
                      <a:pt x="527" y="436"/>
                      <a:pt x="526" y="436"/>
                      <a:pt x="524" y="437"/>
                    </a:cubicBezTo>
                    <a:cubicBezTo>
                      <a:pt x="524" y="441"/>
                      <a:pt x="525" y="444"/>
                      <a:pt x="525" y="448"/>
                    </a:cubicBezTo>
                    <a:cubicBezTo>
                      <a:pt x="525" y="449"/>
                      <a:pt x="526" y="448"/>
                      <a:pt x="526" y="449"/>
                    </a:cubicBezTo>
                    <a:cubicBezTo>
                      <a:pt x="526" y="449"/>
                      <a:pt x="525" y="449"/>
                      <a:pt x="525" y="450"/>
                    </a:cubicBezTo>
                    <a:cubicBezTo>
                      <a:pt x="526" y="465"/>
                      <a:pt x="528" y="486"/>
                      <a:pt x="525" y="500"/>
                    </a:cubicBezTo>
                    <a:cubicBezTo>
                      <a:pt x="525" y="500"/>
                      <a:pt x="525" y="500"/>
                      <a:pt x="525" y="500"/>
                    </a:cubicBezTo>
                    <a:cubicBezTo>
                      <a:pt x="525" y="500"/>
                      <a:pt x="524" y="501"/>
                      <a:pt x="524" y="502"/>
                    </a:cubicBezTo>
                    <a:close/>
                    <a:moveTo>
                      <a:pt x="716" y="438"/>
                    </a:moveTo>
                    <a:cubicBezTo>
                      <a:pt x="716" y="439"/>
                      <a:pt x="719" y="437"/>
                      <a:pt x="718" y="436"/>
                    </a:cubicBezTo>
                    <a:cubicBezTo>
                      <a:pt x="718" y="437"/>
                      <a:pt x="717" y="437"/>
                      <a:pt x="716" y="437"/>
                    </a:cubicBezTo>
                    <a:cubicBezTo>
                      <a:pt x="716" y="438"/>
                      <a:pt x="715" y="438"/>
                      <a:pt x="716" y="438"/>
                    </a:cubicBezTo>
                    <a:close/>
                    <a:moveTo>
                      <a:pt x="724" y="436"/>
                    </a:moveTo>
                    <a:cubicBezTo>
                      <a:pt x="724" y="438"/>
                      <a:pt x="725" y="436"/>
                      <a:pt x="725" y="437"/>
                    </a:cubicBezTo>
                    <a:cubicBezTo>
                      <a:pt x="722" y="439"/>
                      <a:pt x="718" y="439"/>
                      <a:pt x="716" y="442"/>
                    </a:cubicBezTo>
                    <a:cubicBezTo>
                      <a:pt x="717" y="442"/>
                      <a:pt x="718" y="442"/>
                      <a:pt x="718" y="443"/>
                    </a:cubicBezTo>
                    <a:cubicBezTo>
                      <a:pt x="718" y="444"/>
                      <a:pt x="716" y="445"/>
                      <a:pt x="714" y="445"/>
                    </a:cubicBezTo>
                    <a:cubicBezTo>
                      <a:pt x="713" y="447"/>
                      <a:pt x="711" y="449"/>
                      <a:pt x="711" y="451"/>
                    </a:cubicBezTo>
                    <a:cubicBezTo>
                      <a:pt x="713" y="450"/>
                      <a:pt x="716" y="449"/>
                      <a:pt x="719" y="448"/>
                    </a:cubicBezTo>
                    <a:cubicBezTo>
                      <a:pt x="722" y="444"/>
                      <a:pt x="724" y="440"/>
                      <a:pt x="727" y="436"/>
                    </a:cubicBezTo>
                    <a:cubicBezTo>
                      <a:pt x="726" y="436"/>
                      <a:pt x="725" y="436"/>
                      <a:pt x="724" y="436"/>
                    </a:cubicBezTo>
                    <a:close/>
                    <a:moveTo>
                      <a:pt x="686" y="443"/>
                    </a:moveTo>
                    <a:cubicBezTo>
                      <a:pt x="688" y="442"/>
                      <a:pt x="690" y="441"/>
                      <a:pt x="693" y="440"/>
                    </a:cubicBezTo>
                    <a:cubicBezTo>
                      <a:pt x="693" y="439"/>
                      <a:pt x="695" y="438"/>
                      <a:pt x="694" y="437"/>
                    </a:cubicBezTo>
                    <a:cubicBezTo>
                      <a:pt x="691" y="438"/>
                      <a:pt x="687" y="440"/>
                      <a:pt x="686" y="443"/>
                    </a:cubicBezTo>
                    <a:close/>
                    <a:moveTo>
                      <a:pt x="520" y="503"/>
                    </a:moveTo>
                    <a:cubicBezTo>
                      <a:pt x="520" y="503"/>
                      <a:pt x="520" y="503"/>
                      <a:pt x="520" y="502"/>
                    </a:cubicBezTo>
                    <a:cubicBezTo>
                      <a:pt x="520" y="502"/>
                      <a:pt x="521" y="503"/>
                      <a:pt x="522" y="502"/>
                    </a:cubicBezTo>
                    <a:cubicBezTo>
                      <a:pt x="526" y="490"/>
                      <a:pt x="525" y="473"/>
                      <a:pt x="523" y="459"/>
                    </a:cubicBezTo>
                    <a:cubicBezTo>
                      <a:pt x="523" y="453"/>
                      <a:pt x="523" y="444"/>
                      <a:pt x="522" y="437"/>
                    </a:cubicBezTo>
                    <a:cubicBezTo>
                      <a:pt x="520" y="438"/>
                      <a:pt x="519" y="438"/>
                      <a:pt x="517" y="439"/>
                    </a:cubicBezTo>
                    <a:cubicBezTo>
                      <a:pt x="517" y="440"/>
                      <a:pt x="517" y="442"/>
                      <a:pt x="516" y="443"/>
                    </a:cubicBezTo>
                    <a:cubicBezTo>
                      <a:pt x="516" y="443"/>
                      <a:pt x="517" y="443"/>
                      <a:pt x="516" y="443"/>
                    </a:cubicBezTo>
                    <a:cubicBezTo>
                      <a:pt x="517" y="445"/>
                      <a:pt x="516" y="447"/>
                      <a:pt x="518" y="449"/>
                    </a:cubicBezTo>
                    <a:cubicBezTo>
                      <a:pt x="517" y="449"/>
                      <a:pt x="517" y="449"/>
                      <a:pt x="517" y="449"/>
                    </a:cubicBezTo>
                    <a:cubicBezTo>
                      <a:pt x="518" y="457"/>
                      <a:pt x="517" y="467"/>
                      <a:pt x="519" y="478"/>
                    </a:cubicBezTo>
                    <a:cubicBezTo>
                      <a:pt x="518" y="482"/>
                      <a:pt x="518" y="489"/>
                      <a:pt x="518" y="494"/>
                    </a:cubicBezTo>
                    <a:cubicBezTo>
                      <a:pt x="518" y="497"/>
                      <a:pt x="518" y="501"/>
                      <a:pt x="519" y="502"/>
                    </a:cubicBezTo>
                    <a:cubicBezTo>
                      <a:pt x="517" y="502"/>
                      <a:pt x="518" y="504"/>
                      <a:pt x="518" y="505"/>
                    </a:cubicBezTo>
                    <a:cubicBezTo>
                      <a:pt x="518" y="504"/>
                      <a:pt x="522" y="503"/>
                      <a:pt x="520" y="503"/>
                    </a:cubicBezTo>
                    <a:close/>
                    <a:moveTo>
                      <a:pt x="812" y="439"/>
                    </a:moveTo>
                    <a:cubicBezTo>
                      <a:pt x="814" y="439"/>
                      <a:pt x="818" y="439"/>
                      <a:pt x="817" y="437"/>
                    </a:cubicBezTo>
                    <a:cubicBezTo>
                      <a:pt x="816" y="438"/>
                      <a:pt x="813" y="438"/>
                      <a:pt x="812" y="439"/>
                    </a:cubicBezTo>
                    <a:close/>
                    <a:moveTo>
                      <a:pt x="515" y="456"/>
                    </a:moveTo>
                    <a:cubicBezTo>
                      <a:pt x="515" y="456"/>
                      <a:pt x="515" y="456"/>
                      <a:pt x="515" y="455"/>
                    </a:cubicBezTo>
                    <a:cubicBezTo>
                      <a:pt x="515" y="455"/>
                      <a:pt x="515" y="455"/>
                      <a:pt x="516" y="455"/>
                    </a:cubicBezTo>
                    <a:cubicBezTo>
                      <a:pt x="514" y="450"/>
                      <a:pt x="514" y="445"/>
                      <a:pt x="514" y="439"/>
                    </a:cubicBezTo>
                    <a:cubicBezTo>
                      <a:pt x="512" y="439"/>
                      <a:pt x="511" y="440"/>
                      <a:pt x="510" y="440"/>
                    </a:cubicBezTo>
                    <a:cubicBezTo>
                      <a:pt x="509" y="448"/>
                      <a:pt x="510" y="454"/>
                      <a:pt x="510" y="462"/>
                    </a:cubicBezTo>
                    <a:cubicBezTo>
                      <a:pt x="511" y="469"/>
                      <a:pt x="511" y="477"/>
                      <a:pt x="511" y="484"/>
                    </a:cubicBezTo>
                    <a:cubicBezTo>
                      <a:pt x="512" y="491"/>
                      <a:pt x="512" y="501"/>
                      <a:pt x="510" y="507"/>
                    </a:cubicBezTo>
                    <a:cubicBezTo>
                      <a:pt x="508" y="508"/>
                      <a:pt x="507" y="506"/>
                      <a:pt x="507" y="505"/>
                    </a:cubicBezTo>
                    <a:cubicBezTo>
                      <a:pt x="508" y="503"/>
                      <a:pt x="509" y="502"/>
                      <a:pt x="509" y="500"/>
                    </a:cubicBezTo>
                    <a:cubicBezTo>
                      <a:pt x="509" y="497"/>
                      <a:pt x="510" y="492"/>
                      <a:pt x="510" y="487"/>
                    </a:cubicBezTo>
                    <a:cubicBezTo>
                      <a:pt x="509" y="476"/>
                      <a:pt x="509" y="463"/>
                      <a:pt x="507" y="454"/>
                    </a:cubicBezTo>
                    <a:cubicBezTo>
                      <a:pt x="508" y="453"/>
                      <a:pt x="508" y="451"/>
                      <a:pt x="507" y="450"/>
                    </a:cubicBezTo>
                    <a:cubicBezTo>
                      <a:pt x="508" y="448"/>
                      <a:pt x="507" y="448"/>
                      <a:pt x="507" y="446"/>
                    </a:cubicBezTo>
                    <a:cubicBezTo>
                      <a:pt x="508" y="445"/>
                      <a:pt x="507" y="443"/>
                      <a:pt x="507" y="441"/>
                    </a:cubicBezTo>
                    <a:cubicBezTo>
                      <a:pt x="505" y="441"/>
                      <a:pt x="505" y="441"/>
                      <a:pt x="504" y="441"/>
                    </a:cubicBezTo>
                    <a:cubicBezTo>
                      <a:pt x="503" y="441"/>
                      <a:pt x="504" y="442"/>
                      <a:pt x="503" y="443"/>
                    </a:cubicBezTo>
                    <a:cubicBezTo>
                      <a:pt x="504" y="443"/>
                      <a:pt x="504" y="442"/>
                      <a:pt x="504" y="443"/>
                    </a:cubicBezTo>
                    <a:cubicBezTo>
                      <a:pt x="503" y="443"/>
                      <a:pt x="502" y="444"/>
                      <a:pt x="504" y="444"/>
                    </a:cubicBezTo>
                    <a:cubicBezTo>
                      <a:pt x="504" y="444"/>
                      <a:pt x="503" y="444"/>
                      <a:pt x="503" y="445"/>
                    </a:cubicBezTo>
                    <a:cubicBezTo>
                      <a:pt x="504" y="446"/>
                      <a:pt x="504" y="444"/>
                      <a:pt x="505" y="445"/>
                    </a:cubicBezTo>
                    <a:cubicBezTo>
                      <a:pt x="504" y="445"/>
                      <a:pt x="504" y="446"/>
                      <a:pt x="504" y="446"/>
                    </a:cubicBezTo>
                    <a:cubicBezTo>
                      <a:pt x="504" y="446"/>
                      <a:pt x="503" y="446"/>
                      <a:pt x="503" y="446"/>
                    </a:cubicBezTo>
                    <a:cubicBezTo>
                      <a:pt x="504" y="454"/>
                      <a:pt x="503" y="459"/>
                      <a:pt x="505" y="466"/>
                    </a:cubicBezTo>
                    <a:cubicBezTo>
                      <a:pt x="504" y="468"/>
                      <a:pt x="504" y="471"/>
                      <a:pt x="504" y="473"/>
                    </a:cubicBezTo>
                    <a:cubicBezTo>
                      <a:pt x="504" y="475"/>
                      <a:pt x="504" y="478"/>
                      <a:pt x="505" y="477"/>
                    </a:cubicBezTo>
                    <a:cubicBezTo>
                      <a:pt x="504" y="478"/>
                      <a:pt x="504" y="482"/>
                      <a:pt x="504" y="482"/>
                    </a:cubicBezTo>
                    <a:cubicBezTo>
                      <a:pt x="503" y="490"/>
                      <a:pt x="504" y="498"/>
                      <a:pt x="502" y="505"/>
                    </a:cubicBezTo>
                    <a:cubicBezTo>
                      <a:pt x="503" y="505"/>
                      <a:pt x="503" y="504"/>
                      <a:pt x="503" y="505"/>
                    </a:cubicBezTo>
                    <a:cubicBezTo>
                      <a:pt x="503" y="506"/>
                      <a:pt x="503" y="506"/>
                      <a:pt x="503" y="507"/>
                    </a:cubicBezTo>
                    <a:cubicBezTo>
                      <a:pt x="502" y="508"/>
                      <a:pt x="503" y="510"/>
                      <a:pt x="502" y="511"/>
                    </a:cubicBezTo>
                    <a:cubicBezTo>
                      <a:pt x="504" y="509"/>
                      <a:pt x="507" y="509"/>
                      <a:pt x="510" y="508"/>
                    </a:cubicBezTo>
                    <a:cubicBezTo>
                      <a:pt x="510" y="508"/>
                      <a:pt x="509" y="508"/>
                      <a:pt x="510" y="508"/>
                    </a:cubicBezTo>
                    <a:cubicBezTo>
                      <a:pt x="510" y="508"/>
                      <a:pt x="510" y="508"/>
                      <a:pt x="511" y="508"/>
                    </a:cubicBezTo>
                    <a:cubicBezTo>
                      <a:pt x="511" y="508"/>
                      <a:pt x="511" y="508"/>
                      <a:pt x="512" y="507"/>
                    </a:cubicBezTo>
                    <a:cubicBezTo>
                      <a:pt x="512" y="507"/>
                      <a:pt x="512" y="508"/>
                      <a:pt x="512" y="508"/>
                    </a:cubicBezTo>
                    <a:cubicBezTo>
                      <a:pt x="513" y="507"/>
                      <a:pt x="514" y="506"/>
                      <a:pt x="515" y="506"/>
                    </a:cubicBezTo>
                    <a:cubicBezTo>
                      <a:pt x="515" y="503"/>
                      <a:pt x="516" y="501"/>
                      <a:pt x="516" y="500"/>
                    </a:cubicBezTo>
                    <a:cubicBezTo>
                      <a:pt x="516" y="501"/>
                      <a:pt x="515" y="501"/>
                      <a:pt x="515" y="500"/>
                    </a:cubicBezTo>
                    <a:cubicBezTo>
                      <a:pt x="516" y="500"/>
                      <a:pt x="516" y="498"/>
                      <a:pt x="515" y="497"/>
                    </a:cubicBezTo>
                    <a:cubicBezTo>
                      <a:pt x="517" y="496"/>
                      <a:pt x="516" y="493"/>
                      <a:pt x="516" y="492"/>
                    </a:cubicBezTo>
                    <a:cubicBezTo>
                      <a:pt x="516" y="492"/>
                      <a:pt x="516" y="492"/>
                      <a:pt x="516" y="492"/>
                    </a:cubicBezTo>
                    <a:cubicBezTo>
                      <a:pt x="516" y="480"/>
                      <a:pt x="516" y="468"/>
                      <a:pt x="515" y="456"/>
                    </a:cubicBezTo>
                    <a:close/>
                    <a:moveTo>
                      <a:pt x="808" y="441"/>
                    </a:moveTo>
                    <a:cubicBezTo>
                      <a:pt x="810" y="441"/>
                      <a:pt x="811" y="439"/>
                      <a:pt x="812" y="440"/>
                    </a:cubicBezTo>
                    <a:cubicBezTo>
                      <a:pt x="811" y="439"/>
                      <a:pt x="809" y="440"/>
                      <a:pt x="808" y="441"/>
                    </a:cubicBezTo>
                    <a:close/>
                    <a:moveTo>
                      <a:pt x="333" y="441"/>
                    </a:moveTo>
                    <a:cubicBezTo>
                      <a:pt x="332" y="441"/>
                      <a:pt x="333" y="440"/>
                      <a:pt x="332" y="440"/>
                    </a:cubicBezTo>
                    <a:cubicBezTo>
                      <a:pt x="331" y="440"/>
                      <a:pt x="333" y="441"/>
                      <a:pt x="333" y="441"/>
                    </a:cubicBezTo>
                    <a:close/>
                    <a:moveTo>
                      <a:pt x="702" y="440"/>
                    </a:moveTo>
                    <a:cubicBezTo>
                      <a:pt x="699" y="441"/>
                      <a:pt x="697" y="444"/>
                      <a:pt x="696" y="446"/>
                    </a:cubicBezTo>
                    <a:cubicBezTo>
                      <a:pt x="699" y="444"/>
                      <a:pt x="703" y="444"/>
                      <a:pt x="705" y="441"/>
                    </a:cubicBezTo>
                    <a:cubicBezTo>
                      <a:pt x="704" y="441"/>
                      <a:pt x="703" y="440"/>
                      <a:pt x="702" y="440"/>
                    </a:cubicBezTo>
                    <a:close/>
                    <a:moveTo>
                      <a:pt x="329" y="444"/>
                    </a:moveTo>
                    <a:cubicBezTo>
                      <a:pt x="324" y="442"/>
                      <a:pt x="316" y="441"/>
                      <a:pt x="311" y="441"/>
                    </a:cubicBezTo>
                    <a:cubicBezTo>
                      <a:pt x="316" y="442"/>
                      <a:pt x="323" y="444"/>
                      <a:pt x="329" y="444"/>
                    </a:cubicBezTo>
                    <a:close/>
                    <a:moveTo>
                      <a:pt x="768" y="457"/>
                    </a:moveTo>
                    <a:cubicBezTo>
                      <a:pt x="770" y="454"/>
                      <a:pt x="773" y="455"/>
                      <a:pt x="775" y="454"/>
                    </a:cubicBezTo>
                    <a:cubicBezTo>
                      <a:pt x="779" y="453"/>
                      <a:pt x="783" y="450"/>
                      <a:pt x="787" y="450"/>
                    </a:cubicBezTo>
                    <a:cubicBezTo>
                      <a:pt x="789" y="448"/>
                      <a:pt x="791" y="448"/>
                      <a:pt x="793" y="447"/>
                    </a:cubicBezTo>
                    <a:cubicBezTo>
                      <a:pt x="793" y="447"/>
                      <a:pt x="794" y="447"/>
                      <a:pt x="794" y="446"/>
                    </a:cubicBezTo>
                    <a:cubicBezTo>
                      <a:pt x="798" y="445"/>
                      <a:pt x="803" y="443"/>
                      <a:pt x="808" y="441"/>
                    </a:cubicBezTo>
                    <a:cubicBezTo>
                      <a:pt x="808" y="441"/>
                      <a:pt x="806" y="442"/>
                      <a:pt x="806" y="442"/>
                    </a:cubicBezTo>
                    <a:cubicBezTo>
                      <a:pt x="805" y="442"/>
                      <a:pt x="804" y="443"/>
                      <a:pt x="803" y="443"/>
                    </a:cubicBezTo>
                    <a:cubicBezTo>
                      <a:pt x="803" y="443"/>
                      <a:pt x="802" y="443"/>
                      <a:pt x="802" y="443"/>
                    </a:cubicBezTo>
                    <a:cubicBezTo>
                      <a:pt x="801" y="444"/>
                      <a:pt x="802" y="443"/>
                      <a:pt x="801" y="443"/>
                    </a:cubicBezTo>
                    <a:cubicBezTo>
                      <a:pt x="796" y="444"/>
                      <a:pt x="792" y="446"/>
                      <a:pt x="787" y="447"/>
                    </a:cubicBezTo>
                    <a:cubicBezTo>
                      <a:pt x="785" y="449"/>
                      <a:pt x="779" y="449"/>
                      <a:pt x="778" y="451"/>
                    </a:cubicBezTo>
                    <a:cubicBezTo>
                      <a:pt x="775" y="451"/>
                      <a:pt x="773" y="452"/>
                      <a:pt x="771" y="454"/>
                    </a:cubicBezTo>
                    <a:cubicBezTo>
                      <a:pt x="767" y="455"/>
                      <a:pt x="764" y="456"/>
                      <a:pt x="761" y="457"/>
                    </a:cubicBezTo>
                    <a:cubicBezTo>
                      <a:pt x="756" y="458"/>
                      <a:pt x="753" y="462"/>
                      <a:pt x="748" y="462"/>
                    </a:cubicBezTo>
                    <a:cubicBezTo>
                      <a:pt x="748" y="463"/>
                      <a:pt x="746" y="462"/>
                      <a:pt x="746" y="463"/>
                    </a:cubicBezTo>
                    <a:cubicBezTo>
                      <a:pt x="755" y="462"/>
                      <a:pt x="760" y="458"/>
                      <a:pt x="768" y="457"/>
                    </a:cubicBezTo>
                    <a:close/>
                    <a:moveTo>
                      <a:pt x="711" y="444"/>
                    </a:moveTo>
                    <a:cubicBezTo>
                      <a:pt x="713" y="443"/>
                      <a:pt x="714" y="443"/>
                      <a:pt x="715" y="441"/>
                    </a:cubicBezTo>
                    <a:cubicBezTo>
                      <a:pt x="713" y="441"/>
                      <a:pt x="712" y="442"/>
                      <a:pt x="711" y="444"/>
                    </a:cubicBezTo>
                    <a:close/>
                    <a:moveTo>
                      <a:pt x="693" y="443"/>
                    </a:moveTo>
                    <a:cubicBezTo>
                      <a:pt x="693" y="442"/>
                      <a:pt x="695" y="442"/>
                      <a:pt x="694" y="442"/>
                    </a:cubicBezTo>
                    <a:cubicBezTo>
                      <a:pt x="694" y="442"/>
                      <a:pt x="692" y="442"/>
                      <a:pt x="693" y="443"/>
                    </a:cubicBezTo>
                    <a:close/>
                    <a:moveTo>
                      <a:pt x="345" y="443"/>
                    </a:moveTo>
                    <a:cubicBezTo>
                      <a:pt x="345" y="443"/>
                      <a:pt x="345" y="443"/>
                      <a:pt x="346" y="443"/>
                    </a:cubicBezTo>
                    <a:cubicBezTo>
                      <a:pt x="346" y="442"/>
                      <a:pt x="346" y="442"/>
                      <a:pt x="345" y="442"/>
                    </a:cubicBezTo>
                    <a:cubicBezTo>
                      <a:pt x="345" y="442"/>
                      <a:pt x="345" y="443"/>
                      <a:pt x="345" y="443"/>
                    </a:cubicBezTo>
                    <a:close/>
                    <a:moveTo>
                      <a:pt x="494" y="485"/>
                    </a:moveTo>
                    <a:cubicBezTo>
                      <a:pt x="495" y="483"/>
                      <a:pt x="493" y="483"/>
                      <a:pt x="494" y="481"/>
                    </a:cubicBezTo>
                    <a:cubicBezTo>
                      <a:pt x="494" y="481"/>
                      <a:pt x="494" y="483"/>
                      <a:pt x="495" y="482"/>
                    </a:cubicBezTo>
                    <a:cubicBezTo>
                      <a:pt x="494" y="481"/>
                      <a:pt x="495" y="481"/>
                      <a:pt x="494" y="481"/>
                    </a:cubicBezTo>
                    <a:cubicBezTo>
                      <a:pt x="495" y="481"/>
                      <a:pt x="495" y="480"/>
                      <a:pt x="495" y="480"/>
                    </a:cubicBezTo>
                    <a:cubicBezTo>
                      <a:pt x="494" y="480"/>
                      <a:pt x="494" y="479"/>
                      <a:pt x="494" y="479"/>
                    </a:cubicBezTo>
                    <a:cubicBezTo>
                      <a:pt x="495" y="479"/>
                      <a:pt x="494" y="479"/>
                      <a:pt x="494" y="478"/>
                    </a:cubicBezTo>
                    <a:cubicBezTo>
                      <a:pt x="494" y="478"/>
                      <a:pt x="494" y="478"/>
                      <a:pt x="495" y="478"/>
                    </a:cubicBezTo>
                    <a:cubicBezTo>
                      <a:pt x="494" y="472"/>
                      <a:pt x="495" y="461"/>
                      <a:pt x="492" y="452"/>
                    </a:cubicBezTo>
                    <a:cubicBezTo>
                      <a:pt x="491" y="453"/>
                      <a:pt x="491" y="455"/>
                      <a:pt x="491" y="457"/>
                    </a:cubicBezTo>
                    <a:cubicBezTo>
                      <a:pt x="490" y="456"/>
                      <a:pt x="489" y="458"/>
                      <a:pt x="489" y="457"/>
                    </a:cubicBezTo>
                    <a:cubicBezTo>
                      <a:pt x="488" y="457"/>
                      <a:pt x="489" y="458"/>
                      <a:pt x="488" y="459"/>
                    </a:cubicBezTo>
                    <a:cubicBezTo>
                      <a:pt x="488" y="458"/>
                      <a:pt x="488" y="458"/>
                      <a:pt x="488" y="457"/>
                    </a:cubicBezTo>
                    <a:cubicBezTo>
                      <a:pt x="488" y="457"/>
                      <a:pt x="489" y="456"/>
                      <a:pt x="489" y="455"/>
                    </a:cubicBezTo>
                    <a:cubicBezTo>
                      <a:pt x="489" y="457"/>
                      <a:pt x="488" y="455"/>
                      <a:pt x="488" y="455"/>
                    </a:cubicBezTo>
                    <a:cubicBezTo>
                      <a:pt x="488" y="456"/>
                      <a:pt x="489" y="455"/>
                      <a:pt x="489" y="454"/>
                    </a:cubicBezTo>
                    <a:cubicBezTo>
                      <a:pt x="489" y="455"/>
                      <a:pt x="488" y="455"/>
                      <a:pt x="488" y="454"/>
                    </a:cubicBezTo>
                    <a:cubicBezTo>
                      <a:pt x="488" y="454"/>
                      <a:pt x="488" y="452"/>
                      <a:pt x="488" y="452"/>
                    </a:cubicBezTo>
                    <a:cubicBezTo>
                      <a:pt x="488" y="452"/>
                      <a:pt x="489" y="453"/>
                      <a:pt x="489" y="453"/>
                    </a:cubicBezTo>
                    <a:cubicBezTo>
                      <a:pt x="488" y="453"/>
                      <a:pt x="489" y="453"/>
                      <a:pt x="489" y="454"/>
                    </a:cubicBezTo>
                    <a:cubicBezTo>
                      <a:pt x="489" y="454"/>
                      <a:pt x="489" y="454"/>
                      <a:pt x="489" y="454"/>
                    </a:cubicBezTo>
                    <a:cubicBezTo>
                      <a:pt x="489" y="454"/>
                      <a:pt x="490" y="455"/>
                      <a:pt x="489" y="455"/>
                    </a:cubicBezTo>
                    <a:cubicBezTo>
                      <a:pt x="489" y="455"/>
                      <a:pt x="490" y="456"/>
                      <a:pt x="490" y="455"/>
                    </a:cubicBezTo>
                    <a:cubicBezTo>
                      <a:pt x="489" y="455"/>
                      <a:pt x="491" y="452"/>
                      <a:pt x="489" y="452"/>
                    </a:cubicBezTo>
                    <a:cubicBezTo>
                      <a:pt x="490" y="451"/>
                      <a:pt x="490" y="451"/>
                      <a:pt x="490" y="450"/>
                    </a:cubicBezTo>
                    <a:cubicBezTo>
                      <a:pt x="489" y="451"/>
                      <a:pt x="489" y="451"/>
                      <a:pt x="488" y="452"/>
                    </a:cubicBezTo>
                    <a:cubicBezTo>
                      <a:pt x="488" y="451"/>
                      <a:pt x="488" y="448"/>
                      <a:pt x="489" y="448"/>
                    </a:cubicBezTo>
                    <a:cubicBezTo>
                      <a:pt x="489" y="449"/>
                      <a:pt x="488" y="450"/>
                      <a:pt x="489" y="451"/>
                    </a:cubicBezTo>
                    <a:cubicBezTo>
                      <a:pt x="489" y="450"/>
                      <a:pt x="490" y="450"/>
                      <a:pt x="490" y="450"/>
                    </a:cubicBezTo>
                    <a:cubicBezTo>
                      <a:pt x="490" y="449"/>
                      <a:pt x="489" y="449"/>
                      <a:pt x="489" y="449"/>
                    </a:cubicBezTo>
                    <a:cubicBezTo>
                      <a:pt x="489" y="449"/>
                      <a:pt x="491" y="447"/>
                      <a:pt x="490" y="447"/>
                    </a:cubicBezTo>
                    <a:cubicBezTo>
                      <a:pt x="489" y="447"/>
                      <a:pt x="490" y="448"/>
                      <a:pt x="489" y="448"/>
                    </a:cubicBezTo>
                    <a:cubicBezTo>
                      <a:pt x="489" y="447"/>
                      <a:pt x="490" y="446"/>
                      <a:pt x="489" y="445"/>
                    </a:cubicBezTo>
                    <a:cubicBezTo>
                      <a:pt x="489" y="445"/>
                      <a:pt x="489" y="445"/>
                      <a:pt x="488" y="445"/>
                    </a:cubicBezTo>
                    <a:cubicBezTo>
                      <a:pt x="488" y="446"/>
                      <a:pt x="488" y="447"/>
                      <a:pt x="488" y="447"/>
                    </a:cubicBezTo>
                    <a:cubicBezTo>
                      <a:pt x="488" y="446"/>
                      <a:pt x="488" y="446"/>
                      <a:pt x="488" y="445"/>
                    </a:cubicBezTo>
                    <a:cubicBezTo>
                      <a:pt x="486" y="445"/>
                      <a:pt x="483" y="446"/>
                      <a:pt x="481" y="447"/>
                    </a:cubicBezTo>
                    <a:cubicBezTo>
                      <a:pt x="481" y="448"/>
                      <a:pt x="481" y="451"/>
                      <a:pt x="482" y="450"/>
                    </a:cubicBezTo>
                    <a:cubicBezTo>
                      <a:pt x="482" y="451"/>
                      <a:pt x="482" y="450"/>
                      <a:pt x="482" y="451"/>
                    </a:cubicBezTo>
                    <a:cubicBezTo>
                      <a:pt x="481" y="452"/>
                      <a:pt x="482" y="452"/>
                      <a:pt x="482" y="452"/>
                    </a:cubicBezTo>
                    <a:cubicBezTo>
                      <a:pt x="482" y="455"/>
                      <a:pt x="483" y="458"/>
                      <a:pt x="483" y="460"/>
                    </a:cubicBezTo>
                    <a:cubicBezTo>
                      <a:pt x="485" y="467"/>
                      <a:pt x="485" y="474"/>
                      <a:pt x="485" y="482"/>
                    </a:cubicBezTo>
                    <a:cubicBezTo>
                      <a:pt x="486" y="495"/>
                      <a:pt x="484" y="503"/>
                      <a:pt x="483" y="514"/>
                    </a:cubicBezTo>
                    <a:cubicBezTo>
                      <a:pt x="482" y="514"/>
                      <a:pt x="482" y="516"/>
                      <a:pt x="482" y="516"/>
                    </a:cubicBezTo>
                    <a:cubicBezTo>
                      <a:pt x="482" y="516"/>
                      <a:pt x="483" y="516"/>
                      <a:pt x="483" y="516"/>
                    </a:cubicBezTo>
                    <a:cubicBezTo>
                      <a:pt x="482" y="517"/>
                      <a:pt x="482" y="516"/>
                      <a:pt x="482" y="516"/>
                    </a:cubicBezTo>
                    <a:cubicBezTo>
                      <a:pt x="482" y="517"/>
                      <a:pt x="482" y="518"/>
                      <a:pt x="481" y="518"/>
                    </a:cubicBezTo>
                    <a:cubicBezTo>
                      <a:pt x="482" y="518"/>
                      <a:pt x="478" y="519"/>
                      <a:pt x="480" y="519"/>
                    </a:cubicBezTo>
                    <a:cubicBezTo>
                      <a:pt x="479" y="519"/>
                      <a:pt x="478" y="519"/>
                      <a:pt x="478" y="518"/>
                    </a:cubicBezTo>
                    <a:cubicBezTo>
                      <a:pt x="481" y="514"/>
                      <a:pt x="481" y="506"/>
                      <a:pt x="483" y="499"/>
                    </a:cubicBezTo>
                    <a:cubicBezTo>
                      <a:pt x="482" y="499"/>
                      <a:pt x="482" y="499"/>
                      <a:pt x="482" y="499"/>
                    </a:cubicBezTo>
                    <a:cubicBezTo>
                      <a:pt x="483" y="498"/>
                      <a:pt x="482" y="498"/>
                      <a:pt x="482" y="497"/>
                    </a:cubicBezTo>
                    <a:cubicBezTo>
                      <a:pt x="483" y="494"/>
                      <a:pt x="483" y="491"/>
                      <a:pt x="483" y="487"/>
                    </a:cubicBezTo>
                    <a:cubicBezTo>
                      <a:pt x="484" y="484"/>
                      <a:pt x="483" y="479"/>
                      <a:pt x="483" y="476"/>
                    </a:cubicBezTo>
                    <a:cubicBezTo>
                      <a:pt x="483" y="476"/>
                      <a:pt x="483" y="476"/>
                      <a:pt x="483" y="475"/>
                    </a:cubicBezTo>
                    <a:cubicBezTo>
                      <a:pt x="483" y="475"/>
                      <a:pt x="483" y="475"/>
                      <a:pt x="483" y="475"/>
                    </a:cubicBezTo>
                    <a:cubicBezTo>
                      <a:pt x="484" y="473"/>
                      <a:pt x="482" y="469"/>
                      <a:pt x="482" y="466"/>
                    </a:cubicBezTo>
                    <a:cubicBezTo>
                      <a:pt x="482" y="466"/>
                      <a:pt x="481" y="466"/>
                      <a:pt x="482" y="465"/>
                    </a:cubicBezTo>
                    <a:cubicBezTo>
                      <a:pt x="483" y="461"/>
                      <a:pt x="480" y="452"/>
                      <a:pt x="479" y="447"/>
                    </a:cubicBezTo>
                    <a:cubicBezTo>
                      <a:pt x="477" y="448"/>
                      <a:pt x="473" y="448"/>
                      <a:pt x="471" y="449"/>
                    </a:cubicBezTo>
                    <a:cubicBezTo>
                      <a:pt x="473" y="457"/>
                      <a:pt x="473" y="466"/>
                      <a:pt x="475" y="472"/>
                    </a:cubicBezTo>
                    <a:cubicBezTo>
                      <a:pt x="475" y="476"/>
                      <a:pt x="476" y="481"/>
                      <a:pt x="476" y="486"/>
                    </a:cubicBezTo>
                    <a:cubicBezTo>
                      <a:pt x="477" y="493"/>
                      <a:pt x="476" y="502"/>
                      <a:pt x="475" y="510"/>
                    </a:cubicBezTo>
                    <a:cubicBezTo>
                      <a:pt x="476" y="510"/>
                      <a:pt x="474" y="511"/>
                      <a:pt x="475" y="512"/>
                    </a:cubicBezTo>
                    <a:cubicBezTo>
                      <a:pt x="473" y="513"/>
                      <a:pt x="474" y="515"/>
                      <a:pt x="473" y="517"/>
                    </a:cubicBezTo>
                    <a:cubicBezTo>
                      <a:pt x="474" y="517"/>
                      <a:pt x="474" y="516"/>
                      <a:pt x="474" y="517"/>
                    </a:cubicBezTo>
                    <a:cubicBezTo>
                      <a:pt x="473" y="518"/>
                      <a:pt x="473" y="520"/>
                      <a:pt x="471" y="520"/>
                    </a:cubicBezTo>
                    <a:cubicBezTo>
                      <a:pt x="470" y="518"/>
                      <a:pt x="472" y="516"/>
                      <a:pt x="472" y="514"/>
                    </a:cubicBezTo>
                    <a:cubicBezTo>
                      <a:pt x="474" y="509"/>
                      <a:pt x="473" y="503"/>
                      <a:pt x="474" y="499"/>
                    </a:cubicBezTo>
                    <a:cubicBezTo>
                      <a:pt x="474" y="498"/>
                      <a:pt x="474" y="497"/>
                      <a:pt x="474" y="496"/>
                    </a:cubicBezTo>
                    <a:cubicBezTo>
                      <a:pt x="474" y="496"/>
                      <a:pt x="474" y="496"/>
                      <a:pt x="474" y="496"/>
                    </a:cubicBezTo>
                    <a:cubicBezTo>
                      <a:pt x="474" y="494"/>
                      <a:pt x="475" y="489"/>
                      <a:pt x="474" y="486"/>
                    </a:cubicBezTo>
                    <a:cubicBezTo>
                      <a:pt x="474" y="486"/>
                      <a:pt x="474" y="486"/>
                      <a:pt x="474" y="486"/>
                    </a:cubicBezTo>
                    <a:cubicBezTo>
                      <a:pt x="475" y="486"/>
                      <a:pt x="474" y="485"/>
                      <a:pt x="474" y="485"/>
                    </a:cubicBezTo>
                    <a:cubicBezTo>
                      <a:pt x="475" y="485"/>
                      <a:pt x="474" y="484"/>
                      <a:pt x="473" y="483"/>
                    </a:cubicBezTo>
                    <a:cubicBezTo>
                      <a:pt x="475" y="482"/>
                      <a:pt x="473" y="480"/>
                      <a:pt x="473" y="478"/>
                    </a:cubicBezTo>
                    <a:cubicBezTo>
                      <a:pt x="473" y="478"/>
                      <a:pt x="474" y="477"/>
                      <a:pt x="474" y="477"/>
                    </a:cubicBezTo>
                    <a:cubicBezTo>
                      <a:pt x="474" y="477"/>
                      <a:pt x="474" y="476"/>
                      <a:pt x="474" y="476"/>
                    </a:cubicBezTo>
                    <a:cubicBezTo>
                      <a:pt x="473" y="472"/>
                      <a:pt x="472" y="465"/>
                      <a:pt x="472" y="460"/>
                    </a:cubicBezTo>
                    <a:cubicBezTo>
                      <a:pt x="471" y="460"/>
                      <a:pt x="471" y="461"/>
                      <a:pt x="471" y="461"/>
                    </a:cubicBezTo>
                    <a:cubicBezTo>
                      <a:pt x="471" y="458"/>
                      <a:pt x="471" y="453"/>
                      <a:pt x="469" y="452"/>
                    </a:cubicBezTo>
                    <a:cubicBezTo>
                      <a:pt x="470" y="454"/>
                      <a:pt x="469" y="454"/>
                      <a:pt x="469" y="456"/>
                    </a:cubicBezTo>
                    <a:cubicBezTo>
                      <a:pt x="469" y="456"/>
                      <a:pt x="469" y="457"/>
                      <a:pt x="468" y="457"/>
                    </a:cubicBezTo>
                    <a:cubicBezTo>
                      <a:pt x="468" y="455"/>
                      <a:pt x="468" y="454"/>
                      <a:pt x="468" y="453"/>
                    </a:cubicBezTo>
                    <a:cubicBezTo>
                      <a:pt x="468" y="452"/>
                      <a:pt x="469" y="452"/>
                      <a:pt x="469" y="450"/>
                    </a:cubicBezTo>
                    <a:cubicBezTo>
                      <a:pt x="468" y="450"/>
                      <a:pt x="465" y="450"/>
                      <a:pt x="463" y="451"/>
                    </a:cubicBezTo>
                    <a:cubicBezTo>
                      <a:pt x="464" y="456"/>
                      <a:pt x="465" y="462"/>
                      <a:pt x="465" y="467"/>
                    </a:cubicBezTo>
                    <a:cubicBezTo>
                      <a:pt x="467" y="472"/>
                      <a:pt x="466" y="479"/>
                      <a:pt x="468" y="483"/>
                    </a:cubicBezTo>
                    <a:cubicBezTo>
                      <a:pt x="469" y="483"/>
                      <a:pt x="468" y="483"/>
                      <a:pt x="469" y="483"/>
                    </a:cubicBezTo>
                    <a:cubicBezTo>
                      <a:pt x="469" y="483"/>
                      <a:pt x="470" y="483"/>
                      <a:pt x="469" y="484"/>
                    </a:cubicBezTo>
                    <a:cubicBezTo>
                      <a:pt x="469" y="483"/>
                      <a:pt x="468" y="484"/>
                      <a:pt x="468" y="485"/>
                    </a:cubicBezTo>
                    <a:cubicBezTo>
                      <a:pt x="469" y="485"/>
                      <a:pt x="468" y="483"/>
                      <a:pt x="469" y="484"/>
                    </a:cubicBezTo>
                    <a:cubicBezTo>
                      <a:pt x="469" y="485"/>
                      <a:pt x="468" y="485"/>
                      <a:pt x="468" y="485"/>
                    </a:cubicBezTo>
                    <a:cubicBezTo>
                      <a:pt x="468" y="488"/>
                      <a:pt x="467" y="491"/>
                      <a:pt x="468" y="492"/>
                    </a:cubicBezTo>
                    <a:cubicBezTo>
                      <a:pt x="468" y="494"/>
                      <a:pt x="468" y="498"/>
                      <a:pt x="468" y="501"/>
                    </a:cubicBezTo>
                    <a:cubicBezTo>
                      <a:pt x="467" y="504"/>
                      <a:pt x="469" y="508"/>
                      <a:pt x="468" y="511"/>
                    </a:cubicBezTo>
                    <a:cubicBezTo>
                      <a:pt x="468" y="515"/>
                      <a:pt x="467" y="518"/>
                      <a:pt x="467" y="522"/>
                    </a:cubicBezTo>
                    <a:cubicBezTo>
                      <a:pt x="466" y="523"/>
                      <a:pt x="466" y="524"/>
                      <a:pt x="466" y="525"/>
                    </a:cubicBezTo>
                    <a:cubicBezTo>
                      <a:pt x="466" y="524"/>
                      <a:pt x="466" y="525"/>
                      <a:pt x="466" y="525"/>
                    </a:cubicBezTo>
                    <a:cubicBezTo>
                      <a:pt x="467" y="526"/>
                      <a:pt x="466" y="525"/>
                      <a:pt x="467" y="525"/>
                    </a:cubicBezTo>
                    <a:cubicBezTo>
                      <a:pt x="470" y="525"/>
                      <a:pt x="472" y="523"/>
                      <a:pt x="474" y="522"/>
                    </a:cubicBezTo>
                    <a:cubicBezTo>
                      <a:pt x="474" y="522"/>
                      <a:pt x="474" y="521"/>
                      <a:pt x="475" y="521"/>
                    </a:cubicBezTo>
                    <a:cubicBezTo>
                      <a:pt x="474" y="522"/>
                      <a:pt x="475" y="522"/>
                      <a:pt x="474" y="523"/>
                    </a:cubicBezTo>
                    <a:cubicBezTo>
                      <a:pt x="477" y="522"/>
                      <a:pt x="478" y="521"/>
                      <a:pt x="480" y="520"/>
                    </a:cubicBezTo>
                    <a:cubicBezTo>
                      <a:pt x="479" y="521"/>
                      <a:pt x="480" y="520"/>
                      <a:pt x="480" y="520"/>
                    </a:cubicBezTo>
                    <a:cubicBezTo>
                      <a:pt x="485" y="519"/>
                      <a:pt x="489" y="516"/>
                      <a:pt x="493" y="514"/>
                    </a:cubicBezTo>
                    <a:cubicBezTo>
                      <a:pt x="493" y="513"/>
                      <a:pt x="492" y="514"/>
                      <a:pt x="492" y="513"/>
                    </a:cubicBezTo>
                    <a:cubicBezTo>
                      <a:pt x="493" y="513"/>
                      <a:pt x="493" y="514"/>
                      <a:pt x="494" y="514"/>
                    </a:cubicBezTo>
                    <a:cubicBezTo>
                      <a:pt x="496" y="513"/>
                      <a:pt x="497" y="513"/>
                      <a:pt x="499" y="512"/>
                    </a:cubicBezTo>
                    <a:cubicBezTo>
                      <a:pt x="503" y="493"/>
                      <a:pt x="503" y="470"/>
                      <a:pt x="501" y="452"/>
                    </a:cubicBezTo>
                    <a:cubicBezTo>
                      <a:pt x="501" y="454"/>
                      <a:pt x="500" y="451"/>
                      <a:pt x="501" y="451"/>
                    </a:cubicBezTo>
                    <a:cubicBezTo>
                      <a:pt x="501" y="451"/>
                      <a:pt x="501" y="452"/>
                      <a:pt x="502" y="452"/>
                    </a:cubicBezTo>
                    <a:cubicBezTo>
                      <a:pt x="501" y="448"/>
                      <a:pt x="501" y="446"/>
                      <a:pt x="502" y="442"/>
                    </a:cubicBezTo>
                    <a:cubicBezTo>
                      <a:pt x="499" y="442"/>
                      <a:pt x="495" y="443"/>
                      <a:pt x="492" y="444"/>
                    </a:cubicBezTo>
                    <a:cubicBezTo>
                      <a:pt x="495" y="455"/>
                      <a:pt x="497" y="468"/>
                      <a:pt x="496" y="483"/>
                    </a:cubicBezTo>
                    <a:cubicBezTo>
                      <a:pt x="496" y="484"/>
                      <a:pt x="496" y="486"/>
                      <a:pt x="496" y="488"/>
                    </a:cubicBezTo>
                    <a:cubicBezTo>
                      <a:pt x="496" y="492"/>
                      <a:pt x="494" y="498"/>
                      <a:pt x="495" y="502"/>
                    </a:cubicBezTo>
                    <a:cubicBezTo>
                      <a:pt x="493" y="504"/>
                      <a:pt x="494" y="510"/>
                      <a:pt x="492" y="511"/>
                    </a:cubicBezTo>
                    <a:cubicBezTo>
                      <a:pt x="492" y="510"/>
                      <a:pt x="491" y="509"/>
                      <a:pt x="491" y="508"/>
                    </a:cubicBezTo>
                    <a:cubicBezTo>
                      <a:pt x="491" y="507"/>
                      <a:pt x="492" y="505"/>
                      <a:pt x="492" y="504"/>
                    </a:cubicBezTo>
                    <a:cubicBezTo>
                      <a:pt x="492" y="503"/>
                      <a:pt x="492" y="502"/>
                      <a:pt x="492" y="502"/>
                    </a:cubicBezTo>
                    <a:cubicBezTo>
                      <a:pt x="492" y="502"/>
                      <a:pt x="492" y="502"/>
                      <a:pt x="492" y="502"/>
                    </a:cubicBezTo>
                    <a:cubicBezTo>
                      <a:pt x="493" y="497"/>
                      <a:pt x="494" y="491"/>
                      <a:pt x="494" y="486"/>
                    </a:cubicBezTo>
                    <a:cubicBezTo>
                      <a:pt x="492" y="486"/>
                      <a:pt x="494" y="484"/>
                      <a:pt x="494" y="485"/>
                    </a:cubicBezTo>
                    <a:close/>
                    <a:moveTo>
                      <a:pt x="672" y="449"/>
                    </a:moveTo>
                    <a:cubicBezTo>
                      <a:pt x="675" y="448"/>
                      <a:pt x="678" y="446"/>
                      <a:pt x="682" y="445"/>
                    </a:cubicBezTo>
                    <a:cubicBezTo>
                      <a:pt x="682" y="444"/>
                      <a:pt x="683" y="443"/>
                      <a:pt x="682" y="443"/>
                    </a:cubicBezTo>
                    <a:cubicBezTo>
                      <a:pt x="679" y="445"/>
                      <a:pt x="675" y="446"/>
                      <a:pt x="672" y="449"/>
                    </a:cubicBezTo>
                    <a:close/>
                    <a:moveTo>
                      <a:pt x="694" y="444"/>
                    </a:moveTo>
                    <a:cubicBezTo>
                      <a:pt x="693" y="445"/>
                      <a:pt x="691" y="445"/>
                      <a:pt x="690" y="446"/>
                    </a:cubicBezTo>
                    <a:cubicBezTo>
                      <a:pt x="691" y="446"/>
                      <a:pt x="692" y="446"/>
                      <a:pt x="693" y="445"/>
                    </a:cubicBezTo>
                    <a:cubicBezTo>
                      <a:pt x="693" y="446"/>
                      <a:pt x="692" y="447"/>
                      <a:pt x="693" y="446"/>
                    </a:cubicBezTo>
                    <a:cubicBezTo>
                      <a:pt x="693" y="445"/>
                      <a:pt x="696" y="444"/>
                      <a:pt x="695" y="443"/>
                    </a:cubicBezTo>
                    <a:cubicBezTo>
                      <a:pt x="695" y="443"/>
                      <a:pt x="694" y="444"/>
                      <a:pt x="694" y="444"/>
                    </a:cubicBezTo>
                    <a:close/>
                    <a:moveTo>
                      <a:pt x="703" y="446"/>
                    </a:moveTo>
                    <a:cubicBezTo>
                      <a:pt x="705" y="445"/>
                      <a:pt x="709" y="446"/>
                      <a:pt x="709" y="443"/>
                    </a:cubicBezTo>
                    <a:cubicBezTo>
                      <a:pt x="707" y="444"/>
                      <a:pt x="704" y="444"/>
                      <a:pt x="703" y="446"/>
                    </a:cubicBezTo>
                    <a:close/>
                    <a:moveTo>
                      <a:pt x="689" y="444"/>
                    </a:moveTo>
                    <a:cubicBezTo>
                      <a:pt x="685" y="445"/>
                      <a:pt x="681" y="446"/>
                      <a:pt x="680" y="449"/>
                    </a:cubicBezTo>
                    <a:cubicBezTo>
                      <a:pt x="683" y="448"/>
                      <a:pt x="687" y="447"/>
                      <a:pt x="689" y="444"/>
                    </a:cubicBezTo>
                    <a:close/>
                    <a:moveTo>
                      <a:pt x="777" y="445"/>
                    </a:moveTo>
                    <a:cubicBezTo>
                      <a:pt x="777" y="445"/>
                      <a:pt x="778" y="445"/>
                      <a:pt x="779" y="444"/>
                    </a:cubicBezTo>
                    <a:cubicBezTo>
                      <a:pt x="778" y="444"/>
                      <a:pt x="777" y="444"/>
                      <a:pt x="777" y="445"/>
                    </a:cubicBezTo>
                    <a:close/>
                    <a:moveTo>
                      <a:pt x="754" y="450"/>
                    </a:moveTo>
                    <a:cubicBezTo>
                      <a:pt x="755" y="450"/>
                      <a:pt x="755" y="449"/>
                      <a:pt x="756" y="449"/>
                    </a:cubicBezTo>
                    <a:cubicBezTo>
                      <a:pt x="756" y="449"/>
                      <a:pt x="756" y="450"/>
                      <a:pt x="756" y="450"/>
                    </a:cubicBezTo>
                    <a:cubicBezTo>
                      <a:pt x="759" y="447"/>
                      <a:pt x="764" y="447"/>
                      <a:pt x="767" y="444"/>
                    </a:cubicBezTo>
                    <a:cubicBezTo>
                      <a:pt x="762" y="446"/>
                      <a:pt x="757" y="447"/>
                      <a:pt x="754" y="450"/>
                    </a:cubicBezTo>
                    <a:close/>
                    <a:moveTo>
                      <a:pt x="772" y="447"/>
                    </a:moveTo>
                    <a:cubicBezTo>
                      <a:pt x="773" y="446"/>
                      <a:pt x="776" y="445"/>
                      <a:pt x="775" y="445"/>
                    </a:cubicBezTo>
                    <a:cubicBezTo>
                      <a:pt x="775" y="446"/>
                      <a:pt x="772" y="445"/>
                      <a:pt x="772" y="447"/>
                    </a:cubicBezTo>
                    <a:close/>
                    <a:moveTo>
                      <a:pt x="413" y="446"/>
                    </a:moveTo>
                    <a:cubicBezTo>
                      <a:pt x="414" y="446"/>
                      <a:pt x="414" y="447"/>
                      <a:pt x="415" y="446"/>
                    </a:cubicBezTo>
                    <a:cubicBezTo>
                      <a:pt x="415" y="445"/>
                      <a:pt x="414" y="445"/>
                      <a:pt x="413" y="446"/>
                    </a:cubicBezTo>
                    <a:close/>
                    <a:moveTo>
                      <a:pt x="344" y="447"/>
                    </a:moveTo>
                    <a:cubicBezTo>
                      <a:pt x="345" y="447"/>
                      <a:pt x="345" y="448"/>
                      <a:pt x="346" y="447"/>
                    </a:cubicBezTo>
                    <a:cubicBezTo>
                      <a:pt x="345" y="447"/>
                      <a:pt x="344" y="446"/>
                      <a:pt x="345" y="446"/>
                    </a:cubicBezTo>
                    <a:cubicBezTo>
                      <a:pt x="344" y="446"/>
                      <a:pt x="343" y="445"/>
                      <a:pt x="344" y="447"/>
                    </a:cubicBezTo>
                    <a:close/>
                    <a:moveTo>
                      <a:pt x="709" y="446"/>
                    </a:moveTo>
                    <a:cubicBezTo>
                      <a:pt x="708" y="448"/>
                      <a:pt x="706" y="450"/>
                      <a:pt x="705" y="453"/>
                    </a:cubicBezTo>
                    <a:cubicBezTo>
                      <a:pt x="709" y="452"/>
                      <a:pt x="709" y="448"/>
                      <a:pt x="711" y="446"/>
                    </a:cubicBezTo>
                    <a:cubicBezTo>
                      <a:pt x="712" y="446"/>
                      <a:pt x="712" y="445"/>
                      <a:pt x="711" y="445"/>
                    </a:cubicBezTo>
                    <a:cubicBezTo>
                      <a:pt x="711" y="446"/>
                      <a:pt x="710" y="446"/>
                      <a:pt x="709" y="446"/>
                    </a:cubicBezTo>
                    <a:close/>
                    <a:moveTo>
                      <a:pt x="432" y="446"/>
                    </a:moveTo>
                    <a:cubicBezTo>
                      <a:pt x="431" y="446"/>
                      <a:pt x="431" y="445"/>
                      <a:pt x="430" y="446"/>
                    </a:cubicBezTo>
                    <a:cubicBezTo>
                      <a:pt x="433" y="446"/>
                      <a:pt x="431" y="448"/>
                      <a:pt x="433" y="448"/>
                    </a:cubicBezTo>
                    <a:cubicBezTo>
                      <a:pt x="433" y="448"/>
                      <a:pt x="433" y="447"/>
                      <a:pt x="433" y="447"/>
                    </a:cubicBezTo>
                    <a:cubicBezTo>
                      <a:pt x="432" y="447"/>
                      <a:pt x="432" y="447"/>
                      <a:pt x="432" y="446"/>
                    </a:cubicBezTo>
                    <a:close/>
                    <a:moveTo>
                      <a:pt x="403" y="447"/>
                    </a:moveTo>
                    <a:cubicBezTo>
                      <a:pt x="412" y="449"/>
                      <a:pt x="418" y="451"/>
                      <a:pt x="426" y="452"/>
                    </a:cubicBezTo>
                    <a:cubicBezTo>
                      <a:pt x="426" y="451"/>
                      <a:pt x="426" y="450"/>
                      <a:pt x="425" y="450"/>
                    </a:cubicBezTo>
                    <a:cubicBezTo>
                      <a:pt x="421" y="448"/>
                      <a:pt x="415" y="449"/>
                      <a:pt x="410" y="447"/>
                    </a:cubicBezTo>
                    <a:cubicBezTo>
                      <a:pt x="409" y="447"/>
                      <a:pt x="409" y="448"/>
                      <a:pt x="409" y="448"/>
                    </a:cubicBezTo>
                    <a:cubicBezTo>
                      <a:pt x="408" y="446"/>
                      <a:pt x="405" y="446"/>
                      <a:pt x="403" y="447"/>
                    </a:cubicBezTo>
                    <a:close/>
                    <a:moveTo>
                      <a:pt x="687" y="449"/>
                    </a:moveTo>
                    <a:cubicBezTo>
                      <a:pt x="689" y="449"/>
                      <a:pt x="691" y="448"/>
                      <a:pt x="693" y="447"/>
                    </a:cubicBezTo>
                    <a:cubicBezTo>
                      <a:pt x="692" y="447"/>
                      <a:pt x="692" y="446"/>
                      <a:pt x="691" y="446"/>
                    </a:cubicBezTo>
                    <a:cubicBezTo>
                      <a:pt x="690" y="448"/>
                      <a:pt x="688" y="448"/>
                      <a:pt x="687" y="449"/>
                    </a:cubicBezTo>
                    <a:close/>
                    <a:moveTo>
                      <a:pt x="692" y="450"/>
                    </a:moveTo>
                    <a:cubicBezTo>
                      <a:pt x="695" y="450"/>
                      <a:pt x="697" y="448"/>
                      <a:pt x="700" y="448"/>
                    </a:cubicBezTo>
                    <a:cubicBezTo>
                      <a:pt x="700" y="447"/>
                      <a:pt x="702" y="446"/>
                      <a:pt x="701" y="446"/>
                    </a:cubicBezTo>
                    <a:cubicBezTo>
                      <a:pt x="698" y="448"/>
                      <a:pt x="694" y="448"/>
                      <a:pt x="692" y="450"/>
                    </a:cubicBezTo>
                    <a:close/>
                    <a:moveTo>
                      <a:pt x="401" y="447"/>
                    </a:moveTo>
                    <a:cubicBezTo>
                      <a:pt x="401" y="447"/>
                      <a:pt x="401" y="447"/>
                      <a:pt x="401" y="447"/>
                    </a:cubicBezTo>
                    <a:cubicBezTo>
                      <a:pt x="402" y="447"/>
                      <a:pt x="402" y="448"/>
                      <a:pt x="402" y="448"/>
                    </a:cubicBezTo>
                    <a:cubicBezTo>
                      <a:pt x="402" y="448"/>
                      <a:pt x="402" y="447"/>
                      <a:pt x="402" y="447"/>
                    </a:cubicBezTo>
                    <a:cubicBezTo>
                      <a:pt x="402" y="448"/>
                      <a:pt x="403" y="448"/>
                      <a:pt x="403" y="447"/>
                    </a:cubicBezTo>
                    <a:cubicBezTo>
                      <a:pt x="402" y="447"/>
                      <a:pt x="402" y="447"/>
                      <a:pt x="402" y="447"/>
                    </a:cubicBezTo>
                    <a:cubicBezTo>
                      <a:pt x="402" y="447"/>
                      <a:pt x="402" y="447"/>
                      <a:pt x="401" y="447"/>
                    </a:cubicBezTo>
                    <a:close/>
                    <a:moveTo>
                      <a:pt x="422" y="447"/>
                    </a:moveTo>
                    <a:cubicBezTo>
                      <a:pt x="423" y="447"/>
                      <a:pt x="424" y="448"/>
                      <a:pt x="425" y="447"/>
                    </a:cubicBezTo>
                    <a:cubicBezTo>
                      <a:pt x="424" y="447"/>
                      <a:pt x="422" y="446"/>
                      <a:pt x="422" y="447"/>
                    </a:cubicBezTo>
                    <a:close/>
                    <a:moveTo>
                      <a:pt x="398" y="448"/>
                    </a:moveTo>
                    <a:cubicBezTo>
                      <a:pt x="399" y="448"/>
                      <a:pt x="399" y="448"/>
                      <a:pt x="400" y="448"/>
                    </a:cubicBezTo>
                    <a:cubicBezTo>
                      <a:pt x="399" y="448"/>
                      <a:pt x="400" y="447"/>
                      <a:pt x="400" y="447"/>
                    </a:cubicBezTo>
                    <a:cubicBezTo>
                      <a:pt x="400" y="448"/>
                      <a:pt x="398" y="447"/>
                      <a:pt x="398" y="448"/>
                    </a:cubicBezTo>
                    <a:close/>
                    <a:moveTo>
                      <a:pt x="697" y="456"/>
                    </a:moveTo>
                    <a:cubicBezTo>
                      <a:pt x="698" y="455"/>
                      <a:pt x="699" y="454"/>
                      <a:pt x="702" y="454"/>
                    </a:cubicBezTo>
                    <a:cubicBezTo>
                      <a:pt x="703" y="452"/>
                      <a:pt x="705" y="450"/>
                      <a:pt x="706" y="447"/>
                    </a:cubicBezTo>
                    <a:cubicBezTo>
                      <a:pt x="700" y="447"/>
                      <a:pt x="699" y="453"/>
                      <a:pt x="697" y="456"/>
                    </a:cubicBezTo>
                    <a:close/>
                    <a:moveTo>
                      <a:pt x="721" y="449"/>
                    </a:moveTo>
                    <a:cubicBezTo>
                      <a:pt x="718" y="455"/>
                      <a:pt x="713" y="459"/>
                      <a:pt x="711" y="465"/>
                    </a:cubicBezTo>
                    <a:cubicBezTo>
                      <a:pt x="712" y="465"/>
                      <a:pt x="714" y="464"/>
                      <a:pt x="714" y="463"/>
                    </a:cubicBezTo>
                    <a:cubicBezTo>
                      <a:pt x="713" y="463"/>
                      <a:pt x="715" y="463"/>
                      <a:pt x="714" y="462"/>
                    </a:cubicBezTo>
                    <a:cubicBezTo>
                      <a:pt x="714" y="462"/>
                      <a:pt x="714" y="462"/>
                      <a:pt x="714" y="462"/>
                    </a:cubicBezTo>
                    <a:cubicBezTo>
                      <a:pt x="715" y="461"/>
                      <a:pt x="714" y="461"/>
                      <a:pt x="714" y="460"/>
                    </a:cubicBezTo>
                    <a:cubicBezTo>
                      <a:pt x="715" y="460"/>
                      <a:pt x="714" y="459"/>
                      <a:pt x="715" y="459"/>
                    </a:cubicBezTo>
                    <a:cubicBezTo>
                      <a:pt x="715" y="461"/>
                      <a:pt x="714" y="462"/>
                      <a:pt x="715" y="464"/>
                    </a:cubicBezTo>
                    <a:cubicBezTo>
                      <a:pt x="719" y="461"/>
                      <a:pt x="721" y="456"/>
                      <a:pt x="724" y="452"/>
                    </a:cubicBezTo>
                    <a:cubicBezTo>
                      <a:pt x="724" y="451"/>
                      <a:pt x="722" y="451"/>
                      <a:pt x="723" y="451"/>
                    </a:cubicBezTo>
                    <a:cubicBezTo>
                      <a:pt x="723" y="452"/>
                      <a:pt x="724" y="451"/>
                      <a:pt x="724" y="451"/>
                    </a:cubicBezTo>
                    <a:cubicBezTo>
                      <a:pt x="724" y="450"/>
                      <a:pt x="726" y="449"/>
                      <a:pt x="725" y="449"/>
                    </a:cubicBezTo>
                    <a:cubicBezTo>
                      <a:pt x="723" y="449"/>
                      <a:pt x="722" y="450"/>
                      <a:pt x="721" y="450"/>
                    </a:cubicBezTo>
                    <a:cubicBezTo>
                      <a:pt x="721" y="450"/>
                      <a:pt x="724" y="449"/>
                      <a:pt x="723" y="448"/>
                    </a:cubicBezTo>
                    <a:cubicBezTo>
                      <a:pt x="723" y="448"/>
                      <a:pt x="722" y="449"/>
                      <a:pt x="721" y="449"/>
                    </a:cubicBezTo>
                    <a:close/>
                    <a:moveTo>
                      <a:pt x="668" y="454"/>
                    </a:moveTo>
                    <a:cubicBezTo>
                      <a:pt x="670" y="453"/>
                      <a:pt x="673" y="451"/>
                      <a:pt x="675" y="452"/>
                    </a:cubicBezTo>
                    <a:cubicBezTo>
                      <a:pt x="676" y="450"/>
                      <a:pt x="678" y="450"/>
                      <a:pt x="678" y="448"/>
                    </a:cubicBezTo>
                    <a:cubicBezTo>
                      <a:pt x="675" y="450"/>
                      <a:pt x="670" y="451"/>
                      <a:pt x="668" y="454"/>
                    </a:cubicBezTo>
                    <a:close/>
                    <a:moveTo>
                      <a:pt x="439" y="465"/>
                    </a:moveTo>
                    <a:cubicBezTo>
                      <a:pt x="438" y="462"/>
                      <a:pt x="437" y="459"/>
                      <a:pt x="436" y="456"/>
                    </a:cubicBezTo>
                    <a:cubicBezTo>
                      <a:pt x="436" y="454"/>
                      <a:pt x="437" y="452"/>
                      <a:pt x="434" y="451"/>
                    </a:cubicBezTo>
                    <a:cubicBezTo>
                      <a:pt x="436" y="450"/>
                      <a:pt x="434" y="451"/>
                      <a:pt x="434" y="450"/>
                    </a:cubicBezTo>
                    <a:cubicBezTo>
                      <a:pt x="434" y="450"/>
                      <a:pt x="434" y="450"/>
                      <a:pt x="435" y="450"/>
                    </a:cubicBezTo>
                    <a:cubicBezTo>
                      <a:pt x="434" y="449"/>
                      <a:pt x="433" y="449"/>
                      <a:pt x="433" y="449"/>
                    </a:cubicBezTo>
                    <a:cubicBezTo>
                      <a:pt x="432" y="449"/>
                      <a:pt x="431" y="449"/>
                      <a:pt x="431" y="450"/>
                    </a:cubicBezTo>
                    <a:cubicBezTo>
                      <a:pt x="431" y="451"/>
                      <a:pt x="432" y="450"/>
                      <a:pt x="432" y="451"/>
                    </a:cubicBezTo>
                    <a:cubicBezTo>
                      <a:pt x="431" y="451"/>
                      <a:pt x="432" y="451"/>
                      <a:pt x="432" y="451"/>
                    </a:cubicBezTo>
                    <a:cubicBezTo>
                      <a:pt x="431" y="452"/>
                      <a:pt x="431" y="452"/>
                      <a:pt x="430" y="451"/>
                    </a:cubicBezTo>
                    <a:cubicBezTo>
                      <a:pt x="429" y="452"/>
                      <a:pt x="430" y="452"/>
                      <a:pt x="429" y="452"/>
                    </a:cubicBezTo>
                    <a:cubicBezTo>
                      <a:pt x="431" y="453"/>
                      <a:pt x="431" y="454"/>
                      <a:pt x="432" y="455"/>
                    </a:cubicBezTo>
                    <a:cubicBezTo>
                      <a:pt x="432" y="455"/>
                      <a:pt x="431" y="455"/>
                      <a:pt x="431" y="456"/>
                    </a:cubicBezTo>
                    <a:cubicBezTo>
                      <a:pt x="434" y="461"/>
                      <a:pt x="436" y="470"/>
                      <a:pt x="437" y="478"/>
                    </a:cubicBezTo>
                    <a:cubicBezTo>
                      <a:pt x="439" y="479"/>
                      <a:pt x="440" y="479"/>
                      <a:pt x="440" y="481"/>
                    </a:cubicBezTo>
                    <a:cubicBezTo>
                      <a:pt x="440" y="481"/>
                      <a:pt x="440" y="481"/>
                      <a:pt x="439" y="481"/>
                    </a:cubicBezTo>
                    <a:cubicBezTo>
                      <a:pt x="438" y="481"/>
                      <a:pt x="438" y="480"/>
                      <a:pt x="437" y="480"/>
                    </a:cubicBezTo>
                    <a:cubicBezTo>
                      <a:pt x="439" y="490"/>
                      <a:pt x="437" y="500"/>
                      <a:pt x="440" y="508"/>
                    </a:cubicBezTo>
                    <a:cubicBezTo>
                      <a:pt x="440" y="501"/>
                      <a:pt x="442" y="490"/>
                      <a:pt x="441" y="481"/>
                    </a:cubicBezTo>
                    <a:cubicBezTo>
                      <a:pt x="441" y="482"/>
                      <a:pt x="440" y="481"/>
                      <a:pt x="441" y="481"/>
                    </a:cubicBezTo>
                    <a:cubicBezTo>
                      <a:pt x="440" y="477"/>
                      <a:pt x="440" y="471"/>
                      <a:pt x="439" y="465"/>
                    </a:cubicBezTo>
                    <a:close/>
                    <a:moveTo>
                      <a:pt x="396" y="450"/>
                    </a:moveTo>
                    <a:cubicBezTo>
                      <a:pt x="395" y="450"/>
                      <a:pt x="394" y="449"/>
                      <a:pt x="394" y="450"/>
                    </a:cubicBezTo>
                    <a:cubicBezTo>
                      <a:pt x="395" y="450"/>
                      <a:pt x="395" y="450"/>
                      <a:pt x="396" y="450"/>
                    </a:cubicBezTo>
                    <a:close/>
                    <a:moveTo>
                      <a:pt x="682" y="450"/>
                    </a:moveTo>
                    <a:cubicBezTo>
                      <a:pt x="681" y="452"/>
                      <a:pt x="677" y="451"/>
                      <a:pt x="677" y="453"/>
                    </a:cubicBezTo>
                    <a:cubicBezTo>
                      <a:pt x="679" y="452"/>
                      <a:pt x="683" y="452"/>
                      <a:pt x="684" y="450"/>
                    </a:cubicBezTo>
                    <a:cubicBezTo>
                      <a:pt x="683" y="449"/>
                      <a:pt x="683" y="451"/>
                      <a:pt x="682" y="450"/>
                    </a:cubicBezTo>
                    <a:close/>
                    <a:moveTo>
                      <a:pt x="396" y="450"/>
                    </a:moveTo>
                    <a:cubicBezTo>
                      <a:pt x="398" y="450"/>
                      <a:pt x="399" y="451"/>
                      <a:pt x="400" y="451"/>
                    </a:cubicBezTo>
                    <a:cubicBezTo>
                      <a:pt x="399" y="450"/>
                      <a:pt x="397" y="449"/>
                      <a:pt x="396" y="450"/>
                    </a:cubicBezTo>
                    <a:close/>
                    <a:moveTo>
                      <a:pt x="707" y="456"/>
                    </a:moveTo>
                    <a:cubicBezTo>
                      <a:pt x="708" y="454"/>
                      <a:pt x="712" y="453"/>
                      <a:pt x="715" y="452"/>
                    </a:cubicBezTo>
                    <a:cubicBezTo>
                      <a:pt x="716" y="452"/>
                      <a:pt x="718" y="451"/>
                      <a:pt x="717" y="450"/>
                    </a:cubicBezTo>
                    <a:cubicBezTo>
                      <a:pt x="715" y="452"/>
                      <a:pt x="706" y="452"/>
                      <a:pt x="707" y="456"/>
                    </a:cubicBezTo>
                    <a:close/>
                    <a:moveTo>
                      <a:pt x="342" y="451"/>
                    </a:moveTo>
                    <a:cubicBezTo>
                      <a:pt x="343" y="451"/>
                      <a:pt x="344" y="451"/>
                      <a:pt x="345" y="451"/>
                    </a:cubicBezTo>
                    <a:cubicBezTo>
                      <a:pt x="344" y="450"/>
                      <a:pt x="344" y="450"/>
                      <a:pt x="342" y="450"/>
                    </a:cubicBezTo>
                    <a:cubicBezTo>
                      <a:pt x="342" y="450"/>
                      <a:pt x="342" y="451"/>
                      <a:pt x="342" y="451"/>
                    </a:cubicBezTo>
                    <a:close/>
                    <a:moveTo>
                      <a:pt x="684" y="460"/>
                    </a:moveTo>
                    <a:cubicBezTo>
                      <a:pt x="687" y="459"/>
                      <a:pt x="690" y="458"/>
                      <a:pt x="693" y="457"/>
                    </a:cubicBezTo>
                    <a:cubicBezTo>
                      <a:pt x="695" y="455"/>
                      <a:pt x="697" y="453"/>
                      <a:pt x="698" y="450"/>
                    </a:cubicBezTo>
                    <a:cubicBezTo>
                      <a:pt x="692" y="451"/>
                      <a:pt x="687" y="455"/>
                      <a:pt x="684" y="460"/>
                    </a:cubicBezTo>
                    <a:close/>
                    <a:moveTo>
                      <a:pt x="405" y="452"/>
                    </a:moveTo>
                    <a:cubicBezTo>
                      <a:pt x="404" y="451"/>
                      <a:pt x="403" y="451"/>
                      <a:pt x="402" y="451"/>
                    </a:cubicBezTo>
                    <a:cubicBezTo>
                      <a:pt x="402" y="451"/>
                      <a:pt x="404" y="452"/>
                      <a:pt x="405" y="452"/>
                    </a:cubicBezTo>
                    <a:close/>
                    <a:moveTo>
                      <a:pt x="406" y="452"/>
                    </a:moveTo>
                    <a:cubicBezTo>
                      <a:pt x="407" y="453"/>
                      <a:pt x="410" y="453"/>
                      <a:pt x="411" y="453"/>
                    </a:cubicBezTo>
                    <a:cubicBezTo>
                      <a:pt x="410" y="453"/>
                      <a:pt x="407" y="451"/>
                      <a:pt x="406" y="452"/>
                    </a:cubicBezTo>
                    <a:close/>
                    <a:moveTo>
                      <a:pt x="457" y="452"/>
                    </a:moveTo>
                    <a:cubicBezTo>
                      <a:pt x="460" y="464"/>
                      <a:pt x="461" y="476"/>
                      <a:pt x="461" y="489"/>
                    </a:cubicBezTo>
                    <a:cubicBezTo>
                      <a:pt x="460" y="500"/>
                      <a:pt x="460" y="511"/>
                      <a:pt x="460" y="521"/>
                    </a:cubicBezTo>
                    <a:cubicBezTo>
                      <a:pt x="459" y="523"/>
                      <a:pt x="461" y="526"/>
                      <a:pt x="460" y="528"/>
                    </a:cubicBezTo>
                    <a:cubicBezTo>
                      <a:pt x="460" y="528"/>
                      <a:pt x="459" y="528"/>
                      <a:pt x="458" y="528"/>
                    </a:cubicBezTo>
                    <a:cubicBezTo>
                      <a:pt x="457" y="526"/>
                      <a:pt x="459" y="525"/>
                      <a:pt x="458" y="523"/>
                    </a:cubicBezTo>
                    <a:cubicBezTo>
                      <a:pt x="457" y="525"/>
                      <a:pt x="457" y="526"/>
                      <a:pt x="457" y="527"/>
                    </a:cubicBezTo>
                    <a:cubicBezTo>
                      <a:pt x="456" y="526"/>
                      <a:pt x="456" y="528"/>
                      <a:pt x="456" y="527"/>
                    </a:cubicBezTo>
                    <a:cubicBezTo>
                      <a:pt x="456" y="527"/>
                      <a:pt x="457" y="526"/>
                      <a:pt x="456" y="526"/>
                    </a:cubicBezTo>
                    <a:cubicBezTo>
                      <a:pt x="456" y="526"/>
                      <a:pt x="455" y="525"/>
                      <a:pt x="454" y="525"/>
                    </a:cubicBezTo>
                    <a:cubicBezTo>
                      <a:pt x="453" y="527"/>
                      <a:pt x="454" y="530"/>
                      <a:pt x="452" y="532"/>
                    </a:cubicBezTo>
                    <a:cubicBezTo>
                      <a:pt x="452" y="531"/>
                      <a:pt x="451" y="532"/>
                      <a:pt x="451" y="531"/>
                    </a:cubicBezTo>
                    <a:cubicBezTo>
                      <a:pt x="452" y="526"/>
                      <a:pt x="453" y="522"/>
                      <a:pt x="453" y="517"/>
                    </a:cubicBezTo>
                    <a:cubicBezTo>
                      <a:pt x="453" y="514"/>
                      <a:pt x="453" y="511"/>
                      <a:pt x="453" y="508"/>
                    </a:cubicBezTo>
                    <a:cubicBezTo>
                      <a:pt x="453" y="504"/>
                      <a:pt x="452" y="500"/>
                      <a:pt x="452" y="497"/>
                    </a:cubicBezTo>
                    <a:cubicBezTo>
                      <a:pt x="452" y="493"/>
                      <a:pt x="453" y="490"/>
                      <a:pt x="452" y="486"/>
                    </a:cubicBezTo>
                    <a:cubicBezTo>
                      <a:pt x="452" y="483"/>
                      <a:pt x="451" y="480"/>
                      <a:pt x="451" y="476"/>
                    </a:cubicBezTo>
                    <a:cubicBezTo>
                      <a:pt x="449" y="468"/>
                      <a:pt x="450" y="462"/>
                      <a:pt x="448" y="454"/>
                    </a:cubicBezTo>
                    <a:cubicBezTo>
                      <a:pt x="446" y="454"/>
                      <a:pt x="445" y="454"/>
                      <a:pt x="444" y="455"/>
                    </a:cubicBezTo>
                    <a:cubicBezTo>
                      <a:pt x="444" y="456"/>
                      <a:pt x="446" y="455"/>
                      <a:pt x="446" y="456"/>
                    </a:cubicBezTo>
                    <a:cubicBezTo>
                      <a:pt x="447" y="459"/>
                      <a:pt x="446" y="463"/>
                      <a:pt x="447" y="467"/>
                    </a:cubicBezTo>
                    <a:cubicBezTo>
                      <a:pt x="447" y="467"/>
                      <a:pt x="448" y="468"/>
                      <a:pt x="448" y="469"/>
                    </a:cubicBezTo>
                    <a:cubicBezTo>
                      <a:pt x="448" y="471"/>
                      <a:pt x="448" y="472"/>
                      <a:pt x="448" y="474"/>
                    </a:cubicBezTo>
                    <a:cubicBezTo>
                      <a:pt x="448" y="476"/>
                      <a:pt x="449" y="477"/>
                      <a:pt x="450" y="479"/>
                    </a:cubicBezTo>
                    <a:cubicBezTo>
                      <a:pt x="451" y="484"/>
                      <a:pt x="450" y="490"/>
                      <a:pt x="451" y="495"/>
                    </a:cubicBezTo>
                    <a:cubicBezTo>
                      <a:pt x="451" y="496"/>
                      <a:pt x="452" y="497"/>
                      <a:pt x="452" y="498"/>
                    </a:cubicBezTo>
                    <a:cubicBezTo>
                      <a:pt x="452" y="500"/>
                      <a:pt x="451" y="503"/>
                      <a:pt x="451" y="506"/>
                    </a:cubicBezTo>
                    <a:cubicBezTo>
                      <a:pt x="451" y="510"/>
                      <a:pt x="451" y="514"/>
                      <a:pt x="450" y="518"/>
                    </a:cubicBezTo>
                    <a:cubicBezTo>
                      <a:pt x="450" y="524"/>
                      <a:pt x="448" y="529"/>
                      <a:pt x="446" y="535"/>
                    </a:cubicBezTo>
                    <a:cubicBezTo>
                      <a:pt x="451" y="533"/>
                      <a:pt x="454" y="531"/>
                      <a:pt x="459" y="529"/>
                    </a:cubicBezTo>
                    <a:cubicBezTo>
                      <a:pt x="459" y="529"/>
                      <a:pt x="459" y="528"/>
                      <a:pt x="459" y="528"/>
                    </a:cubicBezTo>
                    <a:cubicBezTo>
                      <a:pt x="461" y="529"/>
                      <a:pt x="464" y="527"/>
                      <a:pt x="465" y="525"/>
                    </a:cubicBezTo>
                    <a:cubicBezTo>
                      <a:pt x="463" y="526"/>
                      <a:pt x="463" y="524"/>
                      <a:pt x="463" y="524"/>
                    </a:cubicBezTo>
                    <a:cubicBezTo>
                      <a:pt x="463" y="524"/>
                      <a:pt x="462" y="524"/>
                      <a:pt x="462" y="523"/>
                    </a:cubicBezTo>
                    <a:cubicBezTo>
                      <a:pt x="463" y="524"/>
                      <a:pt x="462" y="522"/>
                      <a:pt x="464" y="522"/>
                    </a:cubicBezTo>
                    <a:cubicBezTo>
                      <a:pt x="464" y="519"/>
                      <a:pt x="464" y="518"/>
                      <a:pt x="466" y="516"/>
                    </a:cubicBezTo>
                    <a:cubicBezTo>
                      <a:pt x="466" y="507"/>
                      <a:pt x="467" y="496"/>
                      <a:pt x="466" y="487"/>
                    </a:cubicBezTo>
                    <a:cubicBezTo>
                      <a:pt x="466" y="485"/>
                      <a:pt x="465" y="484"/>
                      <a:pt x="465" y="483"/>
                    </a:cubicBezTo>
                    <a:cubicBezTo>
                      <a:pt x="466" y="477"/>
                      <a:pt x="465" y="470"/>
                      <a:pt x="463" y="462"/>
                    </a:cubicBezTo>
                    <a:cubicBezTo>
                      <a:pt x="462" y="462"/>
                      <a:pt x="463" y="462"/>
                      <a:pt x="463" y="461"/>
                    </a:cubicBezTo>
                    <a:cubicBezTo>
                      <a:pt x="461" y="461"/>
                      <a:pt x="463" y="461"/>
                      <a:pt x="462" y="460"/>
                    </a:cubicBezTo>
                    <a:cubicBezTo>
                      <a:pt x="462" y="460"/>
                      <a:pt x="463" y="457"/>
                      <a:pt x="461" y="457"/>
                    </a:cubicBezTo>
                    <a:cubicBezTo>
                      <a:pt x="462" y="455"/>
                      <a:pt x="462" y="453"/>
                      <a:pt x="461" y="452"/>
                    </a:cubicBezTo>
                    <a:cubicBezTo>
                      <a:pt x="459" y="451"/>
                      <a:pt x="458" y="452"/>
                      <a:pt x="457" y="452"/>
                    </a:cubicBezTo>
                    <a:close/>
                    <a:moveTo>
                      <a:pt x="685" y="453"/>
                    </a:moveTo>
                    <a:cubicBezTo>
                      <a:pt x="686" y="453"/>
                      <a:pt x="688" y="452"/>
                      <a:pt x="689" y="451"/>
                    </a:cubicBezTo>
                    <a:cubicBezTo>
                      <a:pt x="687" y="452"/>
                      <a:pt x="686" y="452"/>
                      <a:pt x="685" y="453"/>
                    </a:cubicBezTo>
                    <a:close/>
                    <a:moveTo>
                      <a:pt x="423" y="453"/>
                    </a:moveTo>
                    <a:cubicBezTo>
                      <a:pt x="421" y="453"/>
                      <a:pt x="418" y="452"/>
                      <a:pt x="417" y="452"/>
                    </a:cubicBezTo>
                    <a:cubicBezTo>
                      <a:pt x="421" y="453"/>
                      <a:pt x="423" y="454"/>
                      <a:pt x="427" y="455"/>
                    </a:cubicBezTo>
                    <a:cubicBezTo>
                      <a:pt x="427" y="453"/>
                      <a:pt x="425" y="453"/>
                      <a:pt x="423" y="453"/>
                    </a:cubicBezTo>
                    <a:close/>
                    <a:moveTo>
                      <a:pt x="459" y="475"/>
                    </a:moveTo>
                    <a:cubicBezTo>
                      <a:pt x="459" y="473"/>
                      <a:pt x="459" y="472"/>
                      <a:pt x="459" y="471"/>
                    </a:cubicBezTo>
                    <a:cubicBezTo>
                      <a:pt x="459" y="470"/>
                      <a:pt x="458" y="471"/>
                      <a:pt x="458" y="471"/>
                    </a:cubicBezTo>
                    <a:cubicBezTo>
                      <a:pt x="458" y="470"/>
                      <a:pt x="459" y="467"/>
                      <a:pt x="457" y="467"/>
                    </a:cubicBezTo>
                    <a:cubicBezTo>
                      <a:pt x="457" y="463"/>
                      <a:pt x="456" y="457"/>
                      <a:pt x="455" y="453"/>
                    </a:cubicBezTo>
                    <a:cubicBezTo>
                      <a:pt x="454" y="453"/>
                      <a:pt x="453" y="454"/>
                      <a:pt x="452" y="453"/>
                    </a:cubicBezTo>
                    <a:cubicBezTo>
                      <a:pt x="453" y="454"/>
                      <a:pt x="452" y="455"/>
                      <a:pt x="453" y="456"/>
                    </a:cubicBezTo>
                    <a:cubicBezTo>
                      <a:pt x="453" y="455"/>
                      <a:pt x="453" y="454"/>
                      <a:pt x="453" y="454"/>
                    </a:cubicBezTo>
                    <a:cubicBezTo>
                      <a:pt x="453" y="455"/>
                      <a:pt x="454" y="460"/>
                      <a:pt x="453" y="458"/>
                    </a:cubicBezTo>
                    <a:cubicBezTo>
                      <a:pt x="453" y="460"/>
                      <a:pt x="454" y="462"/>
                      <a:pt x="454" y="465"/>
                    </a:cubicBezTo>
                    <a:cubicBezTo>
                      <a:pt x="455" y="471"/>
                      <a:pt x="456" y="479"/>
                      <a:pt x="457" y="486"/>
                    </a:cubicBezTo>
                    <a:cubicBezTo>
                      <a:pt x="457" y="492"/>
                      <a:pt x="456" y="500"/>
                      <a:pt x="458" y="504"/>
                    </a:cubicBezTo>
                    <a:cubicBezTo>
                      <a:pt x="459" y="494"/>
                      <a:pt x="459" y="484"/>
                      <a:pt x="459" y="475"/>
                    </a:cubicBezTo>
                    <a:close/>
                    <a:moveTo>
                      <a:pt x="81" y="454"/>
                    </a:moveTo>
                    <a:cubicBezTo>
                      <a:pt x="80" y="454"/>
                      <a:pt x="77" y="454"/>
                      <a:pt x="77" y="456"/>
                    </a:cubicBezTo>
                    <a:cubicBezTo>
                      <a:pt x="77" y="455"/>
                      <a:pt x="79" y="455"/>
                      <a:pt x="79" y="457"/>
                    </a:cubicBezTo>
                    <a:cubicBezTo>
                      <a:pt x="78" y="457"/>
                      <a:pt x="78" y="456"/>
                      <a:pt x="77" y="456"/>
                    </a:cubicBezTo>
                    <a:cubicBezTo>
                      <a:pt x="77" y="457"/>
                      <a:pt x="78" y="457"/>
                      <a:pt x="78" y="457"/>
                    </a:cubicBezTo>
                    <a:cubicBezTo>
                      <a:pt x="77" y="457"/>
                      <a:pt x="77" y="457"/>
                      <a:pt x="76" y="457"/>
                    </a:cubicBezTo>
                    <a:cubicBezTo>
                      <a:pt x="75" y="459"/>
                      <a:pt x="74" y="462"/>
                      <a:pt x="73" y="465"/>
                    </a:cubicBezTo>
                    <a:cubicBezTo>
                      <a:pt x="73" y="466"/>
                      <a:pt x="74" y="464"/>
                      <a:pt x="75" y="464"/>
                    </a:cubicBezTo>
                    <a:cubicBezTo>
                      <a:pt x="75" y="465"/>
                      <a:pt x="74" y="465"/>
                      <a:pt x="75" y="465"/>
                    </a:cubicBezTo>
                    <a:cubicBezTo>
                      <a:pt x="79" y="466"/>
                      <a:pt x="86" y="467"/>
                      <a:pt x="88" y="470"/>
                    </a:cubicBezTo>
                    <a:cubicBezTo>
                      <a:pt x="95" y="471"/>
                      <a:pt x="98" y="474"/>
                      <a:pt x="105" y="474"/>
                    </a:cubicBezTo>
                    <a:cubicBezTo>
                      <a:pt x="105" y="474"/>
                      <a:pt x="105" y="474"/>
                      <a:pt x="106" y="474"/>
                    </a:cubicBezTo>
                    <a:cubicBezTo>
                      <a:pt x="112" y="474"/>
                      <a:pt x="117" y="477"/>
                      <a:pt x="122" y="477"/>
                    </a:cubicBezTo>
                    <a:cubicBezTo>
                      <a:pt x="123" y="478"/>
                      <a:pt x="125" y="478"/>
                      <a:pt x="126" y="479"/>
                    </a:cubicBezTo>
                    <a:cubicBezTo>
                      <a:pt x="129" y="479"/>
                      <a:pt x="131" y="481"/>
                      <a:pt x="134" y="481"/>
                    </a:cubicBezTo>
                    <a:cubicBezTo>
                      <a:pt x="144" y="484"/>
                      <a:pt x="156" y="487"/>
                      <a:pt x="168" y="490"/>
                    </a:cubicBezTo>
                    <a:cubicBezTo>
                      <a:pt x="178" y="493"/>
                      <a:pt x="188" y="495"/>
                      <a:pt x="197" y="498"/>
                    </a:cubicBezTo>
                    <a:cubicBezTo>
                      <a:pt x="200" y="500"/>
                      <a:pt x="204" y="499"/>
                      <a:pt x="208" y="500"/>
                    </a:cubicBezTo>
                    <a:cubicBezTo>
                      <a:pt x="209" y="501"/>
                      <a:pt x="211" y="502"/>
                      <a:pt x="213" y="502"/>
                    </a:cubicBezTo>
                    <a:cubicBezTo>
                      <a:pt x="216" y="503"/>
                      <a:pt x="219" y="503"/>
                      <a:pt x="222" y="504"/>
                    </a:cubicBezTo>
                    <a:cubicBezTo>
                      <a:pt x="228" y="506"/>
                      <a:pt x="234" y="508"/>
                      <a:pt x="240" y="509"/>
                    </a:cubicBezTo>
                    <a:cubicBezTo>
                      <a:pt x="245" y="511"/>
                      <a:pt x="252" y="512"/>
                      <a:pt x="256" y="514"/>
                    </a:cubicBezTo>
                    <a:cubicBezTo>
                      <a:pt x="265" y="513"/>
                      <a:pt x="275" y="518"/>
                      <a:pt x="283" y="517"/>
                    </a:cubicBezTo>
                    <a:cubicBezTo>
                      <a:pt x="283" y="518"/>
                      <a:pt x="283" y="518"/>
                      <a:pt x="283" y="518"/>
                    </a:cubicBezTo>
                    <a:cubicBezTo>
                      <a:pt x="297" y="521"/>
                      <a:pt x="309" y="523"/>
                      <a:pt x="321" y="526"/>
                    </a:cubicBezTo>
                    <a:cubicBezTo>
                      <a:pt x="327" y="528"/>
                      <a:pt x="334" y="529"/>
                      <a:pt x="341" y="531"/>
                    </a:cubicBezTo>
                    <a:cubicBezTo>
                      <a:pt x="348" y="533"/>
                      <a:pt x="356" y="534"/>
                      <a:pt x="363" y="536"/>
                    </a:cubicBezTo>
                    <a:cubicBezTo>
                      <a:pt x="366" y="537"/>
                      <a:pt x="370" y="538"/>
                      <a:pt x="372" y="539"/>
                    </a:cubicBezTo>
                    <a:cubicBezTo>
                      <a:pt x="374" y="539"/>
                      <a:pt x="375" y="539"/>
                      <a:pt x="377" y="539"/>
                    </a:cubicBezTo>
                    <a:cubicBezTo>
                      <a:pt x="382" y="540"/>
                      <a:pt x="386" y="542"/>
                      <a:pt x="392" y="543"/>
                    </a:cubicBezTo>
                    <a:cubicBezTo>
                      <a:pt x="398" y="544"/>
                      <a:pt x="404" y="548"/>
                      <a:pt x="411" y="549"/>
                    </a:cubicBezTo>
                    <a:cubicBezTo>
                      <a:pt x="411" y="550"/>
                      <a:pt x="412" y="549"/>
                      <a:pt x="412" y="550"/>
                    </a:cubicBezTo>
                    <a:cubicBezTo>
                      <a:pt x="428" y="553"/>
                      <a:pt x="445" y="560"/>
                      <a:pt x="462" y="562"/>
                    </a:cubicBezTo>
                    <a:cubicBezTo>
                      <a:pt x="464" y="561"/>
                      <a:pt x="465" y="560"/>
                      <a:pt x="467" y="560"/>
                    </a:cubicBezTo>
                    <a:cubicBezTo>
                      <a:pt x="467" y="560"/>
                      <a:pt x="467" y="561"/>
                      <a:pt x="468" y="561"/>
                    </a:cubicBezTo>
                    <a:cubicBezTo>
                      <a:pt x="469" y="559"/>
                      <a:pt x="472" y="559"/>
                      <a:pt x="474" y="559"/>
                    </a:cubicBezTo>
                    <a:cubicBezTo>
                      <a:pt x="479" y="558"/>
                      <a:pt x="484" y="555"/>
                      <a:pt x="489" y="553"/>
                    </a:cubicBezTo>
                    <a:cubicBezTo>
                      <a:pt x="490" y="553"/>
                      <a:pt x="494" y="552"/>
                      <a:pt x="494" y="551"/>
                    </a:cubicBezTo>
                    <a:cubicBezTo>
                      <a:pt x="480" y="549"/>
                      <a:pt x="464" y="548"/>
                      <a:pt x="450" y="547"/>
                    </a:cubicBezTo>
                    <a:cubicBezTo>
                      <a:pt x="446" y="547"/>
                      <a:pt x="442" y="546"/>
                      <a:pt x="440" y="548"/>
                    </a:cubicBezTo>
                    <a:cubicBezTo>
                      <a:pt x="429" y="544"/>
                      <a:pt x="415" y="542"/>
                      <a:pt x="403" y="539"/>
                    </a:cubicBezTo>
                    <a:cubicBezTo>
                      <a:pt x="403" y="539"/>
                      <a:pt x="403" y="540"/>
                      <a:pt x="402" y="540"/>
                    </a:cubicBezTo>
                    <a:cubicBezTo>
                      <a:pt x="402" y="540"/>
                      <a:pt x="401" y="539"/>
                      <a:pt x="401" y="540"/>
                    </a:cubicBezTo>
                    <a:cubicBezTo>
                      <a:pt x="393" y="537"/>
                      <a:pt x="384" y="534"/>
                      <a:pt x="375" y="532"/>
                    </a:cubicBezTo>
                    <a:cubicBezTo>
                      <a:pt x="373" y="534"/>
                      <a:pt x="372" y="532"/>
                      <a:pt x="370" y="531"/>
                    </a:cubicBezTo>
                    <a:cubicBezTo>
                      <a:pt x="368" y="530"/>
                      <a:pt x="364" y="529"/>
                      <a:pt x="362" y="528"/>
                    </a:cubicBezTo>
                    <a:cubicBezTo>
                      <a:pt x="360" y="527"/>
                      <a:pt x="358" y="527"/>
                      <a:pt x="356" y="527"/>
                    </a:cubicBezTo>
                    <a:cubicBezTo>
                      <a:pt x="354" y="526"/>
                      <a:pt x="352" y="525"/>
                      <a:pt x="350" y="524"/>
                    </a:cubicBezTo>
                    <a:cubicBezTo>
                      <a:pt x="347" y="523"/>
                      <a:pt x="345" y="522"/>
                      <a:pt x="342" y="522"/>
                    </a:cubicBezTo>
                    <a:cubicBezTo>
                      <a:pt x="342" y="522"/>
                      <a:pt x="342" y="522"/>
                      <a:pt x="341" y="522"/>
                    </a:cubicBezTo>
                    <a:cubicBezTo>
                      <a:pt x="339" y="521"/>
                      <a:pt x="336" y="520"/>
                      <a:pt x="333" y="519"/>
                    </a:cubicBezTo>
                    <a:cubicBezTo>
                      <a:pt x="330" y="518"/>
                      <a:pt x="327" y="518"/>
                      <a:pt x="325" y="517"/>
                    </a:cubicBezTo>
                    <a:cubicBezTo>
                      <a:pt x="324" y="517"/>
                      <a:pt x="324" y="516"/>
                      <a:pt x="323" y="516"/>
                    </a:cubicBezTo>
                    <a:cubicBezTo>
                      <a:pt x="320" y="515"/>
                      <a:pt x="316" y="514"/>
                      <a:pt x="312" y="515"/>
                    </a:cubicBezTo>
                    <a:cubicBezTo>
                      <a:pt x="313" y="513"/>
                      <a:pt x="311" y="514"/>
                      <a:pt x="311" y="513"/>
                    </a:cubicBezTo>
                    <a:cubicBezTo>
                      <a:pt x="303" y="511"/>
                      <a:pt x="295" y="508"/>
                      <a:pt x="287" y="506"/>
                    </a:cubicBezTo>
                    <a:cubicBezTo>
                      <a:pt x="287" y="506"/>
                      <a:pt x="286" y="506"/>
                      <a:pt x="285" y="506"/>
                    </a:cubicBezTo>
                    <a:cubicBezTo>
                      <a:pt x="282" y="506"/>
                      <a:pt x="280" y="503"/>
                      <a:pt x="278" y="504"/>
                    </a:cubicBezTo>
                    <a:cubicBezTo>
                      <a:pt x="278" y="503"/>
                      <a:pt x="278" y="503"/>
                      <a:pt x="277" y="503"/>
                    </a:cubicBezTo>
                    <a:cubicBezTo>
                      <a:pt x="269" y="501"/>
                      <a:pt x="260" y="499"/>
                      <a:pt x="252" y="496"/>
                    </a:cubicBezTo>
                    <a:cubicBezTo>
                      <a:pt x="247" y="495"/>
                      <a:pt x="242" y="492"/>
                      <a:pt x="236" y="491"/>
                    </a:cubicBezTo>
                    <a:cubicBezTo>
                      <a:pt x="235" y="491"/>
                      <a:pt x="233" y="491"/>
                      <a:pt x="232" y="491"/>
                    </a:cubicBezTo>
                    <a:cubicBezTo>
                      <a:pt x="225" y="490"/>
                      <a:pt x="217" y="485"/>
                      <a:pt x="210" y="485"/>
                    </a:cubicBezTo>
                    <a:cubicBezTo>
                      <a:pt x="209" y="485"/>
                      <a:pt x="209" y="484"/>
                      <a:pt x="209" y="484"/>
                    </a:cubicBezTo>
                    <a:cubicBezTo>
                      <a:pt x="205" y="483"/>
                      <a:pt x="201" y="481"/>
                      <a:pt x="197" y="481"/>
                    </a:cubicBezTo>
                    <a:cubicBezTo>
                      <a:pt x="195" y="481"/>
                      <a:pt x="193" y="481"/>
                      <a:pt x="192" y="481"/>
                    </a:cubicBezTo>
                    <a:cubicBezTo>
                      <a:pt x="187" y="479"/>
                      <a:pt x="183" y="478"/>
                      <a:pt x="178" y="477"/>
                    </a:cubicBezTo>
                    <a:cubicBezTo>
                      <a:pt x="178" y="477"/>
                      <a:pt x="178" y="477"/>
                      <a:pt x="178" y="476"/>
                    </a:cubicBezTo>
                    <a:cubicBezTo>
                      <a:pt x="171" y="474"/>
                      <a:pt x="165" y="472"/>
                      <a:pt x="158" y="471"/>
                    </a:cubicBezTo>
                    <a:cubicBezTo>
                      <a:pt x="148" y="468"/>
                      <a:pt x="138" y="464"/>
                      <a:pt x="128" y="464"/>
                    </a:cubicBezTo>
                    <a:cubicBezTo>
                      <a:pt x="126" y="463"/>
                      <a:pt x="122" y="462"/>
                      <a:pt x="118" y="461"/>
                    </a:cubicBezTo>
                    <a:cubicBezTo>
                      <a:pt x="111" y="460"/>
                      <a:pt x="104" y="457"/>
                      <a:pt x="97" y="457"/>
                    </a:cubicBezTo>
                    <a:cubicBezTo>
                      <a:pt x="97" y="456"/>
                      <a:pt x="95" y="456"/>
                      <a:pt x="93" y="456"/>
                    </a:cubicBezTo>
                    <a:cubicBezTo>
                      <a:pt x="92" y="455"/>
                      <a:pt x="90" y="453"/>
                      <a:pt x="88" y="454"/>
                    </a:cubicBezTo>
                    <a:cubicBezTo>
                      <a:pt x="88" y="453"/>
                      <a:pt x="88" y="453"/>
                      <a:pt x="88" y="453"/>
                    </a:cubicBezTo>
                    <a:cubicBezTo>
                      <a:pt x="87" y="453"/>
                      <a:pt x="88" y="455"/>
                      <a:pt x="87" y="454"/>
                    </a:cubicBezTo>
                    <a:cubicBezTo>
                      <a:pt x="86" y="454"/>
                      <a:pt x="88" y="453"/>
                      <a:pt x="86" y="453"/>
                    </a:cubicBezTo>
                    <a:cubicBezTo>
                      <a:pt x="84" y="454"/>
                      <a:pt x="83" y="453"/>
                      <a:pt x="81" y="454"/>
                    </a:cubicBezTo>
                    <a:close/>
                    <a:moveTo>
                      <a:pt x="665" y="458"/>
                    </a:moveTo>
                    <a:cubicBezTo>
                      <a:pt x="668" y="456"/>
                      <a:pt x="673" y="456"/>
                      <a:pt x="675" y="453"/>
                    </a:cubicBezTo>
                    <a:cubicBezTo>
                      <a:pt x="671" y="454"/>
                      <a:pt x="666" y="454"/>
                      <a:pt x="665" y="458"/>
                    </a:cubicBezTo>
                    <a:close/>
                    <a:moveTo>
                      <a:pt x="715" y="454"/>
                    </a:moveTo>
                    <a:cubicBezTo>
                      <a:pt x="715" y="454"/>
                      <a:pt x="716" y="454"/>
                      <a:pt x="716" y="453"/>
                    </a:cubicBezTo>
                    <a:cubicBezTo>
                      <a:pt x="715" y="453"/>
                      <a:pt x="714" y="454"/>
                      <a:pt x="715" y="454"/>
                    </a:cubicBezTo>
                    <a:close/>
                    <a:moveTo>
                      <a:pt x="416" y="454"/>
                    </a:moveTo>
                    <a:cubicBezTo>
                      <a:pt x="415" y="454"/>
                      <a:pt x="414" y="453"/>
                      <a:pt x="413" y="454"/>
                    </a:cubicBezTo>
                    <a:cubicBezTo>
                      <a:pt x="414" y="454"/>
                      <a:pt x="415" y="454"/>
                      <a:pt x="416" y="454"/>
                    </a:cubicBezTo>
                    <a:close/>
                    <a:moveTo>
                      <a:pt x="452" y="468"/>
                    </a:moveTo>
                    <a:cubicBezTo>
                      <a:pt x="452" y="472"/>
                      <a:pt x="452" y="475"/>
                      <a:pt x="454" y="478"/>
                    </a:cubicBezTo>
                    <a:cubicBezTo>
                      <a:pt x="452" y="470"/>
                      <a:pt x="453" y="461"/>
                      <a:pt x="450" y="454"/>
                    </a:cubicBezTo>
                    <a:cubicBezTo>
                      <a:pt x="451" y="459"/>
                      <a:pt x="451" y="464"/>
                      <a:pt x="452" y="468"/>
                    </a:cubicBezTo>
                    <a:close/>
                    <a:moveTo>
                      <a:pt x="706" y="457"/>
                    </a:moveTo>
                    <a:cubicBezTo>
                      <a:pt x="703" y="461"/>
                      <a:pt x="700" y="465"/>
                      <a:pt x="698" y="469"/>
                    </a:cubicBezTo>
                    <a:cubicBezTo>
                      <a:pt x="701" y="468"/>
                      <a:pt x="705" y="468"/>
                      <a:pt x="708" y="466"/>
                    </a:cubicBezTo>
                    <a:cubicBezTo>
                      <a:pt x="709" y="462"/>
                      <a:pt x="713" y="458"/>
                      <a:pt x="714" y="454"/>
                    </a:cubicBezTo>
                    <a:cubicBezTo>
                      <a:pt x="711" y="454"/>
                      <a:pt x="709" y="457"/>
                      <a:pt x="706" y="457"/>
                    </a:cubicBezTo>
                    <a:close/>
                    <a:moveTo>
                      <a:pt x="675" y="456"/>
                    </a:moveTo>
                    <a:cubicBezTo>
                      <a:pt x="676" y="455"/>
                      <a:pt x="677" y="455"/>
                      <a:pt x="679" y="454"/>
                    </a:cubicBezTo>
                    <a:cubicBezTo>
                      <a:pt x="677" y="455"/>
                      <a:pt x="675" y="455"/>
                      <a:pt x="675" y="456"/>
                    </a:cubicBezTo>
                    <a:close/>
                    <a:moveTo>
                      <a:pt x="676" y="463"/>
                    </a:moveTo>
                    <a:cubicBezTo>
                      <a:pt x="678" y="462"/>
                      <a:pt x="679" y="462"/>
                      <a:pt x="681" y="461"/>
                    </a:cubicBezTo>
                    <a:cubicBezTo>
                      <a:pt x="682" y="459"/>
                      <a:pt x="685" y="457"/>
                      <a:pt x="686" y="454"/>
                    </a:cubicBezTo>
                    <a:cubicBezTo>
                      <a:pt x="681" y="456"/>
                      <a:pt x="678" y="460"/>
                      <a:pt x="676" y="463"/>
                    </a:cubicBezTo>
                    <a:close/>
                    <a:moveTo>
                      <a:pt x="701" y="458"/>
                    </a:moveTo>
                    <a:cubicBezTo>
                      <a:pt x="702" y="457"/>
                      <a:pt x="705" y="457"/>
                      <a:pt x="705" y="454"/>
                    </a:cubicBezTo>
                    <a:cubicBezTo>
                      <a:pt x="702" y="454"/>
                      <a:pt x="702" y="457"/>
                      <a:pt x="701" y="458"/>
                    </a:cubicBezTo>
                    <a:close/>
                    <a:moveTo>
                      <a:pt x="739" y="455"/>
                    </a:moveTo>
                    <a:cubicBezTo>
                      <a:pt x="740" y="456"/>
                      <a:pt x="740" y="455"/>
                      <a:pt x="741" y="455"/>
                    </a:cubicBezTo>
                    <a:cubicBezTo>
                      <a:pt x="740" y="455"/>
                      <a:pt x="739" y="455"/>
                      <a:pt x="739" y="455"/>
                    </a:cubicBezTo>
                    <a:close/>
                    <a:moveTo>
                      <a:pt x="654" y="456"/>
                    </a:moveTo>
                    <a:cubicBezTo>
                      <a:pt x="655" y="456"/>
                      <a:pt x="655" y="456"/>
                      <a:pt x="655" y="455"/>
                    </a:cubicBezTo>
                    <a:cubicBezTo>
                      <a:pt x="655" y="455"/>
                      <a:pt x="654" y="456"/>
                      <a:pt x="654" y="456"/>
                    </a:cubicBezTo>
                    <a:close/>
                    <a:moveTo>
                      <a:pt x="642" y="457"/>
                    </a:moveTo>
                    <a:cubicBezTo>
                      <a:pt x="643" y="458"/>
                      <a:pt x="646" y="456"/>
                      <a:pt x="645" y="455"/>
                    </a:cubicBezTo>
                    <a:cubicBezTo>
                      <a:pt x="644" y="456"/>
                      <a:pt x="643" y="456"/>
                      <a:pt x="642" y="457"/>
                    </a:cubicBezTo>
                    <a:close/>
                    <a:moveTo>
                      <a:pt x="692" y="462"/>
                    </a:moveTo>
                    <a:cubicBezTo>
                      <a:pt x="695" y="460"/>
                      <a:pt x="699" y="459"/>
                      <a:pt x="700" y="456"/>
                    </a:cubicBezTo>
                    <a:cubicBezTo>
                      <a:pt x="696" y="457"/>
                      <a:pt x="692" y="459"/>
                      <a:pt x="692" y="462"/>
                    </a:cubicBezTo>
                    <a:close/>
                    <a:moveTo>
                      <a:pt x="656" y="460"/>
                    </a:moveTo>
                    <a:cubicBezTo>
                      <a:pt x="657" y="460"/>
                      <a:pt x="657" y="459"/>
                      <a:pt x="657" y="460"/>
                    </a:cubicBezTo>
                    <a:cubicBezTo>
                      <a:pt x="657" y="458"/>
                      <a:pt x="660" y="459"/>
                      <a:pt x="658" y="460"/>
                    </a:cubicBezTo>
                    <a:cubicBezTo>
                      <a:pt x="661" y="460"/>
                      <a:pt x="663" y="458"/>
                      <a:pt x="663" y="457"/>
                    </a:cubicBezTo>
                    <a:cubicBezTo>
                      <a:pt x="661" y="458"/>
                      <a:pt x="657" y="458"/>
                      <a:pt x="656" y="460"/>
                    </a:cubicBezTo>
                    <a:close/>
                    <a:moveTo>
                      <a:pt x="668" y="458"/>
                    </a:moveTo>
                    <a:cubicBezTo>
                      <a:pt x="666" y="459"/>
                      <a:pt x="663" y="459"/>
                      <a:pt x="663" y="461"/>
                    </a:cubicBezTo>
                    <a:cubicBezTo>
                      <a:pt x="666" y="459"/>
                      <a:pt x="669" y="459"/>
                      <a:pt x="672" y="457"/>
                    </a:cubicBezTo>
                    <a:cubicBezTo>
                      <a:pt x="670" y="457"/>
                      <a:pt x="669" y="458"/>
                      <a:pt x="668" y="458"/>
                    </a:cubicBezTo>
                    <a:close/>
                    <a:moveTo>
                      <a:pt x="734" y="457"/>
                    </a:moveTo>
                    <a:cubicBezTo>
                      <a:pt x="733" y="457"/>
                      <a:pt x="732" y="458"/>
                      <a:pt x="731" y="458"/>
                    </a:cubicBezTo>
                    <a:cubicBezTo>
                      <a:pt x="732" y="458"/>
                      <a:pt x="733" y="458"/>
                      <a:pt x="734" y="457"/>
                    </a:cubicBezTo>
                    <a:close/>
                    <a:moveTo>
                      <a:pt x="667" y="467"/>
                    </a:moveTo>
                    <a:cubicBezTo>
                      <a:pt x="672" y="466"/>
                      <a:pt x="676" y="462"/>
                      <a:pt x="677" y="458"/>
                    </a:cubicBezTo>
                    <a:cubicBezTo>
                      <a:pt x="672" y="460"/>
                      <a:pt x="669" y="463"/>
                      <a:pt x="667" y="467"/>
                    </a:cubicBezTo>
                    <a:close/>
                    <a:moveTo>
                      <a:pt x="635" y="460"/>
                    </a:moveTo>
                    <a:cubicBezTo>
                      <a:pt x="636" y="460"/>
                      <a:pt x="638" y="459"/>
                      <a:pt x="638" y="458"/>
                    </a:cubicBezTo>
                    <a:cubicBezTo>
                      <a:pt x="637" y="459"/>
                      <a:pt x="636" y="459"/>
                      <a:pt x="635" y="460"/>
                    </a:cubicBezTo>
                    <a:close/>
                    <a:moveTo>
                      <a:pt x="679" y="467"/>
                    </a:moveTo>
                    <a:cubicBezTo>
                      <a:pt x="684" y="464"/>
                      <a:pt x="689" y="464"/>
                      <a:pt x="691" y="459"/>
                    </a:cubicBezTo>
                    <a:cubicBezTo>
                      <a:pt x="687" y="460"/>
                      <a:pt x="680" y="463"/>
                      <a:pt x="679" y="467"/>
                    </a:cubicBezTo>
                    <a:close/>
                    <a:moveTo>
                      <a:pt x="696" y="467"/>
                    </a:moveTo>
                    <a:cubicBezTo>
                      <a:pt x="695" y="467"/>
                      <a:pt x="694" y="467"/>
                      <a:pt x="693" y="467"/>
                    </a:cubicBezTo>
                    <a:cubicBezTo>
                      <a:pt x="691" y="469"/>
                      <a:pt x="690" y="471"/>
                      <a:pt x="688" y="473"/>
                    </a:cubicBezTo>
                    <a:cubicBezTo>
                      <a:pt x="688" y="474"/>
                      <a:pt x="689" y="473"/>
                      <a:pt x="689" y="474"/>
                    </a:cubicBezTo>
                    <a:cubicBezTo>
                      <a:pt x="691" y="474"/>
                      <a:pt x="692" y="473"/>
                      <a:pt x="694" y="473"/>
                    </a:cubicBezTo>
                    <a:cubicBezTo>
                      <a:pt x="695" y="472"/>
                      <a:pt x="694" y="472"/>
                      <a:pt x="694" y="471"/>
                    </a:cubicBezTo>
                    <a:cubicBezTo>
                      <a:pt x="695" y="471"/>
                      <a:pt x="695" y="471"/>
                      <a:pt x="695" y="470"/>
                    </a:cubicBezTo>
                    <a:cubicBezTo>
                      <a:pt x="697" y="466"/>
                      <a:pt x="700" y="464"/>
                      <a:pt x="702" y="459"/>
                    </a:cubicBezTo>
                    <a:cubicBezTo>
                      <a:pt x="698" y="460"/>
                      <a:pt x="695" y="463"/>
                      <a:pt x="696" y="467"/>
                    </a:cubicBezTo>
                    <a:close/>
                    <a:moveTo>
                      <a:pt x="646" y="465"/>
                    </a:moveTo>
                    <a:cubicBezTo>
                      <a:pt x="647" y="464"/>
                      <a:pt x="648" y="464"/>
                      <a:pt x="650" y="463"/>
                    </a:cubicBezTo>
                    <a:cubicBezTo>
                      <a:pt x="650" y="463"/>
                      <a:pt x="649" y="463"/>
                      <a:pt x="649" y="462"/>
                    </a:cubicBezTo>
                    <a:cubicBezTo>
                      <a:pt x="650" y="462"/>
                      <a:pt x="652" y="462"/>
                      <a:pt x="653" y="461"/>
                    </a:cubicBezTo>
                    <a:cubicBezTo>
                      <a:pt x="652" y="461"/>
                      <a:pt x="654" y="461"/>
                      <a:pt x="654" y="460"/>
                    </a:cubicBezTo>
                    <a:cubicBezTo>
                      <a:pt x="652" y="461"/>
                      <a:pt x="646" y="462"/>
                      <a:pt x="646" y="465"/>
                    </a:cubicBezTo>
                    <a:close/>
                    <a:moveTo>
                      <a:pt x="664" y="468"/>
                    </a:moveTo>
                    <a:cubicBezTo>
                      <a:pt x="665" y="466"/>
                      <a:pt x="667" y="464"/>
                      <a:pt x="668" y="462"/>
                    </a:cubicBezTo>
                    <a:cubicBezTo>
                      <a:pt x="667" y="463"/>
                      <a:pt x="667" y="462"/>
                      <a:pt x="666" y="462"/>
                    </a:cubicBezTo>
                    <a:cubicBezTo>
                      <a:pt x="666" y="461"/>
                      <a:pt x="666" y="462"/>
                      <a:pt x="666" y="461"/>
                    </a:cubicBezTo>
                    <a:cubicBezTo>
                      <a:pt x="665" y="461"/>
                      <a:pt x="663" y="462"/>
                      <a:pt x="662" y="463"/>
                    </a:cubicBezTo>
                    <a:cubicBezTo>
                      <a:pt x="664" y="462"/>
                      <a:pt x="665" y="462"/>
                      <a:pt x="665" y="463"/>
                    </a:cubicBezTo>
                    <a:cubicBezTo>
                      <a:pt x="660" y="465"/>
                      <a:pt x="656" y="467"/>
                      <a:pt x="654" y="472"/>
                    </a:cubicBezTo>
                    <a:cubicBezTo>
                      <a:pt x="657" y="471"/>
                      <a:pt x="660" y="469"/>
                      <a:pt x="664" y="468"/>
                    </a:cubicBezTo>
                    <a:close/>
                    <a:moveTo>
                      <a:pt x="433" y="472"/>
                    </a:moveTo>
                    <a:cubicBezTo>
                      <a:pt x="433" y="468"/>
                      <a:pt x="432" y="465"/>
                      <a:pt x="430" y="461"/>
                    </a:cubicBezTo>
                    <a:cubicBezTo>
                      <a:pt x="430" y="462"/>
                      <a:pt x="430" y="462"/>
                      <a:pt x="430" y="463"/>
                    </a:cubicBezTo>
                    <a:cubicBezTo>
                      <a:pt x="431" y="463"/>
                      <a:pt x="431" y="462"/>
                      <a:pt x="431" y="463"/>
                    </a:cubicBezTo>
                    <a:cubicBezTo>
                      <a:pt x="430" y="464"/>
                      <a:pt x="431" y="465"/>
                      <a:pt x="432" y="465"/>
                    </a:cubicBezTo>
                    <a:cubicBezTo>
                      <a:pt x="430" y="468"/>
                      <a:pt x="433" y="471"/>
                      <a:pt x="432" y="472"/>
                    </a:cubicBezTo>
                    <a:cubicBezTo>
                      <a:pt x="433" y="472"/>
                      <a:pt x="433" y="472"/>
                      <a:pt x="433" y="472"/>
                    </a:cubicBezTo>
                    <a:close/>
                    <a:moveTo>
                      <a:pt x="432" y="473"/>
                    </a:moveTo>
                    <a:cubicBezTo>
                      <a:pt x="433" y="474"/>
                      <a:pt x="432" y="477"/>
                      <a:pt x="434" y="477"/>
                    </a:cubicBezTo>
                    <a:cubicBezTo>
                      <a:pt x="434" y="475"/>
                      <a:pt x="434" y="474"/>
                      <a:pt x="433" y="472"/>
                    </a:cubicBezTo>
                    <a:cubicBezTo>
                      <a:pt x="433" y="473"/>
                      <a:pt x="432" y="472"/>
                      <a:pt x="432" y="473"/>
                    </a:cubicBezTo>
                    <a:close/>
                    <a:moveTo>
                      <a:pt x="200" y="462"/>
                    </a:moveTo>
                    <a:cubicBezTo>
                      <a:pt x="200" y="462"/>
                      <a:pt x="199" y="461"/>
                      <a:pt x="198" y="462"/>
                    </a:cubicBezTo>
                    <a:cubicBezTo>
                      <a:pt x="199" y="461"/>
                      <a:pt x="200" y="463"/>
                      <a:pt x="200" y="462"/>
                    </a:cubicBezTo>
                    <a:close/>
                    <a:moveTo>
                      <a:pt x="685" y="472"/>
                    </a:moveTo>
                    <a:cubicBezTo>
                      <a:pt x="685" y="472"/>
                      <a:pt x="686" y="472"/>
                      <a:pt x="686" y="473"/>
                    </a:cubicBezTo>
                    <a:cubicBezTo>
                      <a:pt x="688" y="469"/>
                      <a:pt x="692" y="466"/>
                      <a:pt x="693" y="463"/>
                    </a:cubicBezTo>
                    <a:cubicBezTo>
                      <a:pt x="689" y="465"/>
                      <a:pt x="687" y="469"/>
                      <a:pt x="685" y="472"/>
                    </a:cubicBezTo>
                    <a:close/>
                    <a:moveTo>
                      <a:pt x="671" y="470"/>
                    </a:moveTo>
                    <a:cubicBezTo>
                      <a:pt x="675" y="470"/>
                      <a:pt x="678" y="467"/>
                      <a:pt x="679" y="464"/>
                    </a:cubicBezTo>
                    <a:cubicBezTo>
                      <a:pt x="675" y="465"/>
                      <a:pt x="673" y="467"/>
                      <a:pt x="671" y="470"/>
                    </a:cubicBezTo>
                    <a:close/>
                    <a:moveTo>
                      <a:pt x="149" y="465"/>
                    </a:moveTo>
                    <a:cubicBezTo>
                      <a:pt x="150" y="465"/>
                      <a:pt x="150" y="465"/>
                      <a:pt x="150" y="465"/>
                    </a:cubicBezTo>
                    <a:cubicBezTo>
                      <a:pt x="150" y="465"/>
                      <a:pt x="150" y="465"/>
                      <a:pt x="150" y="464"/>
                    </a:cubicBezTo>
                    <a:cubicBezTo>
                      <a:pt x="150" y="464"/>
                      <a:pt x="150" y="464"/>
                      <a:pt x="150" y="464"/>
                    </a:cubicBezTo>
                    <a:cubicBezTo>
                      <a:pt x="150" y="465"/>
                      <a:pt x="148" y="463"/>
                      <a:pt x="148" y="465"/>
                    </a:cubicBezTo>
                    <a:cubicBezTo>
                      <a:pt x="148" y="465"/>
                      <a:pt x="149" y="465"/>
                      <a:pt x="149" y="465"/>
                    </a:cubicBezTo>
                    <a:cubicBezTo>
                      <a:pt x="149" y="465"/>
                      <a:pt x="149" y="465"/>
                      <a:pt x="149" y="464"/>
                    </a:cubicBezTo>
                    <a:cubicBezTo>
                      <a:pt x="149" y="464"/>
                      <a:pt x="149" y="464"/>
                      <a:pt x="149" y="464"/>
                    </a:cubicBezTo>
                    <a:cubicBezTo>
                      <a:pt x="149" y="465"/>
                      <a:pt x="149" y="465"/>
                      <a:pt x="149" y="465"/>
                    </a:cubicBezTo>
                    <a:close/>
                    <a:moveTo>
                      <a:pt x="626" y="467"/>
                    </a:moveTo>
                    <a:cubicBezTo>
                      <a:pt x="627" y="467"/>
                      <a:pt x="628" y="467"/>
                      <a:pt x="629" y="467"/>
                    </a:cubicBezTo>
                    <a:cubicBezTo>
                      <a:pt x="629" y="466"/>
                      <a:pt x="629" y="466"/>
                      <a:pt x="630" y="466"/>
                    </a:cubicBezTo>
                    <a:cubicBezTo>
                      <a:pt x="630" y="465"/>
                      <a:pt x="631" y="464"/>
                      <a:pt x="630" y="464"/>
                    </a:cubicBezTo>
                    <a:cubicBezTo>
                      <a:pt x="628" y="465"/>
                      <a:pt x="627" y="466"/>
                      <a:pt x="626" y="467"/>
                    </a:cubicBezTo>
                    <a:close/>
                    <a:moveTo>
                      <a:pt x="151" y="465"/>
                    </a:moveTo>
                    <a:cubicBezTo>
                      <a:pt x="151" y="465"/>
                      <a:pt x="152" y="465"/>
                      <a:pt x="152" y="466"/>
                    </a:cubicBezTo>
                    <a:cubicBezTo>
                      <a:pt x="153" y="465"/>
                      <a:pt x="152" y="466"/>
                      <a:pt x="154" y="466"/>
                    </a:cubicBezTo>
                    <a:cubicBezTo>
                      <a:pt x="153" y="465"/>
                      <a:pt x="153" y="466"/>
                      <a:pt x="152" y="465"/>
                    </a:cubicBezTo>
                    <a:cubicBezTo>
                      <a:pt x="151" y="465"/>
                      <a:pt x="151" y="465"/>
                      <a:pt x="151" y="464"/>
                    </a:cubicBezTo>
                    <a:cubicBezTo>
                      <a:pt x="151" y="465"/>
                      <a:pt x="151" y="465"/>
                      <a:pt x="151" y="465"/>
                    </a:cubicBezTo>
                    <a:close/>
                    <a:moveTo>
                      <a:pt x="637" y="469"/>
                    </a:moveTo>
                    <a:cubicBezTo>
                      <a:pt x="639" y="468"/>
                      <a:pt x="643" y="466"/>
                      <a:pt x="643" y="464"/>
                    </a:cubicBezTo>
                    <a:cubicBezTo>
                      <a:pt x="641" y="466"/>
                      <a:pt x="637" y="466"/>
                      <a:pt x="637" y="469"/>
                    </a:cubicBezTo>
                    <a:close/>
                    <a:moveTo>
                      <a:pt x="650" y="468"/>
                    </a:moveTo>
                    <a:cubicBezTo>
                      <a:pt x="651" y="468"/>
                      <a:pt x="652" y="467"/>
                      <a:pt x="654" y="467"/>
                    </a:cubicBezTo>
                    <a:cubicBezTo>
                      <a:pt x="655" y="466"/>
                      <a:pt x="657" y="465"/>
                      <a:pt x="657" y="464"/>
                    </a:cubicBezTo>
                    <a:cubicBezTo>
                      <a:pt x="654" y="465"/>
                      <a:pt x="650" y="466"/>
                      <a:pt x="650" y="468"/>
                    </a:cubicBezTo>
                    <a:close/>
                    <a:moveTo>
                      <a:pt x="70" y="466"/>
                    </a:moveTo>
                    <a:cubicBezTo>
                      <a:pt x="66" y="466"/>
                      <a:pt x="64" y="466"/>
                      <a:pt x="60" y="465"/>
                    </a:cubicBezTo>
                    <a:cubicBezTo>
                      <a:pt x="58" y="466"/>
                      <a:pt x="57" y="469"/>
                      <a:pt x="56" y="470"/>
                    </a:cubicBezTo>
                    <a:cubicBezTo>
                      <a:pt x="55" y="470"/>
                      <a:pt x="56" y="470"/>
                      <a:pt x="55" y="470"/>
                    </a:cubicBezTo>
                    <a:cubicBezTo>
                      <a:pt x="52" y="475"/>
                      <a:pt x="51" y="482"/>
                      <a:pt x="49" y="487"/>
                    </a:cubicBezTo>
                    <a:cubicBezTo>
                      <a:pt x="49" y="488"/>
                      <a:pt x="50" y="489"/>
                      <a:pt x="50" y="488"/>
                    </a:cubicBezTo>
                    <a:cubicBezTo>
                      <a:pt x="50" y="488"/>
                      <a:pt x="50" y="488"/>
                      <a:pt x="50" y="488"/>
                    </a:cubicBezTo>
                    <a:cubicBezTo>
                      <a:pt x="51" y="489"/>
                      <a:pt x="49" y="490"/>
                      <a:pt x="49" y="489"/>
                    </a:cubicBezTo>
                    <a:cubicBezTo>
                      <a:pt x="47" y="492"/>
                      <a:pt x="47" y="499"/>
                      <a:pt x="45" y="502"/>
                    </a:cubicBezTo>
                    <a:cubicBezTo>
                      <a:pt x="46" y="503"/>
                      <a:pt x="45" y="504"/>
                      <a:pt x="46" y="505"/>
                    </a:cubicBezTo>
                    <a:cubicBezTo>
                      <a:pt x="44" y="506"/>
                      <a:pt x="47" y="511"/>
                      <a:pt x="44" y="513"/>
                    </a:cubicBezTo>
                    <a:cubicBezTo>
                      <a:pt x="45" y="516"/>
                      <a:pt x="44" y="520"/>
                      <a:pt x="44" y="523"/>
                    </a:cubicBezTo>
                    <a:cubicBezTo>
                      <a:pt x="44" y="523"/>
                      <a:pt x="44" y="524"/>
                      <a:pt x="43" y="524"/>
                    </a:cubicBezTo>
                    <a:cubicBezTo>
                      <a:pt x="45" y="528"/>
                      <a:pt x="43" y="532"/>
                      <a:pt x="43" y="536"/>
                    </a:cubicBezTo>
                    <a:cubicBezTo>
                      <a:pt x="44" y="539"/>
                      <a:pt x="45" y="542"/>
                      <a:pt x="45" y="544"/>
                    </a:cubicBezTo>
                    <a:cubicBezTo>
                      <a:pt x="45" y="546"/>
                      <a:pt x="45" y="548"/>
                      <a:pt x="45" y="550"/>
                    </a:cubicBezTo>
                    <a:cubicBezTo>
                      <a:pt x="45" y="555"/>
                      <a:pt x="46" y="562"/>
                      <a:pt x="45" y="565"/>
                    </a:cubicBezTo>
                    <a:cubicBezTo>
                      <a:pt x="45" y="568"/>
                      <a:pt x="45" y="569"/>
                      <a:pt x="46" y="571"/>
                    </a:cubicBezTo>
                    <a:cubicBezTo>
                      <a:pt x="46" y="575"/>
                      <a:pt x="46" y="579"/>
                      <a:pt x="47" y="582"/>
                    </a:cubicBezTo>
                    <a:cubicBezTo>
                      <a:pt x="51" y="593"/>
                      <a:pt x="53" y="606"/>
                      <a:pt x="57" y="615"/>
                    </a:cubicBezTo>
                    <a:cubicBezTo>
                      <a:pt x="57" y="616"/>
                      <a:pt x="56" y="616"/>
                      <a:pt x="56" y="616"/>
                    </a:cubicBezTo>
                    <a:cubicBezTo>
                      <a:pt x="57" y="617"/>
                      <a:pt x="57" y="619"/>
                      <a:pt x="58" y="619"/>
                    </a:cubicBezTo>
                    <a:cubicBezTo>
                      <a:pt x="59" y="622"/>
                      <a:pt x="60" y="626"/>
                      <a:pt x="62" y="627"/>
                    </a:cubicBezTo>
                    <a:cubicBezTo>
                      <a:pt x="61" y="628"/>
                      <a:pt x="63" y="630"/>
                      <a:pt x="64" y="629"/>
                    </a:cubicBezTo>
                    <a:cubicBezTo>
                      <a:pt x="63" y="629"/>
                      <a:pt x="63" y="629"/>
                      <a:pt x="63" y="629"/>
                    </a:cubicBezTo>
                    <a:cubicBezTo>
                      <a:pt x="63" y="629"/>
                      <a:pt x="64" y="628"/>
                      <a:pt x="64" y="628"/>
                    </a:cubicBezTo>
                    <a:cubicBezTo>
                      <a:pt x="63" y="624"/>
                      <a:pt x="62" y="622"/>
                      <a:pt x="61" y="619"/>
                    </a:cubicBezTo>
                    <a:cubicBezTo>
                      <a:pt x="61" y="618"/>
                      <a:pt x="61" y="617"/>
                      <a:pt x="61" y="617"/>
                    </a:cubicBezTo>
                    <a:cubicBezTo>
                      <a:pt x="61" y="616"/>
                      <a:pt x="59" y="615"/>
                      <a:pt x="59" y="614"/>
                    </a:cubicBezTo>
                    <a:cubicBezTo>
                      <a:pt x="59" y="614"/>
                      <a:pt x="59" y="613"/>
                      <a:pt x="59" y="613"/>
                    </a:cubicBezTo>
                    <a:cubicBezTo>
                      <a:pt x="59" y="612"/>
                      <a:pt x="58" y="610"/>
                      <a:pt x="59" y="609"/>
                    </a:cubicBezTo>
                    <a:cubicBezTo>
                      <a:pt x="60" y="612"/>
                      <a:pt x="62" y="613"/>
                      <a:pt x="63" y="615"/>
                    </a:cubicBezTo>
                    <a:cubicBezTo>
                      <a:pt x="62" y="616"/>
                      <a:pt x="62" y="614"/>
                      <a:pt x="61" y="614"/>
                    </a:cubicBezTo>
                    <a:cubicBezTo>
                      <a:pt x="62" y="617"/>
                      <a:pt x="61" y="620"/>
                      <a:pt x="64" y="622"/>
                    </a:cubicBezTo>
                    <a:cubicBezTo>
                      <a:pt x="64" y="625"/>
                      <a:pt x="65" y="629"/>
                      <a:pt x="67" y="631"/>
                    </a:cubicBezTo>
                    <a:cubicBezTo>
                      <a:pt x="67" y="631"/>
                      <a:pt x="68" y="632"/>
                      <a:pt x="68" y="632"/>
                    </a:cubicBezTo>
                    <a:cubicBezTo>
                      <a:pt x="68" y="633"/>
                      <a:pt x="68" y="633"/>
                      <a:pt x="68" y="633"/>
                    </a:cubicBezTo>
                    <a:cubicBezTo>
                      <a:pt x="70" y="633"/>
                      <a:pt x="69" y="634"/>
                      <a:pt x="71" y="634"/>
                    </a:cubicBezTo>
                    <a:cubicBezTo>
                      <a:pt x="72" y="633"/>
                      <a:pt x="71" y="634"/>
                      <a:pt x="71" y="633"/>
                    </a:cubicBezTo>
                    <a:cubicBezTo>
                      <a:pt x="71" y="630"/>
                      <a:pt x="68" y="627"/>
                      <a:pt x="67" y="623"/>
                    </a:cubicBezTo>
                    <a:cubicBezTo>
                      <a:pt x="66" y="620"/>
                      <a:pt x="65" y="617"/>
                      <a:pt x="64" y="615"/>
                    </a:cubicBezTo>
                    <a:cubicBezTo>
                      <a:pt x="64" y="613"/>
                      <a:pt x="63" y="611"/>
                      <a:pt x="65" y="610"/>
                    </a:cubicBezTo>
                    <a:cubicBezTo>
                      <a:pt x="66" y="611"/>
                      <a:pt x="66" y="615"/>
                      <a:pt x="66" y="617"/>
                    </a:cubicBezTo>
                    <a:cubicBezTo>
                      <a:pt x="69" y="623"/>
                      <a:pt x="71" y="629"/>
                      <a:pt x="74" y="635"/>
                    </a:cubicBezTo>
                    <a:cubicBezTo>
                      <a:pt x="75" y="634"/>
                      <a:pt x="75" y="636"/>
                      <a:pt x="76" y="636"/>
                    </a:cubicBezTo>
                    <a:cubicBezTo>
                      <a:pt x="77" y="634"/>
                      <a:pt x="76" y="633"/>
                      <a:pt x="75" y="632"/>
                    </a:cubicBezTo>
                    <a:cubicBezTo>
                      <a:pt x="73" y="626"/>
                      <a:pt x="70" y="619"/>
                      <a:pt x="69" y="611"/>
                    </a:cubicBezTo>
                    <a:cubicBezTo>
                      <a:pt x="69" y="611"/>
                      <a:pt x="70" y="610"/>
                      <a:pt x="71" y="610"/>
                    </a:cubicBezTo>
                    <a:cubicBezTo>
                      <a:pt x="72" y="617"/>
                      <a:pt x="74" y="626"/>
                      <a:pt x="77" y="631"/>
                    </a:cubicBezTo>
                    <a:cubicBezTo>
                      <a:pt x="77" y="631"/>
                      <a:pt x="77" y="632"/>
                      <a:pt x="76" y="632"/>
                    </a:cubicBezTo>
                    <a:cubicBezTo>
                      <a:pt x="78" y="632"/>
                      <a:pt x="78" y="634"/>
                      <a:pt x="78" y="636"/>
                    </a:cubicBezTo>
                    <a:cubicBezTo>
                      <a:pt x="78" y="637"/>
                      <a:pt x="76" y="635"/>
                      <a:pt x="76" y="636"/>
                    </a:cubicBezTo>
                    <a:cubicBezTo>
                      <a:pt x="78" y="637"/>
                      <a:pt x="79" y="636"/>
                      <a:pt x="80" y="637"/>
                    </a:cubicBezTo>
                    <a:cubicBezTo>
                      <a:pt x="78" y="627"/>
                      <a:pt x="73" y="618"/>
                      <a:pt x="73" y="608"/>
                    </a:cubicBezTo>
                    <a:cubicBezTo>
                      <a:pt x="74" y="608"/>
                      <a:pt x="74" y="607"/>
                      <a:pt x="75" y="607"/>
                    </a:cubicBezTo>
                    <a:cubicBezTo>
                      <a:pt x="75" y="619"/>
                      <a:pt x="80" y="627"/>
                      <a:pt x="82" y="638"/>
                    </a:cubicBezTo>
                    <a:cubicBezTo>
                      <a:pt x="82" y="638"/>
                      <a:pt x="83" y="639"/>
                      <a:pt x="84" y="638"/>
                    </a:cubicBezTo>
                    <a:cubicBezTo>
                      <a:pt x="82" y="627"/>
                      <a:pt x="76" y="616"/>
                      <a:pt x="77" y="604"/>
                    </a:cubicBezTo>
                    <a:cubicBezTo>
                      <a:pt x="78" y="604"/>
                      <a:pt x="78" y="604"/>
                      <a:pt x="78" y="604"/>
                    </a:cubicBezTo>
                    <a:cubicBezTo>
                      <a:pt x="79" y="611"/>
                      <a:pt x="79" y="616"/>
                      <a:pt x="81" y="623"/>
                    </a:cubicBezTo>
                    <a:cubicBezTo>
                      <a:pt x="82" y="625"/>
                      <a:pt x="84" y="628"/>
                      <a:pt x="84" y="629"/>
                    </a:cubicBezTo>
                    <a:cubicBezTo>
                      <a:pt x="84" y="629"/>
                      <a:pt x="83" y="629"/>
                      <a:pt x="83" y="630"/>
                    </a:cubicBezTo>
                    <a:cubicBezTo>
                      <a:pt x="84" y="631"/>
                      <a:pt x="86" y="635"/>
                      <a:pt x="85" y="636"/>
                    </a:cubicBezTo>
                    <a:cubicBezTo>
                      <a:pt x="86" y="636"/>
                      <a:pt x="86" y="639"/>
                      <a:pt x="85" y="639"/>
                    </a:cubicBezTo>
                    <a:cubicBezTo>
                      <a:pt x="86" y="639"/>
                      <a:pt x="88" y="640"/>
                      <a:pt x="89" y="640"/>
                    </a:cubicBezTo>
                    <a:cubicBezTo>
                      <a:pt x="86" y="633"/>
                      <a:pt x="83" y="621"/>
                      <a:pt x="81" y="612"/>
                    </a:cubicBezTo>
                    <a:cubicBezTo>
                      <a:pt x="80" y="609"/>
                      <a:pt x="79" y="604"/>
                      <a:pt x="80" y="603"/>
                    </a:cubicBezTo>
                    <a:cubicBezTo>
                      <a:pt x="80" y="603"/>
                      <a:pt x="81" y="603"/>
                      <a:pt x="81" y="603"/>
                    </a:cubicBezTo>
                    <a:cubicBezTo>
                      <a:pt x="81" y="604"/>
                      <a:pt x="82" y="605"/>
                      <a:pt x="81" y="606"/>
                    </a:cubicBezTo>
                    <a:cubicBezTo>
                      <a:pt x="84" y="615"/>
                      <a:pt x="86" y="625"/>
                      <a:pt x="89" y="635"/>
                    </a:cubicBezTo>
                    <a:cubicBezTo>
                      <a:pt x="90" y="636"/>
                      <a:pt x="89" y="638"/>
                      <a:pt x="91" y="639"/>
                    </a:cubicBezTo>
                    <a:cubicBezTo>
                      <a:pt x="92" y="638"/>
                      <a:pt x="90" y="637"/>
                      <a:pt x="90" y="636"/>
                    </a:cubicBezTo>
                    <a:cubicBezTo>
                      <a:pt x="89" y="633"/>
                      <a:pt x="88" y="628"/>
                      <a:pt x="87" y="625"/>
                    </a:cubicBezTo>
                    <a:cubicBezTo>
                      <a:pt x="85" y="620"/>
                      <a:pt x="84" y="613"/>
                      <a:pt x="84" y="608"/>
                    </a:cubicBezTo>
                    <a:cubicBezTo>
                      <a:pt x="84" y="605"/>
                      <a:pt x="83" y="604"/>
                      <a:pt x="85" y="602"/>
                    </a:cubicBezTo>
                    <a:cubicBezTo>
                      <a:pt x="85" y="612"/>
                      <a:pt x="87" y="622"/>
                      <a:pt x="91" y="632"/>
                    </a:cubicBezTo>
                    <a:cubicBezTo>
                      <a:pt x="91" y="628"/>
                      <a:pt x="88" y="624"/>
                      <a:pt x="90" y="620"/>
                    </a:cubicBezTo>
                    <a:cubicBezTo>
                      <a:pt x="89" y="620"/>
                      <a:pt x="89" y="619"/>
                      <a:pt x="88" y="619"/>
                    </a:cubicBezTo>
                    <a:cubicBezTo>
                      <a:pt x="89" y="618"/>
                      <a:pt x="88" y="617"/>
                      <a:pt x="89" y="616"/>
                    </a:cubicBezTo>
                    <a:cubicBezTo>
                      <a:pt x="86" y="603"/>
                      <a:pt x="86" y="588"/>
                      <a:pt x="85" y="575"/>
                    </a:cubicBezTo>
                    <a:cubicBezTo>
                      <a:pt x="85" y="569"/>
                      <a:pt x="84" y="565"/>
                      <a:pt x="85" y="561"/>
                    </a:cubicBezTo>
                    <a:cubicBezTo>
                      <a:pt x="85" y="550"/>
                      <a:pt x="85" y="541"/>
                      <a:pt x="87" y="532"/>
                    </a:cubicBezTo>
                    <a:cubicBezTo>
                      <a:pt x="88" y="528"/>
                      <a:pt x="88" y="525"/>
                      <a:pt x="88" y="521"/>
                    </a:cubicBezTo>
                    <a:cubicBezTo>
                      <a:pt x="88" y="515"/>
                      <a:pt x="90" y="511"/>
                      <a:pt x="91" y="506"/>
                    </a:cubicBezTo>
                    <a:cubicBezTo>
                      <a:pt x="91" y="503"/>
                      <a:pt x="92" y="502"/>
                      <a:pt x="92" y="500"/>
                    </a:cubicBezTo>
                    <a:cubicBezTo>
                      <a:pt x="93" y="498"/>
                      <a:pt x="93" y="495"/>
                      <a:pt x="94" y="493"/>
                    </a:cubicBezTo>
                    <a:cubicBezTo>
                      <a:pt x="94" y="491"/>
                      <a:pt x="96" y="489"/>
                      <a:pt x="96" y="487"/>
                    </a:cubicBezTo>
                    <a:cubicBezTo>
                      <a:pt x="96" y="487"/>
                      <a:pt x="96" y="487"/>
                      <a:pt x="96" y="486"/>
                    </a:cubicBezTo>
                    <a:cubicBezTo>
                      <a:pt x="97" y="483"/>
                      <a:pt x="99" y="480"/>
                      <a:pt x="100" y="477"/>
                    </a:cubicBezTo>
                    <a:cubicBezTo>
                      <a:pt x="100" y="477"/>
                      <a:pt x="98" y="478"/>
                      <a:pt x="97" y="477"/>
                    </a:cubicBezTo>
                    <a:cubicBezTo>
                      <a:pt x="97" y="476"/>
                      <a:pt x="97" y="476"/>
                      <a:pt x="97" y="475"/>
                    </a:cubicBezTo>
                    <a:cubicBezTo>
                      <a:pt x="98" y="475"/>
                      <a:pt x="98" y="476"/>
                      <a:pt x="98" y="475"/>
                    </a:cubicBezTo>
                    <a:cubicBezTo>
                      <a:pt x="97" y="474"/>
                      <a:pt x="96" y="475"/>
                      <a:pt x="94" y="474"/>
                    </a:cubicBezTo>
                    <a:cubicBezTo>
                      <a:pt x="94" y="474"/>
                      <a:pt x="94" y="473"/>
                      <a:pt x="94" y="473"/>
                    </a:cubicBezTo>
                    <a:cubicBezTo>
                      <a:pt x="94" y="474"/>
                      <a:pt x="93" y="473"/>
                      <a:pt x="93" y="473"/>
                    </a:cubicBezTo>
                    <a:cubicBezTo>
                      <a:pt x="93" y="473"/>
                      <a:pt x="93" y="474"/>
                      <a:pt x="92" y="474"/>
                    </a:cubicBezTo>
                    <a:cubicBezTo>
                      <a:pt x="91" y="472"/>
                      <a:pt x="89" y="472"/>
                      <a:pt x="87" y="472"/>
                    </a:cubicBezTo>
                    <a:cubicBezTo>
                      <a:pt x="87" y="470"/>
                      <a:pt x="84" y="471"/>
                      <a:pt x="83" y="470"/>
                    </a:cubicBezTo>
                    <a:cubicBezTo>
                      <a:pt x="84" y="471"/>
                      <a:pt x="82" y="472"/>
                      <a:pt x="82" y="471"/>
                    </a:cubicBezTo>
                    <a:cubicBezTo>
                      <a:pt x="82" y="470"/>
                      <a:pt x="83" y="471"/>
                      <a:pt x="83" y="470"/>
                    </a:cubicBezTo>
                    <a:cubicBezTo>
                      <a:pt x="82" y="470"/>
                      <a:pt x="82" y="471"/>
                      <a:pt x="81" y="471"/>
                    </a:cubicBezTo>
                    <a:cubicBezTo>
                      <a:pt x="82" y="470"/>
                      <a:pt x="82" y="469"/>
                      <a:pt x="82" y="469"/>
                    </a:cubicBezTo>
                    <a:cubicBezTo>
                      <a:pt x="82" y="470"/>
                      <a:pt x="83" y="470"/>
                      <a:pt x="83" y="469"/>
                    </a:cubicBezTo>
                    <a:cubicBezTo>
                      <a:pt x="83" y="470"/>
                      <a:pt x="80" y="467"/>
                      <a:pt x="79" y="468"/>
                    </a:cubicBezTo>
                    <a:cubicBezTo>
                      <a:pt x="80" y="469"/>
                      <a:pt x="81" y="469"/>
                      <a:pt x="81" y="469"/>
                    </a:cubicBezTo>
                    <a:cubicBezTo>
                      <a:pt x="81" y="470"/>
                      <a:pt x="81" y="470"/>
                      <a:pt x="80" y="470"/>
                    </a:cubicBezTo>
                    <a:cubicBezTo>
                      <a:pt x="80" y="469"/>
                      <a:pt x="79" y="469"/>
                      <a:pt x="78" y="468"/>
                    </a:cubicBezTo>
                    <a:cubicBezTo>
                      <a:pt x="77" y="468"/>
                      <a:pt x="77" y="469"/>
                      <a:pt x="77" y="470"/>
                    </a:cubicBezTo>
                    <a:cubicBezTo>
                      <a:pt x="76" y="470"/>
                      <a:pt x="76" y="468"/>
                      <a:pt x="75" y="469"/>
                    </a:cubicBezTo>
                    <a:cubicBezTo>
                      <a:pt x="75" y="468"/>
                      <a:pt x="75" y="469"/>
                      <a:pt x="74" y="468"/>
                    </a:cubicBezTo>
                    <a:cubicBezTo>
                      <a:pt x="75" y="468"/>
                      <a:pt x="75" y="469"/>
                      <a:pt x="76" y="468"/>
                    </a:cubicBezTo>
                    <a:cubicBezTo>
                      <a:pt x="76" y="467"/>
                      <a:pt x="75" y="468"/>
                      <a:pt x="74" y="468"/>
                    </a:cubicBezTo>
                    <a:cubicBezTo>
                      <a:pt x="73" y="468"/>
                      <a:pt x="74" y="469"/>
                      <a:pt x="73" y="469"/>
                    </a:cubicBezTo>
                    <a:cubicBezTo>
                      <a:pt x="73" y="468"/>
                      <a:pt x="73" y="467"/>
                      <a:pt x="72" y="467"/>
                    </a:cubicBezTo>
                    <a:cubicBezTo>
                      <a:pt x="72" y="468"/>
                      <a:pt x="71" y="467"/>
                      <a:pt x="69" y="467"/>
                    </a:cubicBezTo>
                    <a:cubicBezTo>
                      <a:pt x="70" y="467"/>
                      <a:pt x="70" y="467"/>
                      <a:pt x="70" y="466"/>
                    </a:cubicBezTo>
                    <a:close/>
                    <a:moveTo>
                      <a:pt x="155" y="466"/>
                    </a:moveTo>
                    <a:cubicBezTo>
                      <a:pt x="155" y="466"/>
                      <a:pt x="155" y="466"/>
                      <a:pt x="156" y="466"/>
                    </a:cubicBezTo>
                    <a:cubicBezTo>
                      <a:pt x="156" y="467"/>
                      <a:pt x="156" y="467"/>
                      <a:pt x="156" y="467"/>
                    </a:cubicBezTo>
                    <a:cubicBezTo>
                      <a:pt x="156" y="467"/>
                      <a:pt x="156" y="466"/>
                      <a:pt x="156" y="466"/>
                    </a:cubicBezTo>
                    <a:cubicBezTo>
                      <a:pt x="156" y="466"/>
                      <a:pt x="155" y="466"/>
                      <a:pt x="155" y="466"/>
                    </a:cubicBezTo>
                    <a:cubicBezTo>
                      <a:pt x="155" y="466"/>
                      <a:pt x="156" y="466"/>
                      <a:pt x="156" y="466"/>
                    </a:cubicBezTo>
                    <a:cubicBezTo>
                      <a:pt x="155" y="465"/>
                      <a:pt x="155" y="466"/>
                      <a:pt x="155" y="466"/>
                    </a:cubicBezTo>
                    <a:close/>
                    <a:moveTo>
                      <a:pt x="682" y="468"/>
                    </a:moveTo>
                    <a:cubicBezTo>
                      <a:pt x="680" y="468"/>
                      <a:pt x="678" y="469"/>
                      <a:pt x="678" y="469"/>
                    </a:cubicBezTo>
                    <a:cubicBezTo>
                      <a:pt x="677" y="470"/>
                      <a:pt x="677" y="471"/>
                      <a:pt x="676" y="472"/>
                    </a:cubicBezTo>
                    <a:cubicBezTo>
                      <a:pt x="674" y="474"/>
                      <a:pt x="672" y="477"/>
                      <a:pt x="671" y="479"/>
                    </a:cubicBezTo>
                    <a:cubicBezTo>
                      <a:pt x="674" y="478"/>
                      <a:pt x="677" y="478"/>
                      <a:pt x="679" y="477"/>
                    </a:cubicBezTo>
                    <a:cubicBezTo>
                      <a:pt x="680" y="473"/>
                      <a:pt x="685" y="470"/>
                      <a:pt x="687" y="466"/>
                    </a:cubicBezTo>
                    <a:cubicBezTo>
                      <a:pt x="685" y="466"/>
                      <a:pt x="683" y="467"/>
                      <a:pt x="682" y="468"/>
                    </a:cubicBezTo>
                    <a:close/>
                    <a:moveTo>
                      <a:pt x="738" y="466"/>
                    </a:moveTo>
                    <a:cubicBezTo>
                      <a:pt x="738" y="466"/>
                      <a:pt x="739" y="466"/>
                      <a:pt x="739" y="466"/>
                    </a:cubicBezTo>
                    <a:cubicBezTo>
                      <a:pt x="739" y="466"/>
                      <a:pt x="738" y="465"/>
                      <a:pt x="738" y="466"/>
                    </a:cubicBezTo>
                    <a:close/>
                    <a:moveTo>
                      <a:pt x="156" y="467"/>
                    </a:moveTo>
                    <a:cubicBezTo>
                      <a:pt x="157" y="468"/>
                      <a:pt x="157" y="467"/>
                      <a:pt x="158" y="468"/>
                    </a:cubicBezTo>
                    <a:cubicBezTo>
                      <a:pt x="158" y="467"/>
                      <a:pt x="158" y="467"/>
                      <a:pt x="159" y="467"/>
                    </a:cubicBezTo>
                    <a:cubicBezTo>
                      <a:pt x="159" y="467"/>
                      <a:pt x="159" y="466"/>
                      <a:pt x="159" y="466"/>
                    </a:cubicBezTo>
                    <a:cubicBezTo>
                      <a:pt x="158" y="466"/>
                      <a:pt x="157" y="466"/>
                      <a:pt x="157" y="466"/>
                    </a:cubicBezTo>
                    <a:cubicBezTo>
                      <a:pt x="157" y="466"/>
                      <a:pt x="156" y="467"/>
                      <a:pt x="156" y="467"/>
                    </a:cubicBezTo>
                    <a:close/>
                    <a:moveTo>
                      <a:pt x="620" y="470"/>
                    </a:moveTo>
                    <a:cubicBezTo>
                      <a:pt x="622" y="470"/>
                      <a:pt x="624" y="469"/>
                      <a:pt x="623" y="467"/>
                    </a:cubicBezTo>
                    <a:cubicBezTo>
                      <a:pt x="622" y="467"/>
                      <a:pt x="619" y="469"/>
                      <a:pt x="620" y="470"/>
                    </a:cubicBezTo>
                    <a:close/>
                    <a:moveTo>
                      <a:pt x="644" y="473"/>
                    </a:moveTo>
                    <a:cubicBezTo>
                      <a:pt x="643" y="473"/>
                      <a:pt x="642" y="473"/>
                      <a:pt x="641" y="472"/>
                    </a:cubicBezTo>
                    <a:cubicBezTo>
                      <a:pt x="644" y="471"/>
                      <a:pt x="647" y="470"/>
                      <a:pt x="648" y="467"/>
                    </a:cubicBezTo>
                    <a:cubicBezTo>
                      <a:pt x="646" y="468"/>
                      <a:pt x="645" y="468"/>
                      <a:pt x="642" y="469"/>
                    </a:cubicBezTo>
                    <a:cubicBezTo>
                      <a:pt x="641" y="470"/>
                      <a:pt x="639" y="472"/>
                      <a:pt x="639" y="473"/>
                    </a:cubicBezTo>
                    <a:cubicBezTo>
                      <a:pt x="639" y="473"/>
                      <a:pt x="640" y="473"/>
                      <a:pt x="641" y="473"/>
                    </a:cubicBezTo>
                    <a:cubicBezTo>
                      <a:pt x="641" y="473"/>
                      <a:pt x="641" y="473"/>
                      <a:pt x="641" y="474"/>
                    </a:cubicBezTo>
                    <a:cubicBezTo>
                      <a:pt x="638" y="475"/>
                      <a:pt x="636" y="477"/>
                      <a:pt x="635" y="479"/>
                    </a:cubicBezTo>
                    <a:cubicBezTo>
                      <a:pt x="639" y="480"/>
                      <a:pt x="642" y="476"/>
                      <a:pt x="644" y="473"/>
                    </a:cubicBezTo>
                    <a:close/>
                    <a:moveTo>
                      <a:pt x="665" y="475"/>
                    </a:moveTo>
                    <a:cubicBezTo>
                      <a:pt x="662" y="475"/>
                      <a:pt x="661" y="477"/>
                      <a:pt x="658" y="477"/>
                    </a:cubicBezTo>
                    <a:cubicBezTo>
                      <a:pt x="656" y="480"/>
                      <a:pt x="654" y="483"/>
                      <a:pt x="652" y="486"/>
                    </a:cubicBezTo>
                    <a:cubicBezTo>
                      <a:pt x="654" y="485"/>
                      <a:pt x="657" y="484"/>
                      <a:pt x="660" y="484"/>
                    </a:cubicBezTo>
                    <a:cubicBezTo>
                      <a:pt x="662" y="481"/>
                      <a:pt x="664" y="477"/>
                      <a:pt x="666" y="474"/>
                    </a:cubicBezTo>
                    <a:cubicBezTo>
                      <a:pt x="665" y="474"/>
                      <a:pt x="665" y="473"/>
                      <a:pt x="665" y="473"/>
                    </a:cubicBezTo>
                    <a:cubicBezTo>
                      <a:pt x="664" y="474"/>
                      <a:pt x="665" y="474"/>
                      <a:pt x="665" y="475"/>
                    </a:cubicBezTo>
                    <a:close/>
                    <a:moveTo>
                      <a:pt x="671" y="467"/>
                    </a:moveTo>
                    <a:cubicBezTo>
                      <a:pt x="666" y="468"/>
                      <a:pt x="663" y="471"/>
                      <a:pt x="661" y="474"/>
                    </a:cubicBezTo>
                    <a:cubicBezTo>
                      <a:pt x="665" y="473"/>
                      <a:pt x="669" y="471"/>
                      <a:pt x="671" y="467"/>
                    </a:cubicBezTo>
                    <a:close/>
                    <a:moveTo>
                      <a:pt x="730" y="469"/>
                    </a:moveTo>
                    <a:cubicBezTo>
                      <a:pt x="732" y="469"/>
                      <a:pt x="734" y="468"/>
                      <a:pt x="735" y="467"/>
                    </a:cubicBezTo>
                    <a:cubicBezTo>
                      <a:pt x="733" y="467"/>
                      <a:pt x="731" y="468"/>
                      <a:pt x="730" y="469"/>
                    </a:cubicBezTo>
                    <a:close/>
                    <a:moveTo>
                      <a:pt x="627" y="474"/>
                    </a:moveTo>
                    <a:cubicBezTo>
                      <a:pt x="629" y="472"/>
                      <a:pt x="635" y="471"/>
                      <a:pt x="635" y="468"/>
                    </a:cubicBezTo>
                    <a:cubicBezTo>
                      <a:pt x="631" y="469"/>
                      <a:pt x="628" y="471"/>
                      <a:pt x="627" y="474"/>
                    </a:cubicBezTo>
                    <a:close/>
                    <a:moveTo>
                      <a:pt x="647" y="471"/>
                    </a:moveTo>
                    <a:cubicBezTo>
                      <a:pt x="647" y="473"/>
                      <a:pt x="645" y="474"/>
                      <a:pt x="644" y="476"/>
                    </a:cubicBezTo>
                    <a:cubicBezTo>
                      <a:pt x="649" y="475"/>
                      <a:pt x="652" y="472"/>
                      <a:pt x="654" y="468"/>
                    </a:cubicBezTo>
                    <a:cubicBezTo>
                      <a:pt x="654" y="468"/>
                      <a:pt x="653" y="468"/>
                      <a:pt x="653" y="468"/>
                    </a:cubicBezTo>
                    <a:cubicBezTo>
                      <a:pt x="652" y="470"/>
                      <a:pt x="649" y="470"/>
                      <a:pt x="647" y="471"/>
                    </a:cubicBezTo>
                    <a:close/>
                    <a:moveTo>
                      <a:pt x="167" y="469"/>
                    </a:moveTo>
                    <a:cubicBezTo>
                      <a:pt x="167" y="469"/>
                      <a:pt x="166" y="468"/>
                      <a:pt x="166" y="469"/>
                    </a:cubicBezTo>
                    <a:cubicBezTo>
                      <a:pt x="166" y="469"/>
                      <a:pt x="166" y="470"/>
                      <a:pt x="167" y="469"/>
                    </a:cubicBezTo>
                    <a:close/>
                    <a:moveTo>
                      <a:pt x="172" y="470"/>
                    </a:moveTo>
                    <a:cubicBezTo>
                      <a:pt x="170" y="469"/>
                      <a:pt x="170" y="471"/>
                      <a:pt x="172" y="470"/>
                    </a:cubicBezTo>
                    <a:close/>
                    <a:moveTo>
                      <a:pt x="638" y="470"/>
                    </a:moveTo>
                    <a:cubicBezTo>
                      <a:pt x="634" y="471"/>
                      <a:pt x="632" y="475"/>
                      <a:pt x="630" y="477"/>
                    </a:cubicBezTo>
                    <a:cubicBezTo>
                      <a:pt x="634" y="476"/>
                      <a:pt x="638" y="474"/>
                      <a:pt x="639" y="470"/>
                    </a:cubicBezTo>
                    <a:cubicBezTo>
                      <a:pt x="639" y="470"/>
                      <a:pt x="639" y="470"/>
                      <a:pt x="639" y="470"/>
                    </a:cubicBezTo>
                    <a:cubicBezTo>
                      <a:pt x="639" y="470"/>
                      <a:pt x="638" y="470"/>
                      <a:pt x="638" y="470"/>
                    </a:cubicBezTo>
                    <a:close/>
                    <a:moveTo>
                      <a:pt x="648" y="480"/>
                    </a:moveTo>
                    <a:cubicBezTo>
                      <a:pt x="653" y="478"/>
                      <a:pt x="659" y="476"/>
                      <a:pt x="661" y="471"/>
                    </a:cubicBezTo>
                    <a:cubicBezTo>
                      <a:pt x="656" y="473"/>
                      <a:pt x="650" y="474"/>
                      <a:pt x="648" y="480"/>
                    </a:cubicBezTo>
                    <a:close/>
                    <a:moveTo>
                      <a:pt x="669" y="473"/>
                    </a:moveTo>
                    <a:cubicBezTo>
                      <a:pt x="667" y="476"/>
                      <a:pt x="665" y="479"/>
                      <a:pt x="664" y="482"/>
                    </a:cubicBezTo>
                    <a:cubicBezTo>
                      <a:pt x="670" y="481"/>
                      <a:pt x="671" y="475"/>
                      <a:pt x="674" y="471"/>
                    </a:cubicBezTo>
                    <a:cubicBezTo>
                      <a:pt x="674" y="471"/>
                      <a:pt x="674" y="471"/>
                      <a:pt x="674" y="471"/>
                    </a:cubicBezTo>
                    <a:cubicBezTo>
                      <a:pt x="672" y="471"/>
                      <a:pt x="671" y="472"/>
                      <a:pt x="669" y="473"/>
                    </a:cubicBezTo>
                    <a:close/>
                    <a:moveTo>
                      <a:pt x="180" y="471"/>
                    </a:moveTo>
                    <a:cubicBezTo>
                      <a:pt x="179" y="472"/>
                      <a:pt x="177" y="471"/>
                      <a:pt x="177" y="471"/>
                    </a:cubicBezTo>
                    <a:cubicBezTo>
                      <a:pt x="178" y="472"/>
                      <a:pt x="180" y="473"/>
                      <a:pt x="180" y="471"/>
                    </a:cubicBezTo>
                    <a:close/>
                    <a:moveTo>
                      <a:pt x="618" y="477"/>
                    </a:moveTo>
                    <a:cubicBezTo>
                      <a:pt x="619" y="476"/>
                      <a:pt x="619" y="476"/>
                      <a:pt x="620" y="476"/>
                    </a:cubicBezTo>
                    <a:cubicBezTo>
                      <a:pt x="620" y="476"/>
                      <a:pt x="622" y="476"/>
                      <a:pt x="622" y="475"/>
                    </a:cubicBezTo>
                    <a:cubicBezTo>
                      <a:pt x="623" y="474"/>
                      <a:pt x="626" y="472"/>
                      <a:pt x="625" y="471"/>
                    </a:cubicBezTo>
                    <a:cubicBezTo>
                      <a:pt x="623" y="473"/>
                      <a:pt x="619" y="474"/>
                      <a:pt x="618" y="477"/>
                    </a:cubicBezTo>
                    <a:close/>
                    <a:moveTo>
                      <a:pt x="184" y="473"/>
                    </a:moveTo>
                    <a:cubicBezTo>
                      <a:pt x="184" y="472"/>
                      <a:pt x="183" y="473"/>
                      <a:pt x="183" y="472"/>
                    </a:cubicBezTo>
                    <a:cubicBezTo>
                      <a:pt x="182" y="472"/>
                      <a:pt x="182" y="472"/>
                      <a:pt x="182" y="472"/>
                    </a:cubicBezTo>
                    <a:cubicBezTo>
                      <a:pt x="181" y="472"/>
                      <a:pt x="181" y="472"/>
                      <a:pt x="181" y="472"/>
                    </a:cubicBezTo>
                    <a:cubicBezTo>
                      <a:pt x="181" y="473"/>
                      <a:pt x="183" y="472"/>
                      <a:pt x="184" y="473"/>
                    </a:cubicBezTo>
                    <a:close/>
                    <a:moveTo>
                      <a:pt x="610" y="474"/>
                    </a:moveTo>
                    <a:cubicBezTo>
                      <a:pt x="610" y="473"/>
                      <a:pt x="611" y="474"/>
                      <a:pt x="611" y="473"/>
                    </a:cubicBezTo>
                    <a:cubicBezTo>
                      <a:pt x="610" y="472"/>
                      <a:pt x="610" y="474"/>
                      <a:pt x="610" y="474"/>
                    </a:cubicBezTo>
                    <a:close/>
                    <a:moveTo>
                      <a:pt x="624" y="476"/>
                    </a:moveTo>
                    <a:cubicBezTo>
                      <a:pt x="623" y="478"/>
                      <a:pt x="621" y="480"/>
                      <a:pt x="620" y="482"/>
                    </a:cubicBezTo>
                    <a:cubicBezTo>
                      <a:pt x="624" y="480"/>
                      <a:pt x="629" y="477"/>
                      <a:pt x="630" y="474"/>
                    </a:cubicBezTo>
                    <a:cubicBezTo>
                      <a:pt x="628" y="475"/>
                      <a:pt x="626" y="475"/>
                      <a:pt x="624" y="476"/>
                    </a:cubicBezTo>
                    <a:close/>
                    <a:moveTo>
                      <a:pt x="683" y="477"/>
                    </a:moveTo>
                    <a:cubicBezTo>
                      <a:pt x="684" y="477"/>
                      <a:pt x="684" y="476"/>
                      <a:pt x="685" y="476"/>
                    </a:cubicBezTo>
                    <a:cubicBezTo>
                      <a:pt x="684" y="475"/>
                      <a:pt x="686" y="474"/>
                      <a:pt x="685" y="474"/>
                    </a:cubicBezTo>
                    <a:cubicBezTo>
                      <a:pt x="684" y="475"/>
                      <a:pt x="683" y="476"/>
                      <a:pt x="683" y="477"/>
                    </a:cubicBezTo>
                    <a:close/>
                    <a:moveTo>
                      <a:pt x="604" y="476"/>
                    </a:moveTo>
                    <a:cubicBezTo>
                      <a:pt x="605" y="476"/>
                      <a:pt x="606" y="475"/>
                      <a:pt x="606" y="475"/>
                    </a:cubicBezTo>
                    <a:cubicBezTo>
                      <a:pt x="605" y="475"/>
                      <a:pt x="604" y="475"/>
                      <a:pt x="604" y="476"/>
                    </a:cubicBezTo>
                    <a:close/>
                    <a:moveTo>
                      <a:pt x="99" y="476"/>
                    </a:moveTo>
                    <a:cubicBezTo>
                      <a:pt x="99" y="476"/>
                      <a:pt x="99" y="476"/>
                      <a:pt x="99" y="476"/>
                    </a:cubicBezTo>
                    <a:cubicBezTo>
                      <a:pt x="99" y="476"/>
                      <a:pt x="100" y="476"/>
                      <a:pt x="100" y="477"/>
                    </a:cubicBezTo>
                    <a:cubicBezTo>
                      <a:pt x="100" y="476"/>
                      <a:pt x="100" y="475"/>
                      <a:pt x="99" y="475"/>
                    </a:cubicBezTo>
                    <a:cubicBezTo>
                      <a:pt x="99" y="475"/>
                      <a:pt x="99" y="475"/>
                      <a:pt x="99" y="476"/>
                    </a:cubicBezTo>
                    <a:close/>
                    <a:moveTo>
                      <a:pt x="612" y="477"/>
                    </a:moveTo>
                    <a:cubicBezTo>
                      <a:pt x="612" y="479"/>
                      <a:pt x="612" y="479"/>
                      <a:pt x="612" y="480"/>
                    </a:cubicBezTo>
                    <a:cubicBezTo>
                      <a:pt x="612" y="480"/>
                      <a:pt x="613" y="479"/>
                      <a:pt x="613" y="479"/>
                    </a:cubicBezTo>
                    <a:cubicBezTo>
                      <a:pt x="614" y="478"/>
                      <a:pt x="617" y="477"/>
                      <a:pt x="616" y="475"/>
                    </a:cubicBezTo>
                    <a:cubicBezTo>
                      <a:pt x="615" y="476"/>
                      <a:pt x="613" y="477"/>
                      <a:pt x="612" y="477"/>
                    </a:cubicBezTo>
                    <a:close/>
                    <a:moveTo>
                      <a:pt x="648" y="477"/>
                    </a:moveTo>
                    <a:cubicBezTo>
                      <a:pt x="648" y="476"/>
                      <a:pt x="648" y="476"/>
                      <a:pt x="647" y="476"/>
                    </a:cubicBezTo>
                    <a:cubicBezTo>
                      <a:pt x="643" y="478"/>
                      <a:pt x="639" y="480"/>
                      <a:pt x="638" y="484"/>
                    </a:cubicBezTo>
                    <a:cubicBezTo>
                      <a:pt x="643" y="483"/>
                      <a:pt x="645" y="480"/>
                      <a:pt x="648" y="477"/>
                    </a:cubicBezTo>
                    <a:close/>
                    <a:moveTo>
                      <a:pt x="108" y="477"/>
                    </a:moveTo>
                    <a:cubicBezTo>
                      <a:pt x="108" y="477"/>
                      <a:pt x="109" y="478"/>
                      <a:pt x="110" y="477"/>
                    </a:cubicBezTo>
                    <a:cubicBezTo>
                      <a:pt x="109" y="477"/>
                      <a:pt x="108" y="476"/>
                      <a:pt x="108" y="477"/>
                    </a:cubicBezTo>
                    <a:close/>
                    <a:moveTo>
                      <a:pt x="593" y="481"/>
                    </a:moveTo>
                    <a:cubicBezTo>
                      <a:pt x="595" y="480"/>
                      <a:pt x="596" y="479"/>
                      <a:pt x="598" y="478"/>
                    </a:cubicBezTo>
                    <a:cubicBezTo>
                      <a:pt x="598" y="478"/>
                      <a:pt x="598" y="478"/>
                      <a:pt x="598" y="477"/>
                    </a:cubicBezTo>
                    <a:cubicBezTo>
                      <a:pt x="598" y="477"/>
                      <a:pt x="599" y="478"/>
                      <a:pt x="599" y="477"/>
                    </a:cubicBezTo>
                    <a:cubicBezTo>
                      <a:pt x="596" y="477"/>
                      <a:pt x="594" y="479"/>
                      <a:pt x="593" y="481"/>
                    </a:cubicBezTo>
                    <a:close/>
                    <a:moveTo>
                      <a:pt x="127" y="482"/>
                    </a:moveTo>
                    <a:cubicBezTo>
                      <a:pt x="127" y="482"/>
                      <a:pt x="127" y="482"/>
                      <a:pt x="127" y="482"/>
                    </a:cubicBezTo>
                    <a:cubicBezTo>
                      <a:pt x="128" y="483"/>
                      <a:pt x="132" y="483"/>
                      <a:pt x="132" y="484"/>
                    </a:cubicBezTo>
                    <a:cubicBezTo>
                      <a:pt x="133" y="483"/>
                      <a:pt x="135" y="485"/>
                      <a:pt x="136" y="485"/>
                    </a:cubicBezTo>
                    <a:cubicBezTo>
                      <a:pt x="136" y="485"/>
                      <a:pt x="135" y="484"/>
                      <a:pt x="136" y="484"/>
                    </a:cubicBezTo>
                    <a:cubicBezTo>
                      <a:pt x="137" y="484"/>
                      <a:pt x="137" y="484"/>
                      <a:pt x="136" y="485"/>
                    </a:cubicBezTo>
                    <a:cubicBezTo>
                      <a:pt x="138" y="485"/>
                      <a:pt x="137" y="485"/>
                      <a:pt x="138" y="485"/>
                    </a:cubicBezTo>
                    <a:cubicBezTo>
                      <a:pt x="139" y="486"/>
                      <a:pt x="141" y="487"/>
                      <a:pt x="142" y="487"/>
                    </a:cubicBezTo>
                    <a:cubicBezTo>
                      <a:pt x="142" y="487"/>
                      <a:pt x="142" y="487"/>
                      <a:pt x="142" y="487"/>
                    </a:cubicBezTo>
                    <a:cubicBezTo>
                      <a:pt x="154" y="490"/>
                      <a:pt x="167" y="494"/>
                      <a:pt x="180" y="498"/>
                    </a:cubicBezTo>
                    <a:cubicBezTo>
                      <a:pt x="180" y="498"/>
                      <a:pt x="180" y="498"/>
                      <a:pt x="180" y="498"/>
                    </a:cubicBezTo>
                    <a:cubicBezTo>
                      <a:pt x="181" y="497"/>
                      <a:pt x="182" y="499"/>
                      <a:pt x="184" y="499"/>
                    </a:cubicBezTo>
                    <a:cubicBezTo>
                      <a:pt x="183" y="499"/>
                      <a:pt x="183" y="499"/>
                      <a:pt x="183" y="499"/>
                    </a:cubicBezTo>
                    <a:cubicBezTo>
                      <a:pt x="185" y="500"/>
                      <a:pt x="187" y="500"/>
                      <a:pt x="189" y="500"/>
                    </a:cubicBezTo>
                    <a:cubicBezTo>
                      <a:pt x="190" y="501"/>
                      <a:pt x="190" y="501"/>
                      <a:pt x="190" y="501"/>
                    </a:cubicBezTo>
                    <a:cubicBezTo>
                      <a:pt x="192" y="501"/>
                      <a:pt x="194" y="503"/>
                      <a:pt x="197" y="503"/>
                    </a:cubicBezTo>
                    <a:cubicBezTo>
                      <a:pt x="197" y="504"/>
                      <a:pt x="199" y="503"/>
                      <a:pt x="200" y="505"/>
                    </a:cubicBezTo>
                    <a:cubicBezTo>
                      <a:pt x="202" y="504"/>
                      <a:pt x="204" y="506"/>
                      <a:pt x="206" y="506"/>
                    </a:cubicBezTo>
                    <a:cubicBezTo>
                      <a:pt x="206" y="506"/>
                      <a:pt x="206" y="506"/>
                      <a:pt x="206" y="506"/>
                    </a:cubicBezTo>
                    <a:cubicBezTo>
                      <a:pt x="208" y="506"/>
                      <a:pt x="211" y="509"/>
                      <a:pt x="214" y="509"/>
                    </a:cubicBezTo>
                    <a:cubicBezTo>
                      <a:pt x="214" y="508"/>
                      <a:pt x="214" y="508"/>
                      <a:pt x="213" y="507"/>
                    </a:cubicBezTo>
                    <a:cubicBezTo>
                      <a:pt x="215" y="505"/>
                      <a:pt x="221" y="507"/>
                      <a:pt x="221" y="508"/>
                    </a:cubicBezTo>
                    <a:cubicBezTo>
                      <a:pt x="234" y="509"/>
                      <a:pt x="242" y="517"/>
                      <a:pt x="254" y="517"/>
                    </a:cubicBezTo>
                    <a:cubicBezTo>
                      <a:pt x="253" y="517"/>
                      <a:pt x="254" y="516"/>
                      <a:pt x="254" y="516"/>
                    </a:cubicBezTo>
                    <a:cubicBezTo>
                      <a:pt x="254" y="515"/>
                      <a:pt x="255" y="516"/>
                      <a:pt x="255" y="515"/>
                    </a:cubicBezTo>
                    <a:cubicBezTo>
                      <a:pt x="243" y="513"/>
                      <a:pt x="231" y="509"/>
                      <a:pt x="220" y="506"/>
                    </a:cubicBezTo>
                    <a:cubicBezTo>
                      <a:pt x="219" y="506"/>
                      <a:pt x="219" y="506"/>
                      <a:pt x="219" y="505"/>
                    </a:cubicBezTo>
                    <a:cubicBezTo>
                      <a:pt x="215" y="505"/>
                      <a:pt x="212" y="503"/>
                      <a:pt x="209" y="504"/>
                    </a:cubicBezTo>
                    <a:cubicBezTo>
                      <a:pt x="209" y="504"/>
                      <a:pt x="209" y="504"/>
                      <a:pt x="208" y="504"/>
                    </a:cubicBezTo>
                    <a:cubicBezTo>
                      <a:pt x="202" y="501"/>
                      <a:pt x="195" y="500"/>
                      <a:pt x="189" y="497"/>
                    </a:cubicBezTo>
                    <a:cubicBezTo>
                      <a:pt x="188" y="497"/>
                      <a:pt x="185" y="496"/>
                      <a:pt x="183" y="496"/>
                    </a:cubicBezTo>
                    <a:cubicBezTo>
                      <a:pt x="176" y="496"/>
                      <a:pt x="169" y="491"/>
                      <a:pt x="162" y="490"/>
                    </a:cubicBezTo>
                    <a:cubicBezTo>
                      <a:pt x="156" y="489"/>
                      <a:pt x="150" y="488"/>
                      <a:pt x="145" y="486"/>
                    </a:cubicBezTo>
                    <a:cubicBezTo>
                      <a:pt x="144" y="487"/>
                      <a:pt x="142" y="484"/>
                      <a:pt x="139" y="485"/>
                    </a:cubicBezTo>
                    <a:cubicBezTo>
                      <a:pt x="139" y="485"/>
                      <a:pt x="139" y="485"/>
                      <a:pt x="139" y="484"/>
                    </a:cubicBezTo>
                    <a:cubicBezTo>
                      <a:pt x="133" y="483"/>
                      <a:pt x="125" y="480"/>
                      <a:pt x="118" y="479"/>
                    </a:cubicBezTo>
                    <a:cubicBezTo>
                      <a:pt x="118" y="478"/>
                      <a:pt x="117" y="478"/>
                      <a:pt x="117" y="478"/>
                    </a:cubicBezTo>
                    <a:cubicBezTo>
                      <a:pt x="116" y="478"/>
                      <a:pt x="116" y="477"/>
                      <a:pt x="115" y="478"/>
                    </a:cubicBezTo>
                    <a:cubicBezTo>
                      <a:pt x="116" y="477"/>
                      <a:pt x="114" y="478"/>
                      <a:pt x="114" y="477"/>
                    </a:cubicBezTo>
                    <a:cubicBezTo>
                      <a:pt x="114" y="478"/>
                      <a:pt x="113" y="477"/>
                      <a:pt x="113" y="478"/>
                    </a:cubicBezTo>
                    <a:cubicBezTo>
                      <a:pt x="118" y="479"/>
                      <a:pt x="122" y="480"/>
                      <a:pt x="127" y="482"/>
                    </a:cubicBezTo>
                    <a:close/>
                    <a:moveTo>
                      <a:pt x="203" y="478"/>
                    </a:moveTo>
                    <a:cubicBezTo>
                      <a:pt x="202" y="478"/>
                      <a:pt x="200" y="477"/>
                      <a:pt x="200" y="478"/>
                    </a:cubicBezTo>
                    <a:cubicBezTo>
                      <a:pt x="201" y="477"/>
                      <a:pt x="202" y="479"/>
                      <a:pt x="203" y="478"/>
                    </a:cubicBezTo>
                    <a:close/>
                    <a:moveTo>
                      <a:pt x="624" y="484"/>
                    </a:moveTo>
                    <a:cubicBezTo>
                      <a:pt x="628" y="483"/>
                      <a:pt x="633" y="481"/>
                      <a:pt x="634" y="477"/>
                    </a:cubicBezTo>
                    <a:cubicBezTo>
                      <a:pt x="629" y="478"/>
                      <a:pt x="625" y="481"/>
                      <a:pt x="624" y="484"/>
                    </a:cubicBezTo>
                    <a:close/>
                    <a:moveTo>
                      <a:pt x="620" y="478"/>
                    </a:moveTo>
                    <a:cubicBezTo>
                      <a:pt x="620" y="478"/>
                      <a:pt x="620" y="478"/>
                      <a:pt x="620" y="478"/>
                    </a:cubicBezTo>
                    <a:cubicBezTo>
                      <a:pt x="616" y="479"/>
                      <a:pt x="613" y="482"/>
                      <a:pt x="610" y="486"/>
                    </a:cubicBezTo>
                    <a:cubicBezTo>
                      <a:pt x="616" y="485"/>
                      <a:pt x="617" y="481"/>
                      <a:pt x="620" y="478"/>
                    </a:cubicBezTo>
                    <a:close/>
                    <a:moveTo>
                      <a:pt x="97" y="502"/>
                    </a:moveTo>
                    <a:cubicBezTo>
                      <a:pt x="98" y="503"/>
                      <a:pt x="98" y="504"/>
                      <a:pt x="99" y="503"/>
                    </a:cubicBezTo>
                    <a:cubicBezTo>
                      <a:pt x="102" y="495"/>
                      <a:pt x="101" y="485"/>
                      <a:pt x="108" y="479"/>
                    </a:cubicBezTo>
                    <a:cubicBezTo>
                      <a:pt x="108" y="478"/>
                      <a:pt x="106" y="478"/>
                      <a:pt x="106" y="479"/>
                    </a:cubicBezTo>
                    <a:cubicBezTo>
                      <a:pt x="106" y="479"/>
                      <a:pt x="106" y="478"/>
                      <a:pt x="106" y="478"/>
                    </a:cubicBezTo>
                    <a:cubicBezTo>
                      <a:pt x="105" y="478"/>
                      <a:pt x="104" y="478"/>
                      <a:pt x="103" y="478"/>
                    </a:cubicBezTo>
                    <a:cubicBezTo>
                      <a:pt x="101" y="481"/>
                      <a:pt x="99" y="483"/>
                      <a:pt x="99" y="487"/>
                    </a:cubicBezTo>
                    <a:cubicBezTo>
                      <a:pt x="96" y="493"/>
                      <a:pt x="95" y="500"/>
                      <a:pt x="93" y="506"/>
                    </a:cubicBezTo>
                    <a:cubicBezTo>
                      <a:pt x="93" y="508"/>
                      <a:pt x="91" y="512"/>
                      <a:pt x="91" y="515"/>
                    </a:cubicBezTo>
                    <a:cubicBezTo>
                      <a:pt x="90" y="520"/>
                      <a:pt x="90" y="526"/>
                      <a:pt x="90" y="531"/>
                    </a:cubicBezTo>
                    <a:cubicBezTo>
                      <a:pt x="89" y="533"/>
                      <a:pt x="89" y="535"/>
                      <a:pt x="89" y="536"/>
                    </a:cubicBezTo>
                    <a:cubicBezTo>
                      <a:pt x="90" y="536"/>
                      <a:pt x="89" y="537"/>
                      <a:pt x="90" y="537"/>
                    </a:cubicBezTo>
                    <a:cubicBezTo>
                      <a:pt x="91" y="527"/>
                      <a:pt x="93" y="520"/>
                      <a:pt x="93" y="510"/>
                    </a:cubicBezTo>
                    <a:cubicBezTo>
                      <a:pt x="94" y="510"/>
                      <a:pt x="94" y="509"/>
                      <a:pt x="95" y="509"/>
                    </a:cubicBezTo>
                    <a:cubicBezTo>
                      <a:pt x="95" y="512"/>
                      <a:pt x="95" y="514"/>
                      <a:pt x="95" y="517"/>
                    </a:cubicBezTo>
                    <a:cubicBezTo>
                      <a:pt x="94" y="521"/>
                      <a:pt x="92" y="525"/>
                      <a:pt x="93" y="529"/>
                    </a:cubicBezTo>
                    <a:cubicBezTo>
                      <a:pt x="92" y="532"/>
                      <a:pt x="91" y="536"/>
                      <a:pt x="93" y="539"/>
                    </a:cubicBezTo>
                    <a:cubicBezTo>
                      <a:pt x="93" y="538"/>
                      <a:pt x="91" y="534"/>
                      <a:pt x="94" y="533"/>
                    </a:cubicBezTo>
                    <a:cubicBezTo>
                      <a:pt x="94" y="534"/>
                      <a:pt x="94" y="534"/>
                      <a:pt x="94" y="534"/>
                    </a:cubicBezTo>
                    <a:cubicBezTo>
                      <a:pt x="94" y="533"/>
                      <a:pt x="93" y="533"/>
                      <a:pt x="93" y="532"/>
                    </a:cubicBezTo>
                    <a:cubicBezTo>
                      <a:pt x="92" y="531"/>
                      <a:pt x="94" y="529"/>
                      <a:pt x="95" y="528"/>
                    </a:cubicBezTo>
                    <a:cubicBezTo>
                      <a:pt x="96" y="522"/>
                      <a:pt x="97" y="512"/>
                      <a:pt x="98" y="504"/>
                    </a:cubicBezTo>
                    <a:cubicBezTo>
                      <a:pt x="96" y="504"/>
                      <a:pt x="96" y="505"/>
                      <a:pt x="96" y="506"/>
                    </a:cubicBezTo>
                    <a:cubicBezTo>
                      <a:pt x="96" y="505"/>
                      <a:pt x="95" y="507"/>
                      <a:pt x="95" y="506"/>
                    </a:cubicBezTo>
                    <a:cubicBezTo>
                      <a:pt x="96" y="506"/>
                      <a:pt x="96" y="504"/>
                      <a:pt x="95" y="504"/>
                    </a:cubicBezTo>
                    <a:cubicBezTo>
                      <a:pt x="96" y="503"/>
                      <a:pt x="96" y="503"/>
                      <a:pt x="97" y="502"/>
                    </a:cubicBezTo>
                    <a:close/>
                    <a:moveTo>
                      <a:pt x="220" y="513"/>
                    </a:moveTo>
                    <a:cubicBezTo>
                      <a:pt x="219" y="512"/>
                      <a:pt x="217" y="512"/>
                      <a:pt x="216" y="512"/>
                    </a:cubicBezTo>
                    <a:cubicBezTo>
                      <a:pt x="213" y="511"/>
                      <a:pt x="209" y="510"/>
                      <a:pt x="206" y="508"/>
                    </a:cubicBezTo>
                    <a:cubicBezTo>
                      <a:pt x="200" y="507"/>
                      <a:pt x="194" y="503"/>
                      <a:pt x="189" y="504"/>
                    </a:cubicBezTo>
                    <a:cubicBezTo>
                      <a:pt x="188" y="502"/>
                      <a:pt x="184" y="504"/>
                      <a:pt x="185" y="502"/>
                    </a:cubicBezTo>
                    <a:cubicBezTo>
                      <a:pt x="182" y="501"/>
                      <a:pt x="179" y="500"/>
                      <a:pt x="177" y="499"/>
                    </a:cubicBezTo>
                    <a:cubicBezTo>
                      <a:pt x="177" y="500"/>
                      <a:pt x="176" y="500"/>
                      <a:pt x="176" y="500"/>
                    </a:cubicBezTo>
                    <a:cubicBezTo>
                      <a:pt x="176" y="499"/>
                      <a:pt x="177" y="499"/>
                      <a:pt x="177" y="499"/>
                    </a:cubicBezTo>
                    <a:cubicBezTo>
                      <a:pt x="176" y="499"/>
                      <a:pt x="175" y="499"/>
                      <a:pt x="175" y="499"/>
                    </a:cubicBezTo>
                    <a:cubicBezTo>
                      <a:pt x="172" y="497"/>
                      <a:pt x="169" y="498"/>
                      <a:pt x="166" y="496"/>
                    </a:cubicBezTo>
                    <a:cubicBezTo>
                      <a:pt x="161" y="495"/>
                      <a:pt x="156" y="493"/>
                      <a:pt x="152" y="493"/>
                    </a:cubicBezTo>
                    <a:cubicBezTo>
                      <a:pt x="152" y="492"/>
                      <a:pt x="151" y="493"/>
                      <a:pt x="151" y="492"/>
                    </a:cubicBezTo>
                    <a:cubicBezTo>
                      <a:pt x="145" y="491"/>
                      <a:pt x="141" y="490"/>
                      <a:pt x="136" y="487"/>
                    </a:cubicBezTo>
                    <a:cubicBezTo>
                      <a:pt x="135" y="488"/>
                      <a:pt x="133" y="486"/>
                      <a:pt x="132" y="486"/>
                    </a:cubicBezTo>
                    <a:cubicBezTo>
                      <a:pt x="132" y="487"/>
                      <a:pt x="131" y="486"/>
                      <a:pt x="131" y="486"/>
                    </a:cubicBezTo>
                    <a:cubicBezTo>
                      <a:pt x="127" y="484"/>
                      <a:pt x="122" y="483"/>
                      <a:pt x="119" y="482"/>
                    </a:cubicBezTo>
                    <a:cubicBezTo>
                      <a:pt x="118" y="483"/>
                      <a:pt x="117" y="481"/>
                      <a:pt x="117" y="482"/>
                    </a:cubicBezTo>
                    <a:cubicBezTo>
                      <a:pt x="117" y="481"/>
                      <a:pt x="117" y="481"/>
                      <a:pt x="116" y="481"/>
                    </a:cubicBezTo>
                    <a:cubicBezTo>
                      <a:pt x="114" y="481"/>
                      <a:pt x="112" y="480"/>
                      <a:pt x="110" y="479"/>
                    </a:cubicBezTo>
                    <a:cubicBezTo>
                      <a:pt x="110" y="481"/>
                      <a:pt x="109" y="482"/>
                      <a:pt x="108" y="483"/>
                    </a:cubicBezTo>
                    <a:cubicBezTo>
                      <a:pt x="106" y="488"/>
                      <a:pt x="105" y="494"/>
                      <a:pt x="104" y="499"/>
                    </a:cubicBezTo>
                    <a:cubicBezTo>
                      <a:pt x="103" y="500"/>
                      <a:pt x="104" y="500"/>
                      <a:pt x="104" y="501"/>
                    </a:cubicBezTo>
                    <a:cubicBezTo>
                      <a:pt x="103" y="502"/>
                      <a:pt x="103" y="505"/>
                      <a:pt x="102" y="506"/>
                    </a:cubicBezTo>
                    <a:cubicBezTo>
                      <a:pt x="102" y="507"/>
                      <a:pt x="103" y="507"/>
                      <a:pt x="103" y="508"/>
                    </a:cubicBezTo>
                    <a:cubicBezTo>
                      <a:pt x="102" y="509"/>
                      <a:pt x="102" y="511"/>
                      <a:pt x="101" y="512"/>
                    </a:cubicBezTo>
                    <a:cubicBezTo>
                      <a:pt x="101" y="519"/>
                      <a:pt x="99" y="525"/>
                      <a:pt x="99" y="530"/>
                    </a:cubicBezTo>
                    <a:cubicBezTo>
                      <a:pt x="99" y="529"/>
                      <a:pt x="100" y="530"/>
                      <a:pt x="100" y="530"/>
                    </a:cubicBezTo>
                    <a:cubicBezTo>
                      <a:pt x="99" y="535"/>
                      <a:pt x="101" y="542"/>
                      <a:pt x="100" y="547"/>
                    </a:cubicBezTo>
                    <a:cubicBezTo>
                      <a:pt x="101" y="549"/>
                      <a:pt x="101" y="553"/>
                      <a:pt x="101" y="555"/>
                    </a:cubicBezTo>
                    <a:cubicBezTo>
                      <a:pt x="101" y="556"/>
                      <a:pt x="102" y="559"/>
                      <a:pt x="102" y="562"/>
                    </a:cubicBezTo>
                    <a:cubicBezTo>
                      <a:pt x="102" y="563"/>
                      <a:pt x="102" y="565"/>
                      <a:pt x="103" y="565"/>
                    </a:cubicBezTo>
                    <a:cubicBezTo>
                      <a:pt x="103" y="560"/>
                      <a:pt x="103" y="554"/>
                      <a:pt x="103" y="551"/>
                    </a:cubicBezTo>
                    <a:cubicBezTo>
                      <a:pt x="102" y="547"/>
                      <a:pt x="102" y="544"/>
                      <a:pt x="103" y="541"/>
                    </a:cubicBezTo>
                    <a:cubicBezTo>
                      <a:pt x="104" y="528"/>
                      <a:pt x="104" y="513"/>
                      <a:pt x="107" y="501"/>
                    </a:cubicBezTo>
                    <a:cubicBezTo>
                      <a:pt x="108" y="500"/>
                      <a:pt x="108" y="497"/>
                      <a:pt x="109" y="497"/>
                    </a:cubicBezTo>
                    <a:cubicBezTo>
                      <a:pt x="109" y="500"/>
                      <a:pt x="107" y="504"/>
                      <a:pt x="107" y="507"/>
                    </a:cubicBezTo>
                    <a:cubicBezTo>
                      <a:pt x="109" y="500"/>
                      <a:pt x="112" y="491"/>
                      <a:pt x="115" y="484"/>
                    </a:cubicBezTo>
                    <a:cubicBezTo>
                      <a:pt x="116" y="486"/>
                      <a:pt x="115" y="488"/>
                      <a:pt x="115" y="490"/>
                    </a:cubicBezTo>
                    <a:cubicBezTo>
                      <a:pt x="112" y="496"/>
                      <a:pt x="110" y="504"/>
                      <a:pt x="107" y="510"/>
                    </a:cubicBezTo>
                    <a:cubicBezTo>
                      <a:pt x="106" y="511"/>
                      <a:pt x="107" y="509"/>
                      <a:pt x="107" y="509"/>
                    </a:cubicBezTo>
                    <a:cubicBezTo>
                      <a:pt x="106" y="517"/>
                      <a:pt x="104" y="527"/>
                      <a:pt x="105" y="534"/>
                    </a:cubicBezTo>
                    <a:cubicBezTo>
                      <a:pt x="104" y="538"/>
                      <a:pt x="103" y="545"/>
                      <a:pt x="105" y="549"/>
                    </a:cubicBezTo>
                    <a:cubicBezTo>
                      <a:pt x="103" y="558"/>
                      <a:pt x="105" y="564"/>
                      <a:pt x="106" y="573"/>
                    </a:cubicBezTo>
                    <a:cubicBezTo>
                      <a:pt x="105" y="564"/>
                      <a:pt x="105" y="556"/>
                      <a:pt x="105" y="546"/>
                    </a:cubicBezTo>
                    <a:cubicBezTo>
                      <a:pt x="105" y="544"/>
                      <a:pt x="105" y="541"/>
                      <a:pt x="105" y="538"/>
                    </a:cubicBezTo>
                    <a:cubicBezTo>
                      <a:pt x="105" y="534"/>
                      <a:pt x="105" y="530"/>
                      <a:pt x="106" y="526"/>
                    </a:cubicBezTo>
                    <a:cubicBezTo>
                      <a:pt x="106" y="524"/>
                      <a:pt x="108" y="521"/>
                      <a:pt x="108" y="518"/>
                    </a:cubicBezTo>
                    <a:cubicBezTo>
                      <a:pt x="108" y="515"/>
                      <a:pt x="108" y="511"/>
                      <a:pt x="110" y="508"/>
                    </a:cubicBezTo>
                    <a:cubicBezTo>
                      <a:pt x="111" y="504"/>
                      <a:pt x="113" y="500"/>
                      <a:pt x="114" y="497"/>
                    </a:cubicBezTo>
                    <a:cubicBezTo>
                      <a:pt x="116" y="493"/>
                      <a:pt x="117" y="488"/>
                      <a:pt x="120" y="486"/>
                    </a:cubicBezTo>
                    <a:cubicBezTo>
                      <a:pt x="120" y="485"/>
                      <a:pt x="121" y="483"/>
                      <a:pt x="122" y="484"/>
                    </a:cubicBezTo>
                    <a:cubicBezTo>
                      <a:pt x="122" y="484"/>
                      <a:pt x="123" y="484"/>
                      <a:pt x="123" y="484"/>
                    </a:cubicBezTo>
                    <a:cubicBezTo>
                      <a:pt x="123" y="486"/>
                      <a:pt x="122" y="487"/>
                      <a:pt x="122" y="488"/>
                    </a:cubicBezTo>
                    <a:cubicBezTo>
                      <a:pt x="117" y="490"/>
                      <a:pt x="117" y="498"/>
                      <a:pt x="114" y="501"/>
                    </a:cubicBezTo>
                    <a:cubicBezTo>
                      <a:pt x="113" y="507"/>
                      <a:pt x="111" y="511"/>
                      <a:pt x="110" y="516"/>
                    </a:cubicBezTo>
                    <a:cubicBezTo>
                      <a:pt x="110" y="521"/>
                      <a:pt x="108" y="525"/>
                      <a:pt x="108" y="529"/>
                    </a:cubicBezTo>
                    <a:cubicBezTo>
                      <a:pt x="107" y="533"/>
                      <a:pt x="107" y="535"/>
                      <a:pt x="107" y="538"/>
                    </a:cubicBezTo>
                    <a:cubicBezTo>
                      <a:pt x="107" y="541"/>
                      <a:pt x="108" y="544"/>
                      <a:pt x="107" y="547"/>
                    </a:cubicBezTo>
                    <a:cubicBezTo>
                      <a:pt x="107" y="556"/>
                      <a:pt x="108" y="565"/>
                      <a:pt x="108" y="573"/>
                    </a:cubicBezTo>
                    <a:cubicBezTo>
                      <a:pt x="108" y="584"/>
                      <a:pt x="108" y="595"/>
                      <a:pt x="110" y="606"/>
                    </a:cubicBezTo>
                    <a:cubicBezTo>
                      <a:pt x="110" y="606"/>
                      <a:pt x="111" y="605"/>
                      <a:pt x="111" y="606"/>
                    </a:cubicBezTo>
                    <a:cubicBezTo>
                      <a:pt x="110" y="610"/>
                      <a:pt x="111" y="612"/>
                      <a:pt x="112" y="616"/>
                    </a:cubicBezTo>
                    <a:cubicBezTo>
                      <a:pt x="111" y="617"/>
                      <a:pt x="112" y="619"/>
                      <a:pt x="113" y="619"/>
                    </a:cubicBezTo>
                    <a:cubicBezTo>
                      <a:pt x="113" y="619"/>
                      <a:pt x="112" y="620"/>
                      <a:pt x="113" y="621"/>
                    </a:cubicBezTo>
                    <a:cubicBezTo>
                      <a:pt x="113" y="620"/>
                      <a:pt x="112" y="620"/>
                      <a:pt x="113" y="619"/>
                    </a:cubicBezTo>
                    <a:cubicBezTo>
                      <a:pt x="113" y="622"/>
                      <a:pt x="114" y="623"/>
                      <a:pt x="113" y="624"/>
                    </a:cubicBezTo>
                    <a:cubicBezTo>
                      <a:pt x="115" y="624"/>
                      <a:pt x="114" y="628"/>
                      <a:pt x="115" y="628"/>
                    </a:cubicBezTo>
                    <a:cubicBezTo>
                      <a:pt x="115" y="631"/>
                      <a:pt x="116" y="632"/>
                      <a:pt x="116" y="634"/>
                    </a:cubicBezTo>
                    <a:cubicBezTo>
                      <a:pt x="116" y="634"/>
                      <a:pt x="116" y="634"/>
                      <a:pt x="115" y="634"/>
                    </a:cubicBezTo>
                    <a:cubicBezTo>
                      <a:pt x="116" y="634"/>
                      <a:pt x="116" y="635"/>
                      <a:pt x="116" y="636"/>
                    </a:cubicBezTo>
                    <a:cubicBezTo>
                      <a:pt x="116" y="641"/>
                      <a:pt x="119" y="645"/>
                      <a:pt x="119" y="652"/>
                    </a:cubicBezTo>
                    <a:cubicBezTo>
                      <a:pt x="120" y="651"/>
                      <a:pt x="120" y="652"/>
                      <a:pt x="121" y="652"/>
                    </a:cubicBezTo>
                    <a:cubicBezTo>
                      <a:pt x="121" y="649"/>
                      <a:pt x="119" y="644"/>
                      <a:pt x="120" y="641"/>
                    </a:cubicBezTo>
                    <a:cubicBezTo>
                      <a:pt x="123" y="644"/>
                      <a:pt x="121" y="650"/>
                      <a:pt x="124" y="652"/>
                    </a:cubicBezTo>
                    <a:cubicBezTo>
                      <a:pt x="124" y="653"/>
                      <a:pt x="124" y="653"/>
                      <a:pt x="124" y="653"/>
                    </a:cubicBezTo>
                    <a:cubicBezTo>
                      <a:pt x="125" y="654"/>
                      <a:pt x="126" y="654"/>
                      <a:pt x="127" y="655"/>
                    </a:cubicBezTo>
                    <a:cubicBezTo>
                      <a:pt x="126" y="650"/>
                      <a:pt x="125" y="645"/>
                      <a:pt x="124" y="639"/>
                    </a:cubicBezTo>
                    <a:cubicBezTo>
                      <a:pt x="123" y="635"/>
                      <a:pt x="121" y="629"/>
                      <a:pt x="124" y="627"/>
                    </a:cubicBezTo>
                    <a:cubicBezTo>
                      <a:pt x="124" y="636"/>
                      <a:pt x="127" y="643"/>
                      <a:pt x="128" y="650"/>
                    </a:cubicBezTo>
                    <a:cubicBezTo>
                      <a:pt x="129" y="652"/>
                      <a:pt x="128" y="655"/>
                      <a:pt x="130" y="656"/>
                    </a:cubicBezTo>
                    <a:cubicBezTo>
                      <a:pt x="130" y="646"/>
                      <a:pt x="126" y="636"/>
                      <a:pt x="127" y="628"/>
                    </a:cubicBezTo>
                    <a:cubicBezTo>
                      <a:pt x="129" y="628"/>
                      <a:pt x="128" y="631"/>
                      <a:pt x="128" y="632"/>
                    </a:cubicBezTo>
                    <a:cubicBezTo>
                      <a:pt x="129" y="639"/>
                      <a:pt x="131" y="648"/>
                      <a:pt x="132" y="655"/>
                    </a:cubicBezTo>
                    <a:cubicBezTo>
                      <a:pt x="132" y="655"/>
                      <a:pt x="134" y="654"/>
                      <a:pt x="134" y="655"/>
                    </a:cubicBezTo>
                    <a:cubicBezTo>
                      <a:pt x="134" y="656"/>
                      <a:pt x="133" y="656"/>
                      <a:pt x="134" y="657"/>
                    </a:cubicBezTo>
                    <a:cubicBezTo>
                      <a:pt x="135" y="657"/>
                      <a:pt x="135" y="659"/>
                      <a:pt x="136" y="658"/>
                    </a:cubicBezTo>
                    <a:cubicBezTo>
                      <a:pt x="135" y="653"/>
                      <a:pt x="132" y="644"/>
                      <a:pt x="132" y="638"/>
                    </a:cubicBezTo>
                    <a:cubicBezTo>
                      <a:pt x="132" y="636"/>
                      <a:pt x="132" y="634"/>
                      <a:pt x="134" y="633"/>
                    </a:cubicBezTo>
                    <a:cubicBezTo>
                      <a:pt x="134" y="637"/>
                      <a:pt x="134" y="642"/>
                      <a:pt x="134" y="645"/>
                    </a:cubicBezTo>
                    <a:cubicBezTo>
                      <a:pt x="135" y="647"/>
                      <a:pt x="136" y="651"/>
                      <a:pt x="137" y="654"/>
                    </a:cubicBezTo>
                    <a:cubicBezTo>
                      <a:pt x="137" y="656"/>
                      <a:pt x="137" y="657"/>
                      <a:pt x="138" y="658"/>
                    </a:cubicBezTo>
                    <a:cubicBezTo>
                      <a:pt x="138" y="658"/>
                      <a:pt x="139" y="658"/>
                      <a:pt x="139" y="659"/>
                    </a:cubicBezTo>
                    <a:cubicBezTo>
                      <a:pt x="140" y="659"/>
                      <a:pt x="141" y="660"/>
                      <a:pt x="142" y="660"/>
                    </a:cubicBezTo>
                    <a:cubicBezTo>
                      <a:pt x="141" y="652"/>
                      <a:pt x="137" y="643"/>
                      <a:pt x="137" y="636"/>
                    </a:cubicBezTo>
                    <a:cubicBezTo>
                      <a:pt x="137" y="634"/>
                      <a:pt x="137" y="631"/>
                      <a:pt x="138" y="631"/>
                    </a:cubicBezTo>
                    <a:cubicBezTo>
                      <a:pt x="139" y="636"/>
                      <a:pt x="140" y="641"/>
                      <a:pt x="140" y="645"/>
                    </a:cubicBezTo>
                    <a:cubicBezTo>
                      <a:pt x="142" y="650"/>
                      <a:pt x="142" y="657"/>
                      <a:pt x="144" y="661"/>
                    </a:cubicBezTo>
                    <a:cubicBezTo>
                      <a:pt x="146" y="661"/>
                      <a:pt x="148" y="662"/>
                      <a:pt x="150" y="663"/>
                    </a:cubicBezTo>
                    <a:cubicBezTo>
                      <a:pt x="148" y="657"/>
                      <a:pt x="145" y="649"/>
                      <a:pt x="144" y="642"/>
                    </a:cubicBezTo>
                    <a:cubicBezTo>
                      <a:pt x="144" y="640"/>
                      <a:pt x="143" y="636"/>
                      <a:pt x="145" y="635"/>
                    </a:cubicBezTo>
                    <a:cubicBezTo>
                      <a:pt x="146" y="645"/>
                      <a:pt x="148" y="655"/>
                      <a:pt x="152" y="663"/>
                    </a:cubicBezTo>
                    <a:cubicBezTo>
                      <a:pt x="152" y="664"/>
                      <a:pt x="151" y="663"/>
                      <a:pt x="151" y="664"/>
                    </a:cubicBezTo>
                    <a:cubicBezTo>
                      <a:pt x="152" y="664"/>
                      <a:pt x="152" y="664"/>
                      <a:pt x="153" y="664"/>
                    </a:cubicBezTo>
                    <a:cubicBezTo>
                      <a:pt x="152" y="660"/>
                      <a:pt x="151" y="656"/>
                      <a:pt x="151" y="652"/>
                    </a:cubicBezTo>
                    <a:cubicBezTo>
                      <a:pt x="149" y="649"/>
                      <a:pt x="148" y="641"/>
                      <a:pt x="150" y="639"/>
                    </a:cubicBezTo>
                    <a:cubicBezTo>
                      <a:pt x="149" y="639"/>
                      <a:pt x="149" y="638"/>
                      <a:pt x="149" y="637"/>
                    </a:cubicBezTo>
                    <a:cubicBezTo>
                      <a:pt x="150" y="637"/>
                      <a:pt x="149" y="637"/>
                      <a:pt x="150" y="637"/>
                    </a:cubicBezTo>
                    <a:cubicBezTo>
                      <a:pt x="151" y="648"/>
                      <a:pt x="153" y="656"/>
                      <a:pt x="155" y="665"/>
                    </a:cubicBezTo>
                    <a:cubicBezTo>
                      <a:pt x="156" y="665"/>
                      <a:pt x="156" y="666"/>
                      <a:pt x="157" y="666"/>
                    </a:cubicBezTo>
                    <a:cubicBezTo>
                      <a:pt x="156" y="659"/>
                      <a:pt x="154" y="649"/>
                      <a:pt x="154" y="641"/>
                    </a:cubicBezTo>
                    <a:cubicBezTo>
                      <a:pt x="154" y="641"/>
                      <a:pt x="154" y="640"/>
                      <a:pt x="155" y="640"/>
                    </a:cubicBezTo>
                    <a:cubicBezTo>
                      <a:pt x="157" y="642"/>
                      <a:pt x="154" y="646"/>
                      <a:pt x="157" y="647"/>
                    </a:cubicBezTo>
                    <a:cubicBezTo>
                      <a:pt x="157" y="648"/>
                      <a:pt x="158" y="649"/>
                      <a:pt x="158" y="650"/>
                    </a:cubicBezTo>
                    <a:cubicBezTo>
                      <a:pt x="158" y="647"/>
                      <a:pt x="157" y="643"/>
                      <a:pt x="160" y="641"/>
                    </a:cubicBezTo>
                    <a:cubicBezTo>
                      <a:pt x="160" y="651"/>
                      <a:pt x="162" y="661"/>
                      <a:pt x="165" y="669"/>
                    </a:cubicBezTo>
                    <a:cubicBezTo>
                      <a:pt x="166" y="670"/>
                      <a:pt x="167" y="670"/>
                      <a:pt x="168" y="670"/>
                    </a:cubicBezTo>
                    <a:cubicBezTo>
                      <a:pt x="168" y="662"/>
                      <a:pt x="163" y="654"/>
                      <a:pt x="164" y="647"/>
                    </a:cubicBezTo>
                    <a:cubicBezTo>
                      <a:pt x="164" y="645"/>
                      <a:pt x="164" y="643"/>
                      <a:pt x="166" y="643"/>
                    </a:cubicBezTo>
                    <a:cubicBezTo>
                      <a:pt x="167" y="644"/>
                      <a:pt x="165" y="647"/>
                      <a:pt x="166" y="649"/>
                    </a:cubicBezTo>
                    <a:cubicBezTo>
                      <a:pt x="166" y="656"/>
                      <a:pt x="169" y="663"/>
                      <a:pt x="169" y="671"/>
                    </a:cubicBezTo>
                    <a:cubicBezTo>
                      <a:pt x="171" y="671"/>
                      <a:pt x="172" y="672"/>
                      <a:pt x="174" y="673"/>
                    </a:cubicBezTo>
                    <a:cubicBezTo>
                      <a:pt x="174" y="671"/>
                      <a:pt x="174" y="668"/>
                      <a:pt x="173" y="666"/>
                    </a:cubicBezTo>
                    <a:cubicBezTo>
                      <a:pt x="172" y="661"/>
                      <a:pt x="169" y="654"/>
                      <a:pt x="169" y="649"/>
                    </a:cubicBezTo>
                    <a:cubicBezTo>
                      <a:pt x="169" y="648"/>
                      <a:pt x="169" y="647"/>
                      <a:pt x="170" y="647"/>
                    </a:cubicBezTo>
                    <a:cubicBezTo>
                      <a:pt x="172" y="657"/>
                      <a:pt x="175" y="664"/>
                      <a:pt x="176" y="674"/>
                    </a:cubicBezTo>
                    <a:cubicBezTo>
                      <a:pt x="178" y="674"/>
                      <a:pt x="178" y="675"/>
                      <a:pt x="179" y="675"/>
                    </a:cubicBezTo>
                    <a:cubicBezTo>
                      <a:pt x="178" y="670"/>
                      <a:pt x="178" y="664"/>
                      <a:pt x="176" y="659"/>
                    </a:cubicBezTo>
                    <a:cubicBezTo>
                      <a:pt x="175" y="655"/>
                      <a:pt x="173" y="652"/>
                      <a:pt x="175" y="649"/>
                    </a:cubicBezTo>
                    <a:cubicBezTo>
                      <a:pt x="177" y="651"/>
                      <a:pt x="177" y="655"/>
                      <a:pt x="177" y="658"/>
                    </a:cubicBezTo>
                    <a:cubicBezTo>
                      <a:pt x="178" y="662"/>
                      <a:pt x="179" y="667"/>
                      <a:pt x="180" y="671"/>
                    </a:cubicBezTo>
                    <a:cubicBezTo>
                      <a:pt x="180" y="673"/>
                      <a:pt x="181" y="675"/>
                      <a:pt x="182" y="676"/>
                    </a:cubicBezTo>
                    <a:cubicBezTo>
                      <a:pt x="185" y="677"/>
                      <a:pt x="186" y="678"/>
                      <a:pt x="189" y="679"/>
                    </a:cubicBezTo>
                    <a:cubicBezTo>
                      <a:pt x="187" y="670"/>
                      <a:pt x="185" y="662"/>
                      <a:pt x="183" y="653"/>
                    </a:cubicBezTo>
                    <a:cubicBezTo>
                      <a:pt x="184" y="652"/>
                      <a:pt x="183" y="651"/>
                      <a:pt x="185" y="651"/>
                    </a:cubicBezTo>
                    <a:cubicBezTo>
                      <a:pt x="186" y="658"/>
                      <a:pt x="187" y="665"/>
                      <a:pt x="189" y="671"/>
                    </a:cubicBezTo>
                    <a:cubicBezTo>
                      <a:pt x="189" y="671"/>
                      <a:pt x="189" y="672"/>
                      <a:pt x="189" y="672"/>
                    </a:cubicBezTo>
                    <a:cubicBezTo>
                      <a:pt x="187" y="674"/>
                      <a:pt x="190" y="676"/>
                      <a:pt x="191" y="680"/>
                    </a:cubicBezTo>
                    <a:cubicBezTo>
                      <a:pt x="192" y="680"/>
                      <a:pt x="194" y="680"/>
                      <a:pt x="195" y="680"/>
                    </a:cubicBezTo>
                    <a:cubicBezTo>
                      <a:pt x="193" y="675"/>
                      <a:pt x="192" y="671"/>
                      <a:pt x="190" y="665"/>
                    </a:cubicBezTo>
                    <a:cubicBezTo>
                      <a:pt x="191" y="662"/>
                      <a:pt x="188" y="656"/>
                      <a:pt x="191" y="654"/>
                    </a:cubicBezTo>
                    <a:cubicBezTo>
                      <a:pt x="192" y="657"/>
                      <a:pt x="190" y="658"/>
                      <a:pt x="191" y="660"/>
                    </a:cubicBezTo>
                    <a:cubicBezTo>
                      <a:pt x="191" y="660"/>
                      <a:pt x="191" y="660"/>
                      <a:pt x="191" y="659"/>
                    </a:cubicBezTo>
                    <a:cubicBezTo>
                      <a:pt x="191" y="664"/>
                      <a:pt x="194" y="671"/>
                      <a:pt x="195" y="676"/>
                    </a:cubicBezTo>
                    <a:cubicBezTo>
                      <a:pt x="196" y="677"/>
                      <a:pt x="196" y="679"/>
                      <a:pt x="197" y="681"/>
                    </a:cubicBezTo>
                    <a:cubicBezTo>
                      <a:pt x="198" y="681"/>
                      <a:pt x="199" y="682"/>
                      <a:pt x="200" y="682"/>
                    </a:cubicBezTo>
                    <a:cubicBezTo>
                      <a:pt x="198" y="676"/>
                      <a:pt x="196" y="668"/>
                      <a:pt x="195" y="662"/>
                    </a:cubicBezTo>
                    <a:cubicBezTo>
                      <a:pt x="195" y="660"/>
                      <a:pt x="194" y="658"/>
                      <a:pt x="196" y="657"/>
                    </a:cubicBezTo>
                    <a:cubicBezTo>
                      <a:pt x="197" y="658"/>
                      <a:pt x="198" y="659"/>
                      <a:pt x="198" y="660"/>
                    </a:cubicBezTo>
                    <a:cubicBezTo>
                      <a:pt x="196" y="664"/>
                      <a:pt x="198" y="668"/>
                      <a:pt x="199" y="673"/>
                    </a:cubicBezTo>
                    <a:cubicBezTo>
                      <a:pt x="199" y="673"/>
                      <a:pt x="199" y="674"/>
                      <a:pt x="199" y="675"/>
                    </a:cubicBezTo>
                    <a:cubicBezTo>
                      <a:pt x="200" y="676"/>
                      <a:pt x="201" y="676"/>
                      <a:pt x="201" y="677"/>
                    </a:cubicBezTo>
                    <a:cubicBezTo>
                      <a:pt x="201" y="677"/>
                      <a:pt x="200" y="677"/>
                      <a:pt x="200" y="678"/>
                    </a:cubicBezTo>
                    <a:cubicBezTo>
                      <a:pt x="201" y="679"/>
                      <a:pt x="202" y="681"/>
                      <a:pt x="202" y="683"/>
                    </a:cubicBezTo>
                    <a:cubicBezTo>
                      <a:pt x="204" y="683"/>
                      <a:pt x="206" y="685"/>
                      <a:pt x="207" y="684"/>
                    </a:cubicBezTo>
                    <a:cubicBezTo>
                      <a:pt x="206" y="681"/>
                      <a:pt x="206" y="677"/>
                      <a:pt x="205" y="673"/>
                    </a:cubicBezTo>
                    <a:cubicBezTo>
                      <a:pt x="204" y="669"/>
                      <a:pt x="202" y="665"/>
                      <a:pt x="202" y="661"/>
                    </a:cubicBezTo>
                    <a:cubicBezTo>
                      <a:pt x="202" y="660"/>
                      <a:pt x="201" y="657"/>
                      <a:pt x="203" y="657"/>
                    </a:cubicBezTo>
                    <a:cubicBezTo>
                      <a:pt x="205" y="666"/>
                      <a:pt x="206" y="677"/>
                      <a:pt x="209" y="686"/>
                    </a:cubicBezTo>
                    <a:cubicBezTo>
                      <a:pt x="211" y="686"/>
                      <a:pt x="212" y="687"/>
                      <a:pt x="213" y="687"/>
                    </a:cubicBezTo>
                    <a:cubicBezTo>
                      <a:pt x="212" y="683"/>
                      <a:pt x="211" y="679"/>
                      <a:pt x="210" y="675"/>
                    </a:cubicBezTo>
                    <a:cubicBezTo>
                      <a:pt x="209" y="670"/>
                      <a:pt x="205" y="663"/>
                      <a:pt x="208" y="660"/>
                    </a:cubicBezTo>
                    <a:cubicBezTo>
                      <a:pt x="209" y="669"/>
                      <a:pt x="213" y="678"/>
                      <a:pt x="215" y="688"/>
                    </a:cubicBezTo>
                    <a:cubicBezTo>
                      <a:pt x="216" y="688"/>
                      <a:pt x="216" y="688"/>
                      <a:pt x="216" y="688"/>
                    </a:cubicBezTo>
                    <a:cubicBezTo>
                      <a:pt x="215" y="681"/>
                      <a:pt x="213" y="675"/>
                      <a:pt x="212" y="669"/>
                    </a:cubicBezTo>
                    <a:cubicBezTo>
                      <a:pt x="212" y="667"/>
                      <a:pt x="211" y="664"/>
                      <a:pt x="213" y="663"/>
                    </a:cubicBezTo>
                    <a:cubicBezTo>
                      <a:pt x="214" y="672"/>
                      <a:pt x="216" y="681"/>
                      <a:pt x="219" y="689"/>
                    </a:cubicBezTo>
                    <a:cubicBezTo>
                      <a:pt x="220" y="690"/>
                      <a:pt x="221" y="690"/>
                      <a:pt x="222" y="690"/>
                    </a:cubicBezTo>
                    <a:cubicBezTo>
                      <a:pt x="220" y="687"/>
                      <a:pt x="220" y="681"/>
                      <a:pt x="218" y="675"/>
                    </a:cubicBezTo>
                    <a:cubicBezTo>
                      <a:pt x="217" y="671"/>
                      <a:pt x="214" y="665"/>
                      <a:pt x="218" y="663"/>
                    </a:cubicBezTo>
                    <a:cubicBezTo>
                      <a:pt x="218" y="672"/>
                      <a:pt x="221" y="682"/>
                      <a:pt x="224" y="690"/>
                    </a:cubicBezTo>
                    <a:cubicBezTo>
                      <a:pt x="223" y="690"/>
                      <a:pt x="224" y="691"/>
                      <a:pt x="223" y="691"/>
                    </a:cubicBezTo>
                    <a:cubicBezTo>
                      <a:pt x="225" y="692"/>
                      <a:pt x="226" y="693"/>
                      <a:pt x="227" y="693"/>
                    </a:cubicBezTo>
                    <a:cubicBezTo>
                      <a:pt x="227" y="685"/>
                      <a:pt x="222" y="675"/>
                      <a:pt x="222" y="668"/>
                    </a:cubicBezTo>
                    <a:cubicBezTo>
                      <a:pt x="222" y="667"/>
                      <a:pt x="222" y="666"/>
                      <a:pt x="223" y="665"/>
                    </a:cubicBezTo>
                    <a:cubicBezTo>
                      <a:pt x="225" y="676"/>
                      <a:pt x="227" y="684"/>
                      <a:pt x="229" y="694"/>
                    </a:cubicBezTo>
                    <a:cubicBezTo>
                      <a:pt x="230" y="694"/>
                      <a:pt x="232" y="696"/>
                      <a:pt x="233" y="695"/>
                    </a:cubicBezTo>
                    <a:cubicBezTo>
                      <a:pt x="231" y="690"/>
                      <a:pt x="229" y="683"/>
                      <a:pt x="228" y="676"/>
                    </a:cubicBezTo>
                    <a:cubicBezTo>
                      <a:pt x="228" y="674"/>
                      <a:pt x="226" y="669"/>
                      <a:pt x="229" y="668"/>
                    </a:cubicBezTo>
                    <a:cubicBezTo>
                      <a:pt x="229" y="677"/>
                      <a:pt x="232" y="688"/>
                      <a:pt x="236" y="696"/>
                    </a:cubicBezTo>
                    <a:cubicBezTo>
                      <a:pt x="237" y="697"/>
                      <a:pt x="238" y="698"/>
                      <a:pt x="239" y="698"/>
                    </a:cubicBezTo>
                    <a:cubicBezTo>
                      <a:pt x="237" y="691"/>
                      <a:pt x="235" y="684"/>
                      <a:pt x="233" y="676"/>
                    </a:cubicBezTo>
                    <a:cubicBezTo>
                      <a:pt x="233" y="675"/>
                      <a:pt x="231" y="672"/>
                      <a:pt x="233" y="670"/>
                    </a:cubicBezTo>
                    <a:cubicBezTo>
                      <a:pt x="235" y="678"/>
                      <a:pt x="238" y="688"/>
                      <a:pt x="241" y="697"/>
                    </a:cubicBezTo>
                    <a:cubicBezTo>
                      <a:pt x="242" y="698"/>
                      <a:pt x="243" y="700"/>
                      <a:pt x="245" y="700"/>
                    </a:cubicBezTo>
                    <a:cubicBezTo>
                      <a:pt x="243" y="694"/>
                      <a:pt x="241" y="688"/>
                      <a:pt x="240" y="681"/>
                    </a:cubicBezTo>
                    <a:cubicBezTo>
                      <a:pt x="239" y="678"/>
                      <a:pt x="236" y="673"/>
                      <a:pt x="239" y="670"/>
                    </a:cubicBezTo>
                    <a:cubicBezTo>
                      <a:pt x="241" y="680"/>
                      <a:pt x="244" y="689"/>
                      <a:pt x="246" y="699"/>
                    </a:cubicBezTo>
                    <a:cubicBezTo>
                      <a:pt x="247" y="698"/>
                      <a:pt x="247" y="700"/>
                      <a:pt x="248" y="700"/>
                    </a:cubicBezTo>
                    <a:cubicBezTo>
                      <a:pt x="248" y="701"/>
                      <a:pt x="247" y="701"/>
                      <a:pt x="248" y="702"/>
                    </a:cubicBezTo>
                    <a:cubicBezTo>
                      <a:pt x="250" y="702"/>
                      <a:pt x="250" y="703"/>
                      <a:pt x="252" y="703"/>
                    </a:cubicBezTo>
                    <a:cubicBezTo>
                      <a:pt x="250" y="693"/>
                      <a:pt x="245" y="683"/>
                      <a:pt x="244" y="673"/>
                    </a:cubicBezTo>
                    <a:cubicBezTo>
                      <a:pt x="244" y="671"/>
                      <a:pt x="244" y="670"/>
                      <a:pt x="245" y="669"/>
                    </a:cubicBezTo>
                    <a:cubicBezTo>
                      <a:pt x="247" y="681"/>
                      <a:pt x="250" y="692"/>
                      <a:pt x="254" y="702"/>
                    </a:cubicBezTo>
                    <a:cubicBezTo>
                      <a:pt x="254" y="701"/>
                      <a:pt x="255" y="702"/>
                      <a:pt x="255" y="701"/>
                    </a:cubicBezTo>
                    <a:cubicBezTo>
                      <a:pt x="256" y="703"/>
                      <a:pt x="256" y="705"/>
                      <a:pt x="258" y="705"/>
                    </a:cubicBezTo>
                    <a:cubicBezTo>
                      <a:pt x="255" y="698"/>
                      <a:pt x="253" y="689"/>
                      <a:pt x="251" y="681"/>
                    </a:cubicBezTo>
                    <a:cubicBezTo>
                      <a:pt x="251" y="679"/>
                      <a:pt x="248" y="673"/>
                      <a:pt x="250" y="671"/>
                    </a:cubicBezTo>
                    <a:cubicBezTo>
                      <a:pt x="252" y="673"/>
                      <a:pt x="251" y="676"/>
                      <a:pt x="252" y="679"/>
                    </a:cubicBezTo>
                    <a:cubicBezTo>
                      <a:pt x="253" y="684"/>
                      <a:pt x="256" y="690"/>
                      <a:pt x="256" y="696"/>
                    </a:cubicBezTo>
                    <a:cubicBezTo>
                      <a:pt x="257" y="696"/>
                      <a:pt x="257" y="696"/>
                      <a:pt x="257" y="697"/>
                    </a:cubicBezTo>
                    <a:cubicBezTo>
                      <a:pt x="258" y="699"/>
                      <a:pt x="259" y="703"/>
                      <a:pt x="260" y="704"/>
                    </a:cubicBezTo>
                    <a:cubicBezTo>
                      <a:pt x="260" y="703"/>
                      <a:pt x="259" y="700"/>
                      <a:pt x="260" y="699"/>
                    </a:cubicBezTo>
                    <a:cubicBezTo>
                      <a:pt x="261" y="701"/>
                      <a:pt x="262" y="704"/>
                      <a:pt x="262" y="707"/>
                    </a:cubicBezTo>
                    <a:cubicBezTo>
                      <a:pt x="263" y="707"/>
                      <a:pt x="264" y="708"/>
                      <a:pt x="264" y="707"/>
                    </a:cubicBezTo>
                    <a:cubicBezTo>
                      <a:pt x="262" y="699"/>
                      <a:pt x="259" y="689"/>
                      <a:pt x="257" y="680"/>
                    </a:cubicBezTo>
                    <a:cubicBezTo>
                      <a:pt x="257" y="679"/>
                      <a:pt x="258" y="679"/>
                      <a:pt x="258" y="678"/>
                    </a:cubicBezTo>
                    <a:cubicBezTo>
                      <a:pt x="257" y="674"/>
                      <a:pt x="258" y="670"/>
                      <a:pt x="256" y="666"/>
                    </a:cubicBezTo>
                    <a:cubicBezTo>
                      <a:pt x="256" y="666"/>
                      <a:pt x="255" y="666"/>
                      <a:pt x="255" y="665"/>
                    </a:cubicBezTo>
                    <a:cubicBezTo>
                      <a:pt x="254" y="653"/>
                      <a:pt x="253" y="637"/>
                      <a:pt x="253" y="626"/>
                    </a:cubicBezTo>
                    <a:cubicBezTo>
                      <a:pt x="253" y="622"/>
                      <a:pt x="254" y="619"/>
                      <a:pt x="254" y="616"/>
                    </a:cubicBezTo>
                    <a:cubicBezTo>
                      <a:pt x="253" y="609"/>
                      <a:pt x="254" y="601"/>
                      <a:pt x="254" y="595"/>
                    </a:cubicBezTo>
                    <a:cubicBezTo>
                      <a:pt x="254" y="592"/>
                      <a:pt x="256" y="589"/>
                      <a:pt x="256" y="585"/>
                    </a:cubicBezTo>
                    <a:cubicBezTo>
                      <a:pt x="256" y="584"/>
                      <a:pt x="255" y="584"/>
                      <a:pt x="255" y="583"/>
                    </a:cubicBezTo>
                    <a:cubicBezTo>
                      <a:pt x="256" y="577"/>
                      <a:pt x="257" y="572"/>
                      <a:pt x="258" y="566"/>
                    </a:cubicBezTo>
                    <a:cubicBezTo>
                      <a:pt x="258" y="563"/>
                      <a:pt x="258" y="561"/>
                      <a:pt x="259" y="559"/>
                    </a:cubicBezTo>
                    <a:cubicBezTo>
                      <a:pt x="260" y="548"/>
                      <a:pt x="265" y="538"/>
                      <a:pt x="270" y="530"/>
                    </a:cubicBezTo>
                    <a:cubicBezTo>
                      <a:pt x="270" y="529"/>
                      <a:pt x="268" y="529"/>
                      <a:pt x="269" y="529"/>
                    </a:cubicBezTo>
                    <a:cubicBezTo>
                      <a:pt x="269" y="529"/>
                      <a:pt x="269" y="529"/>
                      <a:pt x="270" y="529"/>
                    </a:cubicBezTo>
                    <a:cubicBezTo>
                      <a:pt x="270" y="528"/>
                      <a:pt x="272" y="529"/>
                      <a:pt x="272" y="528"/>
                    </a:cubicBezTo>
                    <a:cubicBezTo>
                      <a:pt x="268" y="527"/>
                      <a:pt x="264" y="524"/>
                      <a:pt x="260" y="523"/>
                    </a:cubicBezTo>
                    <a:cubicBezTo>
                      <a:pt x="258" y="523"/>
                      <a:pt x="256" y="523"/>
                      <a:pt x="254" y="522"/>
                    </a:cubicBezTo>
                    <a:cubicBezTo>
                      <a:pt x="244" y="519"/>
                      <a:pt x="236" y="518"/>
                      <a:pt x="227" y="515"/>
                    </a:cubicBezTo>
                    <a:cubicBezTo>
                      <a:pt x="227" y="515"/>
                      <a:pt x="227" y="515"/>
                      <a:pt x="226" y="515"/>
                    </a:cubicBezTo>
                    <a:cubicBezTo>
                      <a:pt x="226" y="515"/>
                      <a:pt x="226" y="514"/>
                      <a:pt x="226" y="514"/>
                    </a:cubicBezTo>
                    <a:cubicBezTo>
                      <a:pt x="226" y="514"/>
                      <a:pt x="226" y="514"/>
                      <a:pt x="226" y="515"/>
                    </a:cubicBezTo>
                    <a:cubicBezTo>
                      <a:pt x="224" y="514"/>
                      <a:pt x="222" y="513"/>
                      <a:pt x="220" y="513"/>
                    </a:cubicBezTo>
                    <a:close/>
                    <a:moveTo>
                      <a:pt x="435" y="486"/>
                    </a:moveTo>
                    <a:cubicBezTo>
                      <a:pt x="435" y="486"/>
                      <a:pt x="436" y="485"/>
                      <a:pt x="435" y="484"/>
                    </a:cubicBezTo>
                    <a:cubicBezTo>
                      <a:pt x="435" y="484"/>
                      <a:pt x="434" y="484"/>
                      <a:pt x="434" y="483"/>
                    </a:cubicBezTo>
                    <a:cubicBezTo>
                      <a:pt x="435" y="483"/>
                      <a:pt x="435" y="483"/>
                      <a:pt x="435" y="483"/>
                    </a:cubicBezTo>
                    <a:cubicBezTo>
                      <a:pt x="435" y="483"/>
                      <a:pt x="434" y="483"/>
                      <a:pt x="434" y="482"/>
                    </a:cubicBezTo>
                    <a:cubicBezTo>
                      <a:pt x="435" y="482"/>
                      <a:pt x="435" y="482"/>
                      <a:pt x="435" y="481"/>
                    </a:cubicBezTo>
                    <a:cubicBezTo>
                      <a:pt x="434" y="481"/>
                      <a:pt x="434" y="481"/>
                      <a:pt x="434" y="481"/>
                    </a:cubicBezTo>
                    <a:cubicBezTo>
                      <a:pt x="434" y="481"/>
                      <a:pt x="434" y="480"/>
                      <a:pt x="435" y="481"/>
                    </a:cubicBezTo>
                    <a:cubicBezTo>
                      <a:pt x="435" y="479"/>
                      <a:pt x="434" y="479"/>
                      <a:pt x="433" y="479"/>
                    </a:cubicBezTo>
                    <a:cubicBezTo>
                      <a:pt x="434" y="481"/>
                      <a:pt x="434" y="486"/>
                      <a:pt x="435" y="486"/>
                    </a:cubicBezTo>
                    <a:close/>
                    <a:moveTo>
                      <a:pt x="645" y="482"/>
                    </a:moveTo>
                    <a:cubicBezTo>
                      <a:pt x="643" y="485"/>
                      <a:pt x="641" y="487"/>
                      <a:pt x="639" y="491"/>
                    </a:cubicBezTo>
                    <a:cubicBezTo>
                      <a:pt x="643" y="491"/>
                      <a:pt x="645" y="489"/>
                      <a:pt x="648" y="488"/>
                    </a:cubicBezTo>
                    <a:cubicBezTo>
                      <a:pt x="650" y="485"/>
                      <a:pt x="652" y="482"/>
                      <a:pt x="654" y="479"/>
                    </a:cubicBezTo>
                    <a:cubicBezTo>
                      <a:pt x="651" y="480"/>
                      <a:pt x="648" y="482"/>
                      <a:pt x="645" y="482"/>
                    </a:cubicBezTo>
                    <a:close/>
                    <a:moveTo>
                      <a:pt x="609" y="481"/>
                    </a:moveTo>
                    <a:cubicBezTo>
                      <a:pt x="609" y="481"/>
                      <a:pt x="609" y="481"/>
                      <a:pt x="610" y="481"/>
                    </a:cubicBezTo>
                    <a:cubicBezTo>
                      <a:pt x="610" y="480"/>
                      <a:pt x="610" y="480"/>
                      <a:pt x="609" y="480"/>
                    </a:cubicBezTo>
                    <a:cubicBezTo>
                      <a:pt x="609" y="480"/>
                      <a:pt x="609" y="480"/>
                      <a:pt x="609" y="480"/>
                    </a:cubicBezTo>
                    <a:cubicBezTo>
                      <a:pt x="609" y="481"/>
                      <a:pt x="608" y="481"/>
                      <a:pt x="609" y="481"/>
                    </a:cubicBezTo>
                    <a:close/>
                    <a:moveTo>
                      <a:pt x="635" y="482"/>
                    </a:moveTo>
                    <a:cubicBezTo>
                      <a:pt x="631" y="482"/>
                      <a:pt x="630" y="487"/>
                      <a:pt x="628" y="489"/>
                    </a:cubicBezTo>
                    <a:cubicBezTo>
                      <a:pt x="631" y="488"/>
                      <a:pt x="632" y="486"/>
                      <a:pt x="635" y="486"/>
                    </a:cubicBezTo>
                    <a:cubicBezTo>
                      <a:pt x="636" y="484"/>
                      <a:pt x="637" y="482"/>
                      <a:pt x="638" y="480"/>
                    </a:cubicBezTo>
                    <a:cubicBezTo>
                      <a:pt x="638" y="480"/>
                      <a:pt x="638" y="480"/>
                      <a:pt x="638" y="480"/>
                    </a:cubicBezTo>
                    <a:cubicBezTo>
                      <a:pt x="637" y="481"/>
                      <a:pt x="635" y="481"/>
                      <a:pt x="635" y="482"/>
                    </a:cubicBezTo>
                    <a:close/>
                    <a:moveTo>
                      <a:pt x="600" y="485"/>
                    </a:moveTo>
                    <a:cubicBezTo>
                      <a:pt x="603" y="485"/>
                      <a:pt x="605" y="482"/>
                      <a:pt x="607" y="480"/>
                    </a:cubicBezTo>
                    <a:cubicBezTo>
                      <a:pt x="604" y="482"/>
                      <a:pt x="602" y="483"/>
                      <a:pt x="600" y="485"/>
                    </a:cubicBezTo>
                    <a:cubicBezTo>
                      <a:pt x="600" y="484"/>
                      <a:pt x="598" y="486"/>
                      <a:pt x="598" y="486"/>
                    </a:cubicBezTo>
                    <a:cubicBezTo>
                      <a:pt x="599" y="486"/>
                      <a:pt x="600" y="486"/>
                      <a:pt x="600" y="485"/>
                    </a:cubicBezTo>
                    <a:close/>
                    <a:moveTo>
                      <a:pt x="603" y="488"/>
                    </a:moveTo>
                    <a:cubicBezTo>
                      <a:pt x="607" y="488"/>
                      <a:pt x="610" y="485"/>
                      <a:pt x="611" y="482"/>
                    </a:cubicBezTo>
                    <a:cubicBezTo>
                      <a:pt x="608" y="483"/>
                      <a:pt x="604" y="485"/>
                      <a:pt x="603" y="488"/>
                    </a:cubicBezTo>
                    <a:close/>
                    <a:moveTo>
                      <a:pt x="615" y="488"/>
                    </a:moveTo>
                    <a:cubicBezTo>
                      <a:pt x="619" y="487"/>
                      <a:pt x="622" y="486"/>
                      <a:pt x="623" y="482"/>
                    </a:cubicBezTo>
                    <a:cubicBezTo>
                      <a:pt x="620" y="483"/>
                      <a:pt x="616" y="485"/>
                      <a:pt x="615" y="488"/>
                    </a:cubicBezTo>
                    <a:close/>
                    <a:moveTo>
                      <a:pt x="620" y="489"/>
                    </a:moveTo>
                    <a:cubicBezTo>
                      <a:pt x="620" y="489"/>
                      <a:pt x="620" y="490"/>
                      <a:pt x="620" y="490"/>
                    </a:cubicBezTo>
                    <a:cubicBezTo>
                      <a:pt x="620" y="491"/>
                      <a:pt x="618" y="491"/>
                      <a:pt x="618" y="493"/>
                    </a:cubicBezTo>
                    <a:cubicBezTo>
                      <a:pt x="624" y="492"/>
                      <a:pt x="627" y="488"/>
                      <a:pt x="629" y="484"/>
                    </a:cubicBezTo>
                    <a:cubicBezTo>
                      <a:pt x="626" y="486"/>
                      <a:pt x="621" y="486"/>
                      <a:pt x="620" y="489"/>
                    </a:cubicBezTo>
                    <a:close/>
                    <a:moveTo>
                      <a:pt x="582" y="485"/>
                    </a:moveTo>
                    <a:cubicBezTo>
                      <a:pt x="581" y="486"/>
                      <a:pt x="579" y="486"/>
                      <a:pt x="578" y="487"/>
                    </a:cubicBezTo>
                    <a:cubicBezTo>
                      <a:pt x="581" y="486"/>
                      <a:pt x="583" y="486"/>
                      <a:pt x="583" y="484"/>
                    </a:cubicBezTo>
                    <a:cubicBezTo>
                      <a:pt x="583" y="484"/>
                      <a:pt x="582" y="485"/>
                      <a:pt x="582" y="485"/>
                    </a:cubicBezTo>
                    <a:close/>
                    <a:moveTo>
                      <a:pt x="592" y="487"/>
                    </a:moveTo>
                    <a:cubicBezTo>
                      <a:pt x="593" y="487"/>
                      <a:pt x="593" y="487"/>
                      <a:pt x="593" y="486"/>
                    </a:cubicBezTo>
                    <a:cubicBezTo>
                      <a:pt x="592" y="486"/>
                      <a:pt x="595" y="486"/>
                      <a:pt x="594" y="485"/>
                    </a:cubicBezTo>
                    <a:cubicBezTo>
                      <a:pt x="594" y="486"/>
                      <a:pt x="592" y="486"/>
                      <a:pt x="592" y="487"/>
                    </a:cubicBezTo>
                    <a:close/>
                    <a:moveTo>
                      <a:pt x="632" y="494"/>
                    </a:moveTo>
                    <a:cubicBezTo>
                      <a:pt x="633" y="494"/>
                      <a:pt x="635" y="493"/>
                      <a:pt x="637" y="493"/>
                    </a:cubicBezTo>
                    <a:cubicBezTo>
                      <a:pt x="637" y="490"/>
                      <a:pt x="639" y="487"/>
                      <a:pt x="641" y="485"/>
                    </a:cubicBezTo>
                    <a:cubicBezTo>
                      <a:pt x="635" y="486"/>
                      <a:pt x="633" y="491"/>
                      <a:pt x="632" y="494"/>
                    </a:cubicBezTo>
                    <a:close/>
                    <a:moveTo>
                      <a:pt x="599" y="487"/>
                    </a:moveTo>
                    <a:cubicBezTo>
                      <a:pt x="598" y="489"/>
                      <a:pt x="595" y="489"/>
                      <a:pt x="595" y="491"/>
                    </a:cubicBezTo>
                    <a:cubicBezTo>
                      <a:pt x="597" y="489"/>
                      <a:pt x="601" y="489"/>
                      <a:pt x="602" y="486"/>
                    </a:cubicBezTo>
                    <a:cubicBezTo>
                      <a:pt x="601" y="486"/>
                      <a:pt x="600" y="488"/>
                      <a:pt x="599" y="487"/>
                    </a:cubicBezTo>
                    <a:close/>
                    <a:moveTo>
                      <a:pt x="605" y="493"/>
                    </a:moveTo>
                    <a:cubicBezTo>
                      <a:pt x="608" y="491"/>
                      <a:pt x="612" y="490"/>
                      <a:pt x="613" y="486"/>
                    </a:cubicBezTo>
                    <a:cubicBezTo>
                      <a:pt x="609" y="487"/>
                      <a:pt x="607" y="490"/>
                      <a:pt x="605" y="493"/>
                    </a:cubicBezTo>
                    <a:close/>
                    <a:moveTo>
                      <a:pt x="654" y="488"/>
                    </a:moveTo>
                    <a:cubicBezTo>
                      <a:pt x="655" y="487"/>
                      <a:pt x="657" y="488"/>
                      <a:pt x="657" y="487"/>
                    </a:cubicBezTo>
                    <a:cubicBezTo>
                      <a:pt x="656" y="487"/>
                      <a:pt x="655" y="487"/>
                      <a:pt x="654" y="488"/>
                    </a:cubicBezTo>
                    <a:close/>
                    <a:moveTo>
                      <a:pt x="455" y="520"/>
                    </a:moveTo>
                    <a:cubicBezTo>
                      <a:pt x="456" y="517"/>
                      <a:pt x="456" y="513"/>
                      <a:pt x="456" y="510"/>
                    </a:cubicBezTo>
                    <a:cubicBezTo>
                      <a:pt x="456" y="508"/>
                      <a:pt x="456" y="507"/>
                      <a:pt x="455" y="506"/>
                    </a:cubicBezTo>
                    <a:cubicBezTo>
                      <a:pt x="455" y="505"/>
                      <a:pt x="455" y="505"/>
                      <a:pt x="456" y="505"/>
                    </a:cubicBezTo>
                    <a:cubicBezTo>
                      <a:pt x="456" y="506"/>
                      <a:pt x="456" y="506"/>
                      <a:pt x="456" y="506"/>
                    </a:cubicBezTo>
                    <a:cubicBezTo>
                      <a:pt x="454" y="500"/>
                      <a:pt x="456" y="493"/>
                      <a:pt x="455" y="487"/>
                    </a:cubicBezTo>
                    <a:cubicBezTo>
                      <a:pt x="454" y="494"/>
                      <a:pt x="453" y="506"/>
                      <a:pt x="455" y="511"/>
                    </a:cubicBezTo>
                    <a:cubicBezTo>
                      <a:pt x="455" y="513"/>
                      <a:pt x="455" y="520"/>
                      <a:pt x="455" y="523"/>
                    </a:cubicBezTo>
                    <a:cubicBezTo>
                      <a:pt x="456" y="523"/>
                      <a:pt x="455" y="521"/>
                      <a:pt x="455" y="520"/>
                    </a:cubicBezTo>
                    <a:close/>
                    <a:moveTo>
                      <a:pt x="588" y="492"/>
                    </a:moveTo>
                    <a:cubicBezTo>
                      <a:pt x="589" y="490"/>
                      <a:pt x="592" y="490"/>
                      <a:pt x="594" y="488"/>
                    </a:cubicBezTo>
                    <a:cubicBezTo>
                      <a:pt x="592" y="488"/>
                      <a:pt x="588" y="490"/>
                      <a:pt x="588" y="492"/>
                    </a:cubicBezTo>
                    <a:close/>
                    <a:moveTo>
                      <a:pt x="612" y="492"/>
                    </a:moveTo>
                    <a:cubicBezTo>
                      <a:pt x="614" y="491"/>
                      <a:pt x="617" y="491"/>
                      <a:pt x="618" y="489"/>
                    </a:cubicBezTo>
                    <a:cubicBezTo>
                      <a:pt x="616" y="490"/>
                      <a:pt x="613" y="490"/>
                      <a:pt x="612" y="492"/>
                    </a:cubicBezTo>
                    <a:close/>
                    <a:moveTo>
                      <a:pt x="625" y="493"/>
                    </a:moveTo>
                    <a:cubicBezTo>
                      <a:pt x="627" y="493"/>
                      <a:pt x="629" y="491"/>
                      <a:pt x="630" y="493"/>
                    </a:cubicBezTo>
                    <a:cubicBezTo>
                      <a:pt x="630" y="492"/>
                      <a:pt x="633" y="490"/>
                      <a:pt x="632" y="489"/>
                    </a:cubicBezTo>
                    <a:cubicBezTo>
                      <a:pt x="630" y="491"/>
                      <a:pt x="626" y="490"/>
                      <a:pt x="625" y="493"/>
                    </a:cubicBezTo>
                    <a:close/>
                    <a:moveTo>
                      <a:pt x="436" y="492"/>
                    </a:moveTo>
                    <a:cubicBezTo>
                      <a:pt x="436" y="491"/>
                      <a:pt x="436" y="490"/>
                      <a:pt x="435" y="490"/>
                    </a:cubicBezTo>
                    <a:cubicBezTo>
                      <a:pt x="435" y="491"/>
                      <a:pt x="435" y="492"/>
                      <a:pt x="436" y="492"/>
                    </a:cubicBezTo>
                    <a:close/>
                    <a:moveTo>
                      <a:pt x="250" y="491"/>
                    </a:moveTo>
                    <a:cubicBezTo>
                      <a:pt x="249" y="491"/>
                      <a:pt x="249" y="490"/>
                      <a:pt x="248" y="490"/>
                    </a:cubicBezTo>
                    <a:cubicBezTo>
                      <a:pt x="248" y="491"/>
                      <a:pt x="249" y="492"/>
                      <a:pt x="250" y="491"/>
                    </a:cubicBezTo>
                    <a:close/>
                    <a:moveTo>
                      <a:pt x="600" y="493"/>
                    </a:moveTo>
                    <a:cubicBezTo>
                      <a:pt x="601" y="493"/>
                      <a:pt x="602" y="491"/>
                      <a:pt x="602" y="493"/>
                    </a:cubicBezTo>
                    <a:cubicBezTo>
                      <a:pt x="603" y="491"/>
                      <a:pt x="603" y="491"/>
                      <a:pt x="604" y="491"/>
                    </a:cubicBezTo>
                    <a:cubicBezTo>
                      <a:pt x="603" y="491"/>
                      <a:pt x="601" y="492"/>
                      <a:pt x="600" y="493"/>
                    </a:cubicBezTo>
                    <a:close/>
                    <a:moveTo>
                      <a:pt x="576" y="497"/>
                    </a:moveTo>
                    <a:cubicBezTo>
                      <a:pt x="578" y="497"/>
                      <a:pt x="580" y="496"/>
                      <a:pt x="582" y="495"/>
                    </a:cubicBezTo>
                    <a:cubicBezTo>
                      <a:pt x="583" y="494"/>
                      <a:pt x="585" y="492"/>
                      <a:pt x="585" y="491"/>
                    </a:cubicBezTo>
                    <a:cubicBezTo>
                      <a:pt x="583" y="493"/>
                      <a:pt x="577" y="494"/>
                      <a:pt x="576" y="497"/>
                    </a:cubicBezTo>
                    <a:close/>
                    <a:moveTo>
                      <a:pt x="590" y="495"/>
                    </a:moveTo>
                    <a:cubicBezTo>
                      <a:pt x="593" y="494"/>
                      <a:pt x="596" y="494"/>
                      <a:pt x="597" y="491"/>
                    </a:cubicBezTo>
                    <a:cubicBezTo>
                      <a:pt x="595" y="492"/>
                      <a:pt x="592" y="493"/>
                      <a:pt x="590" y="495"/>
                    </a:cubicBezTo>
                    <a:close/>
                    <a:moveTo>
                      <a:pt x="609" y="495"/>
                    </a:moveTo>
                    <a:cubicBezTo>
                      <a:pt x="611" y="494"/>
                      <a:pt x="614" y="494"/>
                      <a:pt x="615" y="492"/>
                    </a:cubicBezTo>
                    <a:cubicBezTo>
                      <a:pt x="613" y="493"/>
                      <a:pt x="611" y="494"/>
                      <a:pt x="609" y="495"/>
                    </a:cubicBezTo>
                    <a:close/>
                    <a:moveTo>
                      <a:pt x="103" y="494"/>
                    </a:moveTo>
                    <a:cubicBezTo>
                      <a:pt x="103" y="495"/>
                      <a:pt x="104" y="493"/>
                      <a:pt x="103" y="493"/>
                    </a:cubicBezTo>
                    <a:cubicBezTo>
                      <a:pt x="103" y="493"/>
                      <a:pt x="103" y="494"/>
                      <a:pt x="103" y="494"/>
                    </a:cubicBezTo>
                    <a:close/>
                    <a:moveTo>
                      <a:pt x="618" y="496"/>
                    </a:moveTo>
                    <a:cubicBezTo>
                      <a:pt x="620" y="495"/>
                      <a:pt x="622" y="495"/>
                      <a:pt x="623" y="493"/>
                    </a:cubicBezTo>
                    <a:cubicBezTo>
                      <a:pt x="621" y="494"/>
                      <a:pt x="619" y="494"/>
                      <a:pt x="618" y="496"/>
                    </a:cubicBezTo>
                    <a:close/>
                    <a:moveTo>
                      <a:pt x="595" y="498"/>
                    </a:moveTo>
                    <a:cubicBezTo>
                      <a:pt x="597" y="496"/>
                      <a:pt x="600" y="496"/>
                      <a:pt x="602" y="493"/>
                    </a:cubicBezTo>
                    <a:cubicBezTo>
                      <a:pt x="599" y="493"/>
                      <a:pt x="599" y="495"/>
                      <a:pt x="597" y="494"/>
                    </a:cubicBezTo>
                    <a:cubicBezTo>
                      <a:pt x="597" y="496"/>
                      <a:pt x="594" y="498"/>
                      <a:pt x="595" y="498"/>
                    </a:cubicBezTo>
                    <a:close/>
                    <a:moveTo>
                      <a:pt x="569" y="497"/>
                    </a:moveTo>
                    <a:cubicBezTo>
                      <a:pt x="571" y="496"/>
                      <a:pt x="573" y="496"/>
                      <a:pt x="575" y="494"/>
                    </a:cubicBezTo>
                    <a:cubicBezTo>
                      <a:pt x="573" y="495"/>
                      <a:pt x="571" y="495"/>
                      <a:pt x="569" y="497"/>
                    </a:cubicBezTo>
                    <a:close/>
                    <a:moveTo>
                      <a:pt x="622" y="497"/>
                    </a:moveTo>
                    <a:cubicBezTo>
                      <a:pt x="623" y="497"/>
                      <a:pt x="623" y="497"/>
                      <a:pt x="623" y="498"/>
                    </a:cubicBezTo>
                    <a:cubicBezTo>
                      <a:pt x="625" y="497"/>
                      <a:pt x="626" y="496"/>
                      <a:pt x="628" y="496"/>
                    </a:cubicBezTo>
                    <a:cubicBezTo>
                      <a:pt x="628" y="495"/>
                      <a:pt x="629" y="495"/>
                      <a:pt x="629" y="494"/>
                    </a:cubicBezTo>
                    <a:cubicBezTo>
                      <a:pt x="627" y="495"/>
                      <a:pt x="623" y="495"/>
                      <a:pt x="622" y="497"/>
                    </a:cubicBezTo>
                    <a:close/>
                    <a:moveTo>
                      <a:pt x="600" y="498"/>
                    </a:moveTo>
                    <a:cubicBezTo>
                      <a:pt x="603" y="498"/>
                      <a:pt x="605" y="497"/>
                      <a:pt x="607" y="496"/>
                    </a:cubicBezTo>
                    <a:cubicBezTo>
                      <a:pt x="605" y="496"/>
                      <a:pt x="602" y="497"/>
                      <a:pt x="600" y="498"/>
                    </a:cubicBezTo>
                    <a:close/>
                    <a:moveTo>
                      <a:pt x="563" y="498"/>
                    </a:moveTo>
                    <a:cubicBezTo>
                      <a:pt x="564" y="498"/>
                      <a:pt x="566" y="497"/>
                      <a:pt x="566" y="496"/>
                    </a:cubicBezTo>
                    <a:cubicBezTo>
                      <a:pt x="566" y="496"/>
                      <a:pt x="566" y="497"/>
                      <a:pt x="565" y="497"/>
                    </a:cubicBezTo>
                    <a:cubicBezTo>
                      <a:pt x="565" y="497"/>
                      <a:pt x="565" y="496"/>
                      <a:pt x="565" y="496"/>
                    </a:cubicBezTo>
                    <a:cubicBezTo>
                      <a:pt x="564" y="497"/>
                      <a:pt x="565" y="497"/>
                      <a:pt x="563" y="498"/>
                    </a:cubicBezTo>
                    <a:close/>
                    <a:moveTo>
                      <a:pt x="582" y="497"/>
                    </a:moveTo>
                    <a:cubicBezTo>
                      <a:pt x="581" y="499"/>
                      <a:pt x="580" y="499"/>
                      <a:pt x="579" y="501"/>
                    </a:cubicBezTo>
                    <a:cubicBezTo>
                      <a:pt x="582" y="499"/>
                      <a:pt x="584" y="498"/>
                      <a:pt x="586" y="497"/>
                    </a:cubicBezTo>
                    <a:cubicBezTo>
                      <a:pt x="585" y="497"/>
                      <a:pt x="584" y="498"/>
                      <a:pt x="583" y="498"/>
                    </a:cubicBezTo>
                    <a:cubicBezTo>
                      <a:pt x="583" y="497"/>
                      <a:pt x="585" y="497"/>
                      <a:pt x="585" y="497"/>
                    </a:cubicBezTo>
                    <a:cubicBezTo>
                      <a:pt x="585" y="495"/>
                      <a:pt x="583" y="497"/>
                      <a:pt x="582" y="497"/>
                    </a:cubicBezTo>
                    <a:close/>
                    <a:moveTo>
                      <a:pt x="556" y="497"/>
                    </a:moveTo>
                    <a:cubicBezTo>
                      <a:pt x="557" y="497"/>
                      <a:pt x="559" y="497"/>
                      <a:pt x="558" y="496"/>
                    </a:cubicBezTo>
                    <a:cubicBezTo>
                      <a:pt x="558" y="497"/>
                      <a:pt x="556" y="496"/>
                      <a:pt x="556" y="497"/>
                    </a:cubicBezTo>
                    <a:close/>
                    <a:moveTo>
                      <a:pt x="564" y="502"/>
                    </a:moveTo>
                    <a:cubicBezTo>
                      <a:pt x="568" y="500"/>
                      <a:pt x="573" y="500"/>
                      <a:pt x="574" y="497"/>
                    </a:cubicBezTo>
                    <a:cubicBezTo>
                      <a:pt x="571" y="498"/>
                      <a:pt x="566" y="499"/>
                      <a:pt x="564" y="502"/>
                    </a:cubicBezTo>
                    <a:close/>
                    <a:moveTo>
                      <a:pt x="591" y="497"/>
                    </a:moveTo>
                    <a:cubicBezTo>
                      <a:pt x="590" y="499"/>
                      <a:pt x="586" y="499"/>
                      <a:pt x="584" y="502"/>
                    </a:cubicBezTo>
                    <a:cubicBezTo>
                      <a:pt x="587" y="500"/>
                      <a:pt x="592" y="500"/>
                      <a:pt x="593" y="497"/>
                    </a:cubicBezTo>
                    <a:cubicBezTo>
                      <a:pt x="592" y="497"/>
                      <a:pt x="592" y="497"/>
                      <a:pt x="591" y="497"/>
                    </a:cubicBezTo>
                    <a:close/>
                    <a:moveTo>
                      <a:pt x="607" y="498"/>
                    </a:moveTo>
                    <a:cubicBezTo>
                      <a:pt x="608" y="498"/>
                      <a:pt x="609" y="498"/>
                      <a:pt x="609" y="497"/>
                    </a:cubicBezTo>
                    <a:cubicBezTo>
                      <a:pt x="609" y="497"/>
                      <a:pt x="608" y="497"/>
                      <a:pt x="607" y="498"/>
                    </a:cubicBezTo>
                    <a:close/>
                    <a:moveTo>
                      <a:pt x="615" y="499"/>
                    </a:moveTo>
                    <a:cubicBezTo>
                      <a:pt x="615" y="499"/>
                      <a:pt x="616" y="499"/>
                      <a:pt x="616" y="499"/>
                    </a:cubicBezTo>
                    <a:cubicBezTo>
                      <a:pt x="616" y="500"/>
                      <a:pt x="614" y="500"/>
                      <a:pt x="614" y="499"/>
                    </a:cubicBezTo>
                    <a:cubicBezTo>
                      <a:pt x="613" y="500"/>
                      <a:pt x="612" y="502"/>
                      <a:pt x="611" y="503"/>
                    </a:cubicBezTo>
                    <a:cubicBezTo>
                      <a:pt x="614" y="502"/>
                      <a:pt x="620" y="500"/>
                      <a:pt x="620" y="497"/>
                    </a:cubicBezTo>
                    <a:cubicBezTo>
                      <a:pt x="618" y="498"/>
                      <a:pt x="616" y="498"/>
                      <a:pt x="615" y="499"/>
                    </a:cubicBezTo>
                    <a:close/>
                    <a:moveTo>
                      <a:pt x="102" y="499"/>
                    </a:moveTo>
                    <a:cubicBezTo>
                      <a:pt x="102" y="499"/>
                      <a:pt x="102" y="498"/>
                      <a:pt x="102" y="498"/>
                    </a:cubicBezTo>
                    <a:cubicBezTo>
                      <a:pt x="102" y="498"/>
                      <a:pt x="101" y="499"/>
                      <a:pt x="102" y="499"/>
                    </a:cubicBezTo>
                    <a:close/>
                    <a:moveTo>
                      <a:pt x="279" y="500"/>
                    </a:moveTo>
                    <a:cubicBezTo>
                      <a:pt x="280" y="499"/>
                      <a:pt x="279" y="499"/>
                      <a:pt x="279" y="499"/>
                    </a:cubicBezTo>
                    <a:cubicBezTo>
                      <a:pt x="278" y="499"/>
                      <a:pt x="277" y="498"/>
                      <a:pt x="276" y="499"/>
                    </a:cubicBezTo>
                    <a:cubicBezTo>
                      <a:pt x="277" y="499"/>
                      <a:pt x="279" y="499"/>
                      <a:pt x="279" y="500"/>
                    </a:cubicBezTo>
                    <a:close/>
                    <a:moveTo>
                      <a:pt x="764" y="499"/>
                    </a:moveTo>
                    <a:cubicBezTo>
                      <a:pt x="765" y="500"/>
                      <a:pt x="766" y="499"/>
                      <a:pt x="766" y="498"/>
                    </a:cubicBezTo>
                    <a:cubicBezTo>
                      <a:pt x="765" y="498"/>
                      <a:pt x="764" y="499"/>
                      <a:pt x="764" y="499"/>
                    </a:cubicBezTo>
                    <a:close/>
                    <a:moveTo>
                      <a:pt x="597" y="504"/>
                    </a:moveTo>
                    <a:cubicBezTo>
                      <a:pt x="599" y="501"/>
                      <a:pt x="604" y="502"/>
                      <a:pt x="605" y="499"/>
                    </a:cubicBezTo>
                    <a:cubicBezTo>
                      <a:pt x="602" y="500"/>
                      <a:pt x="598" y="500"/>
                      <a:pt x="597" y="504"/>
                    </a:cubicBezTo>
                    <a:close/>
                    <a:moveTo>
                      <a:pt x="592" y="501"/>
                    </a:moveTo>
                    <a:cubicBezTo>
                      <a:pt x="593" y="501"/>
                      <a:pt x="598" y="500"/>
                      <a:pt x="598" y="499"/>
                    </a:cubicBezTo>
                    <a:cubicBezTo>
                      <a:pt x="596" y="500"/>
                      <a:pt x="594" y="500"/>
                      <a:pt x="592" y="501"/>
                    </a:cubicBezTo>
                    <a:close/>
                    <a:moveTo>
                      <a:pt x="280" y="500"/>
                    </a:moveTo>
                    <a:cubicBezTo>
                      <a:pt x="280" y="500"/>
                      <a:pt x="281" y="500"/>
                      <a:pt x="281" y="500"/>
                    </a:cubicBezTo>
                    <a:cubicBezTo>
                      <a:pt x="281" y="499"/>
                      <a:pt x="280" y="499"/>
                      <a:pt x="280" y="500"/>
                    </a:cubicBezTo>
                    <a:close/>
                    <a:moveTo>
                      <a:pt x="102" y="501"/>
                    </a:moveTo>
                    <a:cubicBezTo>
                      <a:pt x="102" y="501"/>
                      <a:pt x="102" y="500"/>
                      <a:pt x="101" y="500"/>
                    </a:cubicBezTo>
                    <a:cubicBezTo>
                      <a:pt x="101" y="500"/>
                      <a:pt x="101" y="501"/>
                      <a:pt x="102" y="501"/>
                    </a:cubicBezTo>
                    <a:close/>
                    <a:moveTo>
                      <a:pt x="283" y="501"/>
                    </a:moveTo>
                    <a:cubicBezTo>
                      <a:pt x="283" y="500"/>
                      <a:pt x="281" y="500"/>
                      <a:pt x="281" y="500"/>
                    </a:cubicBezTo>
                    <a:cubicBezTo>
                      <a:pt x="282" y="500"/>
                      <a:pt x="282" y="501"/>
                      <a:pt x="283" y="501"/>
                    </a:cubicBezTo>
                    <a:close/>
                    <a:moveTo>
                      <a:pt x="569" y="505"/>
                    </a:moveTo>
                    <a:cubicBezTo>
                      <a:pt x="570" y="505"/>
                      <a:pt x="571" y="504"/>
                      <a:pt x="573" y="504"/>
                    </a:cubicBezTo>
                    <a:cubicBezTo>
                      <a:pt x="573" y="503"/>
                      <a:pt x="573" y="503"/>
                      <a:pt x="574" y="503"/>
                    </a:cubicBezTo>
                    <a:cubicBezTo>
                      <a:pt x="574" y="503"/>
                      <a:pt x="574" y="503"/>
                      <a:pt x="575" y="503"/>
                    </a:cubicBezTo>
                    <a:cubicBezTo>
                      <a:pt x="575" y="502"/>
                      <a:pt x="576" y="502"/>
                      <a:pt x="576" y="501"/>
                    </a:cubicBezTo>
                    <a:cubicBezTo>
                      <a:pt x="576" y="501"/>
                      <a:pt x="576" y="502"/>
                      <a:pt x="575" y="501"/>
                    </a:cubicBezTo>
                    <a:cubicBezTo>
                      <a:pt x="575" y="501"/>
                      <a:pt x="574" y="500"/>
                      <a:pt x="575" y="500"/>
                    </a:cubicBezTo>
                    <a:cubicBezTo>
                      <a:pt x="572" y="501"/>
                      <a:pt x="570" y="503"/>
                      <a:pt x="569" y="505"/>
                    </a:cubicBezTo>
                    <a:close/>
                    <a:moveTo>
                      <a:pt x="762" y="501"/>
                    </a:moveTo>
                    <a:cubicBezTo>
                      <a:pt x="762" y="500"/>
                      <a:pt x="763" y="501"/>
                      <a:pt x="763" y="500"/>
                    </a:cubicBezTo>
                    <a:cubicBezTo>
                      <a:pt x="759" y="500"/>
                      <a:pt x="757" y="503"/>
                      <a:pt x="753" y="502"/>
                    </a:cubicBezTo>
                    <a:cubicBezTo>
                      <a:pt x="754" y="503"/>
                      <a:pt x="753" y="505"/>
                      <a:pt x="754" y="504"/>
                    </a:cubicBezTo>
                    <a:cubicBezTo>
                      <a:pt x="754" y="504"/>
                      <a:pt x="754" y="504"/>
                      <a:pt x="754" y="504"/>
                    </a:cubicBezTo>
                    <a:cubicBezTo>
                      <a:pt x="757" y="502"/>
                      <a:pt x="759" y="501"/>
                      <a:pt x="762" y="501"/>
                    </a:cubicBezTo>
                    <a:cubicBezTo>
                      <a:pt x="762" y="501"/>
                      <a:pt x="762" y="501"/>
                      <a:pt x="762" y="501"/>
                    </a:cubicBezTo>
                    <a:close/>
                    <a:moveTo>
                      <a:pt x="99" y="510"/>
                    </a:moveTo>
                    <a:cubicBezTo>
                      <a:pt x="99" y="510"/>
                      <a:pt x="99" y="509"/>
                      <a:pt x="98" y="509"/>
                    </a:cubicBezTo>
                    <a:cubicBezTo>
                      <a:pt x="99" y="519"/>
                      <a:pt x="95" y="529"/>
                      <a:pt x="95" y="540"/>
                    </a:cubicBezTo>
                    <a:cubicBezTo>
                      <a:pt x="95" y="540"/>
                      <a:pt x="94" y="540"/>
                      <a:pt x="94" y="540"/>
                    </a:cubicBezTo>
                    <a:cubicBezTo>
                      <a:pt x="95" y="549"/>
                      <a:pt x="95" y="557"/>
                      <a:pt x="96" y="564"/>
                    </a:cubicBezTo>
                    <a:cubicBezTo>
                      <a:pt x="97" y="553"/>
                      <a:pt x="96" y="545"/>
                      <a:pt x="97" y="532"/>
                    </a:cubicBezTo>
                    <a:cubicBezTo>
                      <a:pt x="97" y="531"/>
                      <a:pt x="97" y="531"/>
                      <a:pt x="98" y="531"/>
                    </a:cubicBezTo>
                    <a:cubicBezTo>
                      <a:pt x="98" y="523"/>
                      <a:pt x="100" y="517"/>
                      <a:pt x="100" y="510"/>
                    </a:cubicBezTo>
                    <a:cubicBezTo>
                      <a:pt x="100" y="509"/>
                      <a:pt x="100" y="509"/>
                      <a:pt x="101" y="508"/>
                    </a:cubicBezTo>
                    <a:cubicBezTo>
                      <a:pt x="100" y="507"/>
                      <a:pt x="101" y="504"/>
                      <a:pt x="102" y="502"/>
                    </a:cubicBezTo>
                    <a:cubicBezTo>
                      <a:pt x="101" y="502"/>
                      <a:pt x="101" y="501"/>
                      <a:pt x="101" y="502"/>
                    </a:cubicBezTo>
                    <a:cubicBezTo>
                      <a:pt x="101" y="504"/>
                      <a:pt x="100" y="507"/>
                      <a:pt x="99" y="510"/>
                    </a:cubicBezTo>
                    <a:close/>
                    <a:moveTo>
                      <a:pt x="551" y="503"/>
                    </a:moveTo>
                    <a:cubicBezTo>
                      <a:pt x="549" y="502"/>
                      <a:pt x="547" y="506"/>
                      <a:pt x="546" y="507"/>
                    </a:cubicBezTo>
                    <a:cubicBezTo>
                      <a:pt x="548" y="507"/>
                      <a:pt x="551" y="505"/>
                      <a:pt x="553" y="504"/>
                    </a:cubicBezTo>
                    <a:cubicBezTo>
                      <a:pt x="553" y="503"/>
                      <a:pt x="553" y="502"/>
                      <a:pt x="553" y="501"/>
                    </a:cubicBezTo>
                    <a:cubicBezTo>
                      <a:pt x="552" y="502"/>
                      <a:pt x="552" y="502"/>
                      <a:pt x="551" y="503"/>
                    </a:cubicBezTo>
                    <a:close/>
                    <a:moveTo>
                      <a:pt x="607" y="502"/>
                    </a:moveTo>
                    <a:cubicBezTo>
                      <a:pt x="605" y="502"/>
                      <a:pt x="603" y="504"/>
                      <a:pt x="604" y="506"/>
                    </a:cubicBezTo>
                    <a:cubicBezTo>
                      <a:pt x="606" y="506"/>
                      <a:pt x="607" y="504"/>
                      <a:pt x="608" y="505"/>
                    </a:cubicBezTo>
                    <a:cubicBezTo>
                      <a:pt x="608" y="503"/>
                      <a:pt x="609" y="503"/>
                      <a:pt x="610" y="501"/>
                    </a:cubicBezTo>
                    <a:cubicBezTo>
                      <a:pt x="608" y="501"/>
                      <a:pt x="608" y="503"/>
                      <a:pt x="607" y="502"/>
                    </a:cubicBezTo>
                    <a:close/>
                    <a:moveTo>
                      <a:pt x="554" y="507"/>
                    </a:moveTo>
                    <a:cubicBezTo>
                      <a:pt x="556" y="505"/>
                      <a:pt x="560" y="505"/>
                      <a:pt x="562" y="502"/>
                    </a:cubicBezTo>
                    <a:cubicBezTo>
                      <a:pt x="559" y="503"/>
                      <a:pt x="555" y="504"/>
                      <a:pt x="554" y="507"/>
                    </a:cubicBezTo>
                    <a:close/>
                    <a:moveTo>
                      <a:pt x="576" y="505"/>
                    </a:moveTo>
                    <a:cubicBezTo>
                      <a:pt x="578" y="505"/>
                      <a:pt x="580" y="504"/>
                      <a:pt x="581" y="502"/>
                    </a:cubicBezTo>
                    <a:cubicBezTo>
                      <a:pt x="579" y="503"/>
                      <a:pt x="577" y="503"/>
                      <a:pt x="576" y="505"/>
                    </a:cubicBezTo>
                    <a:close/>
                    <a:moveTo>
                      <a:pt x="581" y="506"/>
                    </a:moveTo>
                    <a:cubicBezTo>
                      <a:pt x="582" y="504"/>
                      <a:pt x="589" y="504"/>
                      <a:pt x="588" y="502"/>
                    </a:cubicBezTo>
                    <a:cubicBezTo>
                      <a:pt x="586" y="504"/>
                      <a:pt x="581" y="504"/>
                      <a:pt x="581" y="506"/>
                    </a:cubicBezTo>
                    <a:close/>
                    <a:moveTo>
                      <a:pt x="587" y="507"/>
                    </a:moveTo>
                    <a:cubicBezTo>
                      <a:pt x="590" y="506"/>
                      <a:pt x="595" y="505"/>
                      <a:pt x="595" y="502"/>
                    </a:cubicBezTo>
                    <a:cubicBezTo>
                      <a:pt x="592" y="504"/>
                      <a:pt x="588" y="504"/>
                      <a:pt x="587" y="507"/>
                    </a:cubicBezTo>
                    <a:close/>
                    <a:moveTo>
                      <a:pt x="529" y="503"/>
                    </a:moveTo>
                    <a:cubicBezTo>
                      <a:pt x="530" y="503"/>
                      <a:pt x="531" y="503"/>
                      <a:pt x="531" y="502"/>
                    </a:cubicBezTo>
                    <a:cubicBezTo>
                      <a:pt x="530" y="502"/>
                      <a:pt x="530" y="502"/>
                      <a:pt x="529" y="502"/>
                    </a:cubicBezTo>
                    <a:cubicBezTo>
                      <a:pt x="529" y="503"/>
                      <a:pt x="529" y="503"/>
                      <a:pt x="529" y="503"/>
                    </a:cubicBezTo>
                    <a:close/>
                    <a:moveTo>
                      <a:pt x="558" y="510"/>
                    </a:moveTo>
                    <a:cubicBezTo>
                      <a:pt x="562" y="508"/>
                      <a:pt x="567" y="507"/>
                      <a:pt x="569" y="502"/>
                    </a:cubicBezTo>
                    <a:cubicBezTo>
                      <a:pt x="564" y="504"/>
                      <a:pt x="560" y="506"/>
                      <a:pt x="558" y="510"/>
                    </a:cubicBezTo>
                    <a:close/>
                    <a:moveTo>
                      <a:pt x="435" y="516"/>
                    </a:moveTo>
                    <a:cubicBezTo>
                      <a:pt x="436" y="512"/>
                      <a:pt x="437" y="507"/>
                      <a:pt x="436" y="504"/>
                    </a:cubicBezTo>
                    <a:cubicBezTo>
                      <a:pt x="436" y="506"/>
                      <a:pt x="434" y="511"/>
                      <a:pt x="436" y="510"/>
                    </a:cubicBezTo>
                    <a:cubicBezTo>
                      <a:pt x="435" y="511"/>
                      <a:pt x="435" y="512"/>
                      <a:pt x="436" y="511"/>
                    </a:cubicBezTo>
                    <a:cubicBezTo>
                      <a:pt x="435" y="513"/>
                      <a:pt x="435" y="514"/>
                      <a:pt x="435" y="516"/>
                    </a:cubicBezTo>
                    <a:close/>
                    <a:moveTo>
                      <a:pt x="592" y="510"/>
                    </a:moveTo>
                    <a:cubicBezTo>
                      <a:pt x="596" y="510"/>
                      <a:pt x="600" y="507"/>
                      <a:pt x="600" y="505"/>
                    </a:cubicBezTo>
                    <a:cubicBezTo>
                      <a:pt x="598" y="506"/>
                      <a:pt x="593" y="507"/>
                      <a:pt x="592" y="510"/>
                    </a:cubicBezTo>
                    <a:close/>
                    <a:moveTo>
                      <a:pt x="537" y="510"/>
                    </a:moveTo>
                    <a:cubicBezTo>
                      <a:pt x="541" y="510"/>
                      <a:pt x="544" y="508"/>
                      <a:pt x="545" y="505"/>
                    </a:cubicBezTo>
                    <a:cubicBezTo>
                      <a:pt x="543" y="507"/>
                      <a:pt x="539" y="508"/>
                      <a:pt x="537" y="510"/>
                    </a:cubicBezTo>
                    <a:close/>
                    <a:moveTo>
                      <a:pt x="458" y="506"/>
                    </a:moveTo>
                    <a:cubicBezTo>
                      <a:pt x="458" y="509"/>
                      <a:pt x="459" y="507"/>
                      <a:pt x="458" y="506"/>
                    </a:cubicBezTo>
                    <a:close/>
                    <a:moveTo>
                      <a:pt x="565" y="509"/>
                    </a:moveTo>
                    <a:cubicBezTo>
                      <a:pt x="568" y="508"/>
                      <a:pt x="570" y="507"/>
                      <a:pt x="573" y="506"/>
                    </a:cubicBezTo>
                    <a:cubicBezTo>
                      <a:pt x="570" y="507"/>
                      <a:pt x="567" y="507"/>
                      <a:pt x="565" y="509"/>
                    </a:cubicBezTo>
                    <a:close/>
                    <a:moveTo>
                      <a:pt x="572" y="509"/>
                    </a:moveTo>
                    <a:cubicBezTo>
                      <a:pt x="574" y="508"/>
                      <a:pt x="577" y="508"/>
                      <a:pt x="578" y="506"/>
                    </a:cubicBezTo>
                    <a:cubicBezTo>
                      <a:pt x="576" y="507"/>
                      <a:pt x="573" y="507"/>
                      <a:pt x="572" y="509"/>
                    </a:cubicBezTo>
                    <a:close/>
                    <a:moveTo>
                      <a:pt x="576" y="511"/>
                    </a:moveTo>
                    <a:cubicBezTo>
                      <a:pt x="578" y="512"/>
                      <a:pt x="580" y="510"/>
                      <a:pt x="582" y="510"/>
                    </a:cubicBezTo>
                    <a:cubicBezTo>
                      <a:pt x="583" y="509"/>
                      <a:pt x="585" y="507"/>
                      <a:pt x="585" y="506"/>
                    </a:cubicBezTo>
                    <a:cubicBezTo>
                      <a:pt x="582" y="508"/>
                      <a:pt x="577" y="508"/>
                      <a:pt x="576" y="511"/>
                    </a:cubicBezTo>
                    <a:close/>
                    <a:moveTo>
                      <a:pt x="547" y="514"/>
                    </a:moveTo>
                    <a:cubicBezTo>
                      <a:pt x="551" y="513"/>
                      <a:pt x="556" y="511"/>
                      <a:pt x="557" y="507"/>
                    </a:cubicBezTo>
                    <a:cubicBezTo>
                      <a:pt x="553" y="508"/>
                      <a:pt x="548" y="511"/>
                      <a:pt x="547" y="514"/>
                    </a:cubicBezTo>
                    <a:close/>
                    <a:moveTo>
                      <a:pt x="534" y="507"/>
                    </a:moveTo>
                    <a:cubicBezTo>
                      <a:pt x="534" y="508"/>
                      <a:pt x="533" y="508"/>
                      <a:pt x="533" y="509"/>
                    </a:cubicBezTo>
                    <a:cubicBezTo>
                      <a:pt x="534" y="508"/>
                      <a:pt x="537" y="507"/>
                      <a:pt x="534" y="507"/>
                    </a:cubicBezTo>
                    <a:close/>
                    <a:moveTo>
                      <a:pt x="543" y="511"/>
                    </a:moveTo>
                    <a:cubicBezTo>
                      <a:pt x="545" y="510"/>
                      <a:pt x="550" y="509"/>
                      <a:pt x="550" y="507"/>
                    </a:cubicBezTo>
                    <a:cubicBezTo>
                      <a:pt x="548" y="509"/>
                      <a:pt x="544" y="509"/>
                      <a:pt x="543" y="511"/>
                    </a:cubicBezTo>
                    <a:close/>
                    <a:moveTo>
                      <a:pt x="591" y="509"/>
                    </a:moveTo>
                    <a:cubicBezTo>
                      <a:pt x="587" y="508"/>
                      <a:pt x="586" y="510"/>
                      <a:pt x="583" y="511"/>
                    </a:cubicBezTo>
                    <a:cubicBezTo>
                      <a:pt x="583" y="512"/>
                      <a:pt x="582" y="513"/>
                      <a:pt x="581" y="514"/>
                    </a:cubicBezTo>
                    <a:cubicBezTo>
                      <a:pt x="582" y="514"/>
                      <a:pt x="582" y="514"/>
                      <a:pt x="583" y="515"/>
                    </a:cubicBezTo>
                    <a:cubicBezTo>
                      <a:pt x="586" y="513"/>
                      <a:pt x="589" y="511"/>
                      <a:pt x="591" y="508"/>
                    </a:cubicBezTo>
                    <a:cubicBezTo>
                      <a:pt x="592" y="508"/>
                      <a:pt x="592" y="509"/>
                      <a:pt x="592" y="509"/>
                    </a:cubicBezTo>
                    <a:cubicBezTo>
                      <a:pt x="592" y="507"/>
                      <a:pt x="591" y="508"/>
                      <a:pt x="591" y="509"/>
                    </a:cubicBezTo>
                    <a:close/>
                    <a:moveTo>
                      <a:pt x="309" y="508"/>
                    </a:moveTo>
                    <a:cubicBezTo>
                      <a:pt x="311" y="509"/>
                      <a:pt x="312" y="509"/>
                      <a:pt x="314" y="510"/>
                    </a:cubicBezTo>
                    <a:cubicBezTo>
                      <a:pt x="313" y="508"/>
                      <a:pt x="310" y="508"/>
                      <a:pt x="309" y="508"/>
                    </a:cubicBezTo>
                    <a:close/>
                    <a:moveTo>
                      <a:pt x="236" y="515"/>
                    </a:moveTo>
                    <a:cubicBezTo>
                      <a:pt x="241" y="517"/>
                      <a:pt x="235" y="513"/>
                      <a:pt x="234" y="513"/>
                    </a:cubicBezTo>
                    <a:cubicBezTo>
                      <a:pt x="231" y="512"/>
                      <a:pt x="227" y="511"/>
                      <a:pt x="224" y="510"/>
                    </a:cubicBezTo>
                    <a:cubicBezTo>
                      <a:pt x="221" y="509"/>
                      <a:pt x="218" y="509"/>
                      <a:pt x="215" y="509"/>
                    </a:cubicBezTo>
                    <a:cubicBezTo>
                      <a:pt x="217" y="509"/>
                      <a:pt x="219" y="511"/>
                      <a:pt x="220" y="509"/>
                    </a:cubicBezTo>
                    <a:cubicBezTo>
                      <a:pt x="220" y="510"/>
                      <a:pt x="220" y="510"/>
                      <a:pt x="220" y="510"/>
                    </a:cubicBezTo>
                    <a:cubicBezTo>
                      <a:pt x="226" y="511"/>
                      <a:pt x="231" y="515"/>
                      <a:pt x="236" y="515"/>
                    </a:cubicBezTo>
                    <a:close/>
                    <a:moveTo>
                      <a:pt x="527" y="511"/>
                    </a:moveTo>
                    <a:cubicBezTo>
                      <a:pt x="529" y="511"/>
                      <a:pt x="529" y="510"/>
                      <a:pt x="530" y="509"/>
                    </a:cubicBezTo>
                    <a:cubicBezTo>
                      <a:pt x="529" y="510"/>
                      <a:pt x="528" y="509"/>
                      <a:pt x="527" y="511"/>
                    </a:cubicBezTo>
                    <a:close/>
                    <a:moveTo>
                      <a:pt x="535" y="510"/>
                    </a:moveTo>
                    <a:cubicBezTo>
                      <a:pt x="532" y="511"/>
                      <a:pt x="529" y="512"/>
                      <a:pt x="527" y="515"/>
                    </a:cubicBezTo>
                    <a:cubicBezTo>
                      <a:pt x="531" y="514"/>
                      <a:pt x="535" y="512"/>
                      <a:pt x="536" y="509"/>
                    </a:cubicBezTo>
                    <a:cubicBezTo>
                      <a:pt x="535" y="509"/>
                      <a:pt x="535" y="510"/>
                      <a:pt x="535" y="510"/>
                    </a:cubicBezTo>
                    <a:close/>
                    <a:moveTo>
                      <a:pt x="562" y="513"/>
                    </a:moveTo>
                    <a:cubicBezTo>
                      <a:pt x="564" y="511"/>
                      <a:pt x="569" y="512"/>
                      <a:pt x="570" y="509"/>
                    </a:cubicBezTo>
                    <a:cubicBezTo>
                      <a:pt x="567" y="510"/>
                      <a:pt x="563" y="511"/>
                      <a:pt x="562" y="513"/>
                    </a:cubicBezTo>
                    <a:close/>
                    <a:moveTo>
                      <a:pt x="561" y="511"/>
                    </a:moveTo>
                    <a:cubicBezTo>
                      <a:pt x="561" y="511"/>
                      <a:pt x="562" y="511"/>
                      <a:pt x="562" y="510"/>
                    </a:cubicBezTo>
                    <a:cubicBezTo>
                      <a:pt x="561" y="510"/>
                      <a:pt x="561" y="510"/>
                      <a:pt x="561" y="511"/>
                    </a:cubicBezTo>
                    <a:close/>
                    <a:moveTo>
                      <a:pt x="569" y="515"/>
                    </a:moveTo>
                    <a:cubicBezTo>
                      <a:pt x="571" y="514"/>
                      <a:pt x="573" y="513"/>
                      <a:pt x="574" y="510"/>
                    </a:cubicBezTo>
                    <a:cubicBezTo>
                      <a:pt x="571" y="511"/>
                      <a:pt x="569" y="513"/>
                      <a:pt x="569" y="515"/>
                    </a:cubicBezTo>
                    <a:close/>
                    <a:moveTo>
                      <a:pt x="557" y="512"/>
                    </a:moveTo>
                    <a:cubicBezTo>
                      <a:pt x="558" y="512"/>
                      <a:pt x="559" y="511"/>
                      <a:pt x="560" y="511"/>
                    </a:cubicBezTo>
                    <a:cubicBezTo>
                      <a:pt x="559" y="511"/>
                      <a:pt x="558" y="512"/>
                      <a:pt x="557" y="512"/>
                    </a:cubicBezTo>
                    <a:close/>
                    <a:moveTo>
                      <a:pt x="525" y="512"/>
                    </a:moveTo>
                    <a:cubicBezTo>
                      <a:pt x="527" y="512"/>
                      <a:pt x="524" y="511"/>
                      <a:pt x="524" y="512"/>
                    </a:cubicBezTo>
                    <a:cubicBezTo>
                      <a:pt x="525" y="513"/>
                      <a:pt x="522" y="512"/>
                      <a:pt x="522" y="513"/>
                    </a:cubicBezTo>
                    <a:cubicBezTo>
                      <a:pt x="524" y="513"/>
                      <a:pt x="524" y="512"/>
                      <a:pt x="525" y="512"/>
                    </a:cubicBezTo>
                    <a:close/>
                    <a:moveTo>
                      <a:pt x="534" y="515"/>
                    </a:moveTo>
                    <a:cubicBezTo>
                      <a:pt x="536" y="514"/>
                      <a:pt x="540" y="513"/>
                      <a:pt x="540" y="511"/>
                    </a:cubicBezTo>
                    <a:cubicBezTo>
                      <a:pt x="538" y="513"/>
                      <a:pt x="535" y="513"/>
                      <a:pt x="534" y="515"/>
                    </a:cubicBezTo>
                    <a:close/>
                    <a:moveTo>
                      <a:pt x="538" y="518"/>
                    </a:moveTo>
                    <a:cubicBezTo>
                      <a:pt x="541" y="517"/>
                      <a:pt x="545" y="515"/>
                      <a:pt x="546" y="511"/>
                    </a:cubicBezTo>
                    <a:cubicBezTo>
                      <a:pt x="543" y="513"/>
                      <a:pt x="539" y="514"/>
                      <a:pt x="538" y="518"/>
                    </a:cubicBezTo>
                    <a:close/>
                    <a:moveTo>
                      <a:pt x="326" y="513"/>
                    </a:moveTo>
                    <a:cubicBezTo>
                      <a:pt x="328" y="513"/>
                      <a:pt x="323" y="512"/>
                      <a:pt x="323" y="512"/>
                    </a:cubicBezTo>
                    <a:cubicBezTo>
                      <a:pt x="323" y="513"/>
                      <a:pt x="325" y="513"/>
                      <a:pt x="326" y="513"/>
                    </a:cubicBezTo>
                    <a:close/>
                    <a:moveTo>
                      <a:pt x="513" y="515"/>
                    </a:moveTo>
                    <a:cubicBezTo>
                      <a:pt x="515" y="514"/>
                      <a:pt x="516" y="513"/>
                      <a:pt x="518" y="514"/>
                    </a:cubicBezTo>
                    <a:cubicBezTo>
                      <a:pt x="517" y="512"/>
                      <a:pt x="519" y="513"/>
                      <a:pt x="519" y="512"/>
                    </a:cubicBezTo>
                    <a:cubicBezTo>
                      <a:pt x="517" y="513"/>
                      <a:pt x="515" y="513"/>
                      <a:pt x="513" y="515"/>
                    </a:cubicBezTo>
                    <a:close/>
                    <a:moveTo>
                      <a:pt x="567" y="513"/>
                    </a:moveTo>
                    <a:cubicBezTo>
                      <a:pt x="563" y="515"/>
                      <a:pt x="557" y="516"/>
                      <a:pt x="556" y="520"/>
                    </a:cubicBezTo>
                    <a:cubicBezTo>
                      <a:pt x="559" y="518"/>
                      <a:pt x="567" y="517"/>
                      <a:pt x="567" y="513"/>
                    </a:cubicBezTo>
                    <a:cubicBezTo>
                      <a:pt x="567" y="513"/>
                      <a:pt x="567" y="513"/>
                      <a:pt x="567" y="513"/>
                    </a:cubicBezTo>
                    <a:close/>
                    <a:moveTo>
                      <a:pt x="458" y="515"/>
                    </a:moveTo>
                    <a:cubicBezTo>
                      <a:pt x="458" y="514"/>
                      <a:pt x="459" y="513"/>
                      <a:pt x="458" y="513"/>
                    </a:cubicBezTo>
                    <a:cubicBezTo>
                      <a:pt x="458" y="513"/>
                      <a:pt x="458" y="515"/>
                      <a:pt x="458" y="515"/>
                    </a:cubicBezTo>
                    <a:close/>
                    <a:moveTo>
                      <a:pt x="576" y="514"/>
                    </a:moveTo>
                    <a:cubicBezTo>
                      <a:pt x="575" y="515"/>
                      <a:pt x="574" y="517"/>
                      <a:pt x="573" y="517"/>
                    </a:cubicBezTo>
                    <a:cubicBezTo>
                      <a:pt x="573" y="518"/>
                      <a:pt x="572" y="518"/>
                      <a:pt x="572" y="518"/>
                    </a:cubicBezTo>
                    <a:cubicBezTo>
                      <a:pt x="575" y="518"/>
                      <a:pt x="578" y="515"/>
                      <a:pt x="579" y="513"/>
                    </a:cubicBezTo>
                    <a:cubicBezTo>
                      <a:pt x="578" y="514"/>
                      <a:pt x="577" y="514"/>
                      <a:pt x="576" y="514"/>
                    </a:cubicBezTo>
                    <a:close/>
                    <a:moveTo>
                      <a:pt x="551" y="518"/>
                    </a:moveTo>
                    <a:cubicBezTo>
                      <a:pt x="554" y="516"/>
                      <a:pt x="558" y="516"/>
                      <a:pt x="559" y="513"/>
                    </a:cubicBezTo>
                    <a:cubicBezTo>
                      <a:pt x="556" y="515"/>
                      <a:pt x="552" y="515"/>
                      <a:pt x="551" y="518"/>
                    </a:cubicBezTo>
                    <a:close/>
                    <a:moveTo>
                      <a:pt x="547" y="516"/>
                    </a:moveTo>
                    <a:cubicBezTo>
                      <a:pt x="548" y="515"/>
                      <a:pt x="551" y="516"/>
                      <a:pt x="551" y="514"/>
                    </a:cubicBezTo>
                    <a:cubicBezTo>
                      <a:pt x="550" y="515"/>
                      <a:pt x="548" y="515"/>
                      <a:pt x="547" y="516"/>
                    </a:cubicBezTo>
                    <a:close/>
                    <a:moveTo>
                      <a:pt x="516" y="520"/>
                    </a:moveTo>
                    <a:cubicBezTo>
                      <a:pt x="518" y="518"/>
                      <a:pt x="524" y="518"/>
                      <a:pt x="524" y="515"/>
                    </a:cubicBezTo>
                    <a:cubicBezTo>
                      <a:pt x="522" y="517"/>
                      <a:pt x="518" y="517"/>
                      <a:pt x="516" y="520"/>
                    </a:cubicBezTo>
                    <a:close/>
                    <a:moveTo>
                      <a:pt x="523" y="520"/>
                    </a:moveTo>
                    <a:cubicBezTo>
                      <a:pt x="525" y="518"/>
                      <a:pt x="530" y="518"/>
                      <a:pt x="531" y="515"/>
                    </a:cubicBezTo>
                    <a:cubicBezTo>
                      <a:pt x="528" y="517"/>
                      <a:pt x="524" y="518"/>
                      <a:pt x="523" y="520"/>
                    </a:cubicBezTo>
                    <a:close/>
                    <a:moveTo>
                      <a:pt x="529" y="521"/>
                    </a:moveTo>
                    <a:cubicBezTo>
                      <a:pt x="533" y="521"/>
                      <a:pt x="536" y="517"/>
                      <a:pt x="537" y="516"/>
                    </a:cubicBezTo>
                    <a:cubicBezTo>
                      <a:pt x="534" y="517"/>
                      <a:pt x="530" y="518"/>
                      <a:pt x="529" y="521"/>
                    </a:cubicBezTo>
                    <a:close/>
                    <a:moveTo>
                      <a:pt x="261" y="516"/>
                    </a:moveTo>
                    <a:cubicBezTo>
                      <a:pt x="262" y="517"/>
                      <a:pt x="260" y="516"/>
                      <a:pt x="260" y="517"/>
                    </a:cubicBezTo>
                    <a:cubicBezTo>
                      <a:pt x="263" y="517"/>
                      <a:pt x="269" y="519"/>
                      <a:pt x="273" y="518"/>
                    </a:cubicBezTo>
                    <a:cubicBezTo>
                      <a:pt x="269" y="517"/>
                      <a:pt x="265" y="517"/>
                      <a:pt x="261" y="516"/>
                    </a:cubicBezTo>
                    <a:close/>
                    <a:moveTo>
                      <a:pt x="507" y="517"/>
                    </a:moveTo>
                    <a:cubicBezTo>
                      <a:pt x="507" y="518"/>
                      <a:pt x="509" y="517"/>
                      <a:pt x="510" y="516"/>
                    </a:cubicBezTo>
                    <a:cubicBezTo>
                      <a:pt x="509" y="516"/>
                      <a:pt x="508" y="517"/>
                      <a:pt x="507" y="517"/>
                    </a:cubicBezTo>
                    <a:close/>
                    <a:moveTo>
                      <a:pt x="544" y="518"/>
                    </a:moveTo>
                    <a:cubicBezTo>
                      <a:pt x="544" y="517"/>
                      <a:pt x="546" y="517"/>
                      <a:pt x="546" y="516"/>
                    </a:cubicBezTo>
                    <a:cubicBezTo>
                      <a:pt x="545" y="517"/>
                      <a:pt x="544" y="517"/>
                      <a:pt x="544" y="518"/>
                    </a:cubicBezTo>
                    <a:close/>
                    <a:moveTo>
                      <a:pt x="491" y="518"/>
                    </a:moveTo>
                    <a:cubicBezTo>
                      <a:pt x="491" y="518"/>
                      <a:pt x="493" y="518"/>
                      <a:pt x="493" y="518"/>
                    </a:cubicBezTo>
                    <a:cubicBezTo>
                      <a:pt x="493" y="518"/>
                      <a:pt x="493" y="517"/>
                      <a:pt x="492" y="517"/>
                    </a:cubicBezTo>
                    <a:cubicBezTo>
                      <a:pt x="492" y="518"/>
                      <a:pt x="491" y="518"/>
                      <a:pt x="491" y="518"/>
                    </a:cubicBezTo>
                    <a:close/>
                    <a:moveTo>
                      <a:pt x="539" y="523"/>
                    </a:moveTo>
                    <a:cubicBezTo>
                      <a:pt x="542" y="522"/>
                      <a:pt x="548" y="520"/>
                      <a:pt x="549" y="517"/>
                    </a:cubicBezTo>
                    <a:cubicBezTo>
                      <a:pt x="546" y="519"/>
                      <a:pt x="541" y="520"/>
                      <a:pt x="539" y="523"/>
                    </a:cubicBezTo>
                    <a:close/>
                    <a:moveTo>
                      <a:pt x="565" y="521"/>
                    </a:moveTo>
                    <a:cubicBezTo>
                      <a:pt x="566" y="520"/>
                      <a:pt x="567" y="520"/>
                      <a:pt x="568" y="520"/>
                    </a:cubicBezTo>
                    <a:cubicBezTo>
                      <a:pt x="568" y="518"/>
                      <a:pt x="569" y="519"/>
                      <a:pt x="569" y="517"/>
                    </a:cubicBezTo>
                    <a:cubicBezTo>
                      <a:pt x="568" y="518"/>
                      <a:pt x="565" y="519"/>
                      <a:pt x="565" y="521"/>
                    </a:cubicBezTo>
                    <a:close/>
                    <a:moveTo>
                      <a:pt x="546" y="524"/>
                    </a:moveTo>
                    <a:cubicBezTo>
                      <a:pt x="550" y="523"/>
                      <a:pt x="554" y="521"/>
                      <a:pt x="555" y="518"/>
                    </a:cubicBezTo>
                    <a:cubicBezTo>
                      <a:pt x="552" y="520"/>
                      <a:pt x="547" y="521"/>
                      <a:pt x="546" y="524"/>
                    </a:cubicBezTo>
                    <a:close/>
                    <a:moveTo>
                      <a:pt x="274" y="519"/>
                    </a:moveTo>
                    <a:cubicBezTo>
                      <a:pt x="273" y="520"/>
                      <a:pt x="275" y="519"/>
                      <a:pt x="275" y="519"/>
                    </a:cubicBezTo>
                    <a:cubicBezTo>
                      <a:pt x="275" y="519"/>
                      <a:pt x="275" y="518"/>
                      <a:pt x="274" y="519"/>
                    </a:cubicBezTo>
                    <a:close/>
                    <a:moveTo>
                      <a:pt x="334" y="532"/>
                    </a:moveTo>
                    <a:cubicBezTo>
                      <a:pt x="335" y="533"/>
                      <a:pt x="331" y="531"/>
                      <a:pt x="331" y="531"/>
                    </a:cubicBezTo>
                    <a:cubicBezTo>
                      <a:pt x="326" y="530"/>
                      <a:pt x="322" y="529"/>
                      <a:pt x="316" y="527"/>
                    </a:cubicBezTo>
                    <a:cubicBezTo>
                      <a:pt x="315" y="527"/>
                      <a:pt x="314" y="527"/>
                      <a:pt x="312" y="526"/>
                    </a:cubicBezTo>
                    <a:cubicBezTo>
                      <a:pt x="310" y="527"/>
                      <a:pt x="305" y="525"/>
                      <a:pt x="303" y="524"/>
                    </a:cubicBezTo>
                    <a:cubicBezTo>
                      <a:pt x="299" y="524"/>
                      <a:pt x="296" y="522"/>
                      <a:pt x="292" y="523"/>
                    </a:cubicBezTo>
                    <a:cubicBezTo>
                      <a:pt x="287" y="521"/>
                      <a:pt x="281" y="520"/>
                      <a:pt x="276" y="519"/>
                    </a:cubicBezTo>
                    <a:cubicBezTo>
                      <a:pt x="281" y="521"/>
                      <a:pt x="290" y="523"/>
                      <a:pt x="295" y="523"/>
                    </a:cubicBezTo>
                    <a:cubicBezTo>
                      <a:pt x="295" y="523"/>
                      <a:pt x="294" y="523"/>
                      <a:pt x="294" y="524"/>
                    </a:cubicBezTo>
                    <a:cubicBezTo>
                      <a:pt x="307" y="527"/>
                      <a:pt x="320" y="529"/>
                      <a:pt x="334" y="532"/>
                    </a:cubicBezTo>
                    <a:close/>
                    <a:moveTo>
                      <a:pt x="535" y="522"/>
                    </a:moveTo>
                    <a:cubicBezTo>
                      <a:pt x="536" y="521"/>
                      <a:pt x="539" y="521"/>
                      <a:pt x="540" y="519"/>
                    </a:cubicBezTo>
                    <a:cubicBezTo>
                      <a:pt x="538" y="520"/>
                      <a:pt x="535" y="520"/>
                      <a:pt x="535" y="522"/>
                    </a:cubicBezTo>
                    <a:close/>
                    <a:moveTo>
                      <a:pt x="517" y="526"/>
                    </a:moveTo>
                    <a:cubicBezTo>
                      <a:pt x="521" y="525"/>
                      <a:pt x="527" y="524"/>
                      <a:pt x="528" y="520"/>
                    </a:cubicBezTo>
                    <a:cubicBezTo>
                      <a:pt x="524" y="522"/>
                      <a:pt x="518" y="523"/>
                      <a:pt x="517" y="526"/>
                    </a:cubicBezTo>
                    <a:close/>
                    <a:moveTo>
                      <a:pt x="444" y="574"/>
                    </a:moveTo>
                    <a:cubicBezTo>
                      <a:pt x="444" y="576"/>
                      <a:pt x="445" y="577"/>
                      <a:pt x="447" y="578"/>
                    </a:cubicBezTo>
                    <a:cubicBezTo>
                      <a:pt x="449" y="574"/>
                      <a:pt x="452" y="570"/>
                      <a:pt x="454" y="565"/>
                    </a:cubicBezTo>
                    <a:cubicBezTo>
                      <a:pt x="451" y="564"/>
                      <a:pt x="448" y="565"/>
                      <a:pt x="444" y="564"/>
                    </a:cubicBezTo>
                    <a:cubicBezTo>
                      <a:pt x="442" y="563"/>
                      <a:pt x="440" y="562"/>
                      <a:pt x="438" y="561"/>
                    </a:cubicBezTo>
                    <a:cubicBezTo>
                      <a:pt x="435" y="560"/>
                      <a:pt x="432" y="559"/>
                      <a:pt x="429" y="559"/>
                    </a:cubicBezTo>
                    <a:cubicBezTo>
                      <a:pt x="427" y="559"/>
                      <a:pt x="426" y="559"/>
                      <a:pt x="425" y="558"/>
                    </a:cubicBezTo>
                    <a:cubicBezTo>
                      <a:pt x="422" y="557"/>
                      <a:pt x="419" y="557"/>
                      <a:pt x="416" y="556"/>
                    </a:cubicBezTo>
                    <a:cubicBezTo>
                      <a:pt x="416" y="556"/>
                      <a:pt x="416" y="556"/>
                      <a:pt x="415" y="556"/>
                    </a:cubicBezTo>
                    <a:cubicBezTo>
                      <a:pt x="408" y="554"/>
                      <a:pt x="401" y="552"/>
                      <a:pt x="394" y="549"/>
                    </a:cubicBezTo>
                    <a:cubicBezTo>
                      <a:pt x="384" y="547"/>
                      <a:pt x="372" y="544"/>
                      <a:pt x="362" y="541"/>
                    </a:cubicBezTo>
                    <a:cubicBezTo>
                      <a:pt x="362" y="541"/>
                      <a:pt x="362" y="541"/>
                      <a:pt x="361" y="541"/>
                    </a:cubicBezTo>
                    <a:cubicBezTo>
                      <a:pt x="361" y="540"/>
                      <a:pt x="360" y="540"/>
                      <a:pt x="359" y="540"/>
                    </a:cubicBezTo>
                    <a:cubicBezTo>
                      <a:pt x="357" y="540"/>
                      <a:pt x="356" y="539"/>
                      <a:pt x="354" y="539"/>
                    </a:cubicBezTo>
                    <a:cubicBezTo>
                      <a:pt x="353" y="539"/>
                      <a:pt x="353" y="539"/>
                      <a:pt x="353" y="538"/>
                    </a:cubicBezTo>
                    <a:cubicBezTo>
                      <a:pt x="352" y="539"/>
                      <a:pt x="352" y="538"/>
                      <a:pt x="351" y="539"/>
                    </a:cubicBezTo>
                    <a:cubicBezTo>
                      <a:pt x="345" y="536"/>
                      <a:pt x="336" y="535"/>
                      <a:pt x="330" y="534"/>
                    </a:cubicBezTo>
                    <a:cubicBezTo>
                      <a:pt x="326" y="533"/>
                      <a:pt x="322" y="531"/>
                      <a:pt x="320" y="531"/>
                    </a:cubicBezTo>
                    <a:cubicBezTo>
                      <a:pt x="320" y="531"/>
                      <a:pt x="319" y="531"/>
                      <a:pt x="319" y="531"/>
                    </a:cubicBezTo>
                    <a:cubicBezTo>
                      <a:pt x="317" y="531"/>
                      <a:pt x="313" y="529"/>
                      <a:pt x="309" y="529"/>
                    </a:cubicBezTo>
                    <a:cubicBezTo>
                      <a:pt x="298" y="527"/>
                      <a:pt x="289" y="524"/>
                      <a:pt x="278" y="522"/>
                    </a:cubicBezTo>
                    <a:cubicBezTo>
                      <a:pt x="278" y="521"/>
                      <a:pt x="276" y="522"/>
                      <a:pt x="276" y="521"/>
                    </a:cubicBezTo>
                    <a:cubicBezTo>
                      <a:pt x="273" y="522"/>
                      <a:pt x="268" y="520"/>
                      <a:pt x="265" y="521"/>
                    </a:cubicBezTo>
                    <a:cubicBezTo>
                      <a:pt x="272" y="523"/>
                      <a:pt x="279" y="526"/>
                      <a:pt x="287" y="527"/>
                    </a:cubicBezTo>
                    <a:cubicBezTo>
                      <a:pt x="296" y="530"/>
                      <a:pt x="307" y="533"/>
                      <a:pt x="316" y="536"/>
                    </a:cubicBezTo>
                    <a:cubicBezTo>
                      <a:pt x="317" y="536"/>
                      <a:pt x="317" y="536"/>
                      <a:pt x="317" y="536"/>
                    </a:cubicBezTo>
                    <a:cubicBezTo>
                      <a:pt x="317" y="536"/>
                      <a:pt x="318" y="536"/>
                      <a:pt x="318" y="537"/>
                    </a:cubicBezTo>
                    <a:cubicBezTo>
                      <a:pt x="327" y="539"/>
                      <a:pt x="336" y="542"/>
                      <a:pt x="347" y="545"/>
                    </a:cubicBezTo>
                    <a:cubicBezTo>
                      <a:pt x="347" y="545"/>
                      <a:pt x="348" y="545"/>
                      <a:pt x="348" y="546"/>
                    </a:cubicBezTo>
                    <a:cubicBezTo>
                      <a:pt x="356" y="547"/>
                      <a:pt x="364" y="551"/>
                      <a:pt x="373" y="553"/>
                    </a:cubicBezTo>
                    <a:cubicBezTo>
                      <a:pt x="381" y="554"/>
                      <a:pt x="388" y="556"/>
                      <a:pt x="395" y="558"/>
                    </a:cubicBezTo>
                    <a:cubicBezTo>
                      <a:pt x="395" y="558"/>
                      <a:pt x="396" y="559"/>
                      <a:pt x="397" y="559"/>
                    </a:cubicBezTo>
                    <a:cubicBezTo>
                      <a:pt x="399" y="560"/>
                      <a:pt x="402" y="560"/>
                      <a:pt x="404" y="561"/>
                    </a:cubicBezTo>
                    <a:cubicBezTo>
                      <a:pt x="407" y="562"/>
                      <a:pt x="410" y="563"/>
                      <a:pt x="413" y="563"/>
                    </a:cubicBezTo>
                    <a:cubicBezTo>
                      <a:pt x="417" y="565"/>
                      <a:pt x="420" y="567"/>
                      <a:pt x="424" y="567"/>
                    </a:cubicBezTo>
                    <a:cubicBezTo>
                      <a:pt x="427" y="569"/>
                      <a:pt x="431" y="568"/>
                      <a:pt x="434" y="570"/>
                    </a:cubicBezTo>
                    <a:cubicBezTo>
                      <a:pt x="434" y="568"/>
                      <a:pt x="435" y="567"/>
                      <a:pt x="437" y="567"/>
                    </a:cubicBezTo>
                    <a:cubicBezTo>
                      <a:pt x="437" y="568"/>
                      <a:pt x="438" y="569"/>
                      <a:pt x="439" y="570"/>
                    </a:cubicBezTo>
                    <a:cubicBezTo>
                      <a:pt x="441" y="568"/>
                      <a:pt x="441" y="574"/>
                      <a:pt x="444" y="574"/>
                    </a:cubicBezTo>
                    <a:close/>
                    <a:moveTo>
                      <a:pt x="513" y="525"/>
                    </a:moveTo>
                    <a:cubicBezTo>
                      <a:pt x="514" y="525"/>
                      <a:pt x="514" y="524"/>
                      <a:pt x="514" y="524"/>
                    </a:cubicBezTo>
                    <a:cubicBezTo>
                      <a:pt x="515" y="524"/>
                      <a:pt x="519" y="522"/>
                      <a:pt x="519" y="521"/>
                    </a:cubicBezTo>
                    <a:cubicBezTo>
                      <a:pt x="517" y="522"/>
                      <a:pt x="514" y="522"/>
                      <a:pt x="513" y="525"/>
                    </a:cubicBezTo>
                    <a:close/>
                    <a:moveTo>
                      <a:pt x="554" y="524"/>
                    </a:moveTo>
                    <a:cubicBezTo>
                      <a:pt x="554" y="524"/>
                      <a:pt x="553" y="524"/>
                      <a:pt x="553" y="525"/>
                    </a:cubicBezTo>
                    <a:cubicBezTo>
                      <a:pt x="556" y="524"/>
                      <a:pt x="559" y="523"/>
                      <a:pt x="561" y="521"/>
                    </a:cubicBezTo>
                    <a:cubicBezTo>
                      <a:pt x="561" y="521"/>
                      <a:pt x="561" y="521"/>
                      <a:pt x="560" y="521"/>
                    </a:cubicBezTo>
                    <a:cubicBezTo>
                      <a:pt x="559" y="522"/>
                      <a:pt x="556" y="524"/>
                      <a:pt x="554" y="524"/>
                    </a:cubicBezTo>
                    <a:close/>
                    <a:moveTo>
                      <a:pt x="445" y="529"/>
                    </a:moveTo>
                    <a:cubicBezTo>
                      <a:pt x="447" y="528"/>
                      <a:pt x="447" y="525"/>
                      <a:pt x="447" y="522"/>
                    </a:cubicBezTo>
                    <a:cubicBezTo>
                      <a:pt x="446" y="524"/>
                      <a:pt x="446" y="527"/>
                      <a:pt x="445" y="529"/>
                    </a:cubicBezTo>
                    <a:close/>
                    <a:moveTo>
                      <a:pt x="493" y="523"/>
                    </a:moveTo>
                    <a:cubicBezTo>
                      <a:pt x="494" y="523"/>
                      <a:pt x="494" y="523"/>
                      <a:pt x="495" y="522"/>
                    </a:cubicBezTo>
                    <a:cubicBezTo>
                      <a:pt x="494" y="522"/>
                      <a:pt x="493" y="523"/>
                      <a:pt x="493" y="523"/>
                    </a:cubicBezTo>
                    <a:close/>
                    <a:moveTo>
                      <a:pt x="525" y="527"/>
                    </a:moveTo>
                    <a:cubicBezTo>
                      <a:pt x="527" y="526"/>
                      <a:pt x="530" y="525"/>
                      <a:pt x="531" y="523"/>
                    </a:cubicBezTo>
                    <a:cubicBezTo>
                      <a:pt x="528" y="523"/>
                      <a:pt x="525" y="525"/>
                      <a:pt x="525" y="527"/>
                    </a:cubicBezTo>
                    <a:close/>
                    <a:moveTo>
                      <a:pt x="534" y="529"/>
                    </a:moveTo>
                    <a:cubicBezTo>
                      <a:pt x="538" y="528"/>
                      <a:pt x="543" y="527"/>
                      <a:pt x="544" y="523"/>
                    </a:cubicBezTo>
                    <a:cubicBezTo>
                      <a:pt x="541" y="524"/>
                      <a:pt x="536" y="526"/>
                      <a:pt x="534" y="529"/>
                    </a:cubicBezTo>
                    <a:close/>
                    <a:moveTo>
                      <a:pt x="536" y="524"/>
                    </a:moveTo>
                    <a:cubicBezTo>
                      <a:pt x="533" y="525"/>
                      <a:pt x="530" y="525"/>
                      <a:pt x="529" y="528"/>
                    </a:cubicBezTo>
                    <a:cubicBezTo>
                      <a:pt x="531" y="527"/>
                      <a:pt x="536" y="526"/>
                      <a:pt x="536" y="523"/>
                    </a:cubicBezTo>
                    <a:cubicBezTo>
                      <a:pt x="536" y="524"/>
                      <a:pt x="535" y="523"/>
                      <a:pt x="535" y="523"/>
                    </a:cubicBezTo>
                    <a:cubicBezTo>
                      <a:pt x="536" y="523"/>
                      <a:pt x="536" y="524"/>
                      <a:pt x="536" y="524"/>
                    </a:cubicBezTo>
                    <a:close/>
                    <a:moveTo>
                      <a:pt x="367" y="525"/>
                    </a:moveTo>
                    <a:cubicBezTo>
                      <a:pt x="366" y="525"/>
                      <a:pt x="365" y="524"/>
                      <a:pt x="363" y="524"/>
                    </a:cubicBezTo>
                    <a:cubicBezTo>
                      <a:pt x="364" y="525"/>
                      <a:pt x="367" y="526"/>
                      <a:pt x="367" y="525"/>
                    </a:cubicBezTo>
                    <a:close/>
                    <a:moveTo>
                      <a:pt x="508" y="526"/>
                    </a:moveTo>
                    <a:cubicBezTo>
                      <a:pt x="508" y="525"/>
                      <a:pt x="510" y="526"/>
                      <a:pt x="510" y="525"/>
                    </a:cubicBezTo>
                    <a:cubicBezTo>
                      <a:pt x="509" y="525"/>
                      <a:pt x="507" y="525"/>
                      <a:pt x="508" y="526"/>
                    </a:cubicBezTo>
                    <a:close/>
                    <a:moveTo>
                      <a:pt x="368" y="525"/>
                    </a:moveTo>
                    <a:cubicBezTo>
                      <a:pt x="369" y="526"/>
                      <a:pt x="371" y="527"/>
                      <a:pt x="373" y="526"/>
                    </a:cubicBezTo>
                    <a:cubicBezTo>
                      <a:pt x="371" y="526"/>
                      <a:pt x="369" y="525"/>
                      <a:pt x="368" y="525"/>
                    </a:cubicBezTo>
                    <a:close/>
                    <a:moveTo>
                      <a:pt x="508" y="531"/>
                    </a:moveTo>
                    <a:cubicBezTo>
                      <a:pt x="511" y="529"/>
                      <a:pt x="514" y="528"/>
                      <a:pt x="515" y="525"/>
                    </a:cubicBezTo>
                    <a:cubicBezTo>
                      <a:pt x="512" y="527"/>
                      <a:pt x="509" y="527"/>
                      <a:pt x="508" y="531"/>
                    </a:cubicBezTo>
                    <a:close/>
                    <a:moveTo>
                      <a:pt x="512" y="533"/>
                    </a:moveTo>
                    <a:cubicBezTo>
                      <a:pt x="516" y="531"/>
                      <a:pt x="520" y="530"/>
                      <a:pt x="522" y="526"/>
                    </a:cubicBezTo>
                    <a:cubicBezTo>
                      <a:pt x="519" y="528"/>
                      <a:pt x="516" y="529"/>
                      <a:pt x="513" y="530"/>
                    </a:cubicBezTo>
                    <a:cubicBezTo>
                      <a:pt x="514" y="531"/>
                      <a:pt x="514" y="531"/>
                      <a:pt x="514" y="532"/>
                    </a:cubicBezTo>
                    <a:cubicBezTo>
                      <a:pt x="513" y="532"/>
                      <a:pt x="512" y="533"/>
                      <a:pt x="512" y="533"/>
                    </a:cubicBezTo>
                    <a:close/>
                    <a:moveTo>
                      <a:pt x="763" y="529"/>
                    </a:moveTo>
                    <a:cubicBezTo>
                      <a:pt x="763" y="532"/>
                      <a:pt x="758" y="532"/>
                      <a:pt x="757" y="533"/>
                    </a:cubicBezTo>
                    <a:cubicBezTo>
                      <a:pt x="762" y="532"/>
                      <a:pt x="767" y="530"/>
                      <a:pt x="772" y="529"/>
                    </a:cubicBezTo>
                    <a:cubicBezTo>
                      <a:pt x="772" y="527"/>
                      <a:pt x="773" y="528"/>
                      <a:pt x="773" y="526"/>
                    </a:cubicBezTo>
                    <a:cubicBezTo>
                      <a:pt x="770" y="527"/>
                      <a:pt x="766" y="530"/>
                      <a:pt x="763" y="529"/>
                    </a:cubicBezTo>
                    <a:close/>
                    <a:moveTo>
                      <a:pt x="262" y="555"/>
                    </a:moveTo>
                    <a:cubicBezTo>
                      <a:pt x="259" y="566"/>
                      <a:pt x="258" y="583"/>
                      <a:pt x="256" y="594"/>
                    </a:cubicBezTo>
                    <a:cubicBezTo>
                      <a:pt x="256" y="596"/>
                      <a:pt x="256" y="599"/>
                      <a:pt x="256" y="602"/>
                    </a:cubicBezTo>
                    <a:cubicBezTo>
                      <a:pt x="255" y="607"/>
                      <a:pt x="256" y="611"/>
                      <a:pt x="256" y="615"/>
                    </a:cubicBezTo>
                    <a:cubicBezTo>
                      <a:pt x="256" y="618"/>
                      <a:pt x="256" y="621"/>
                      <a:pt x="256" y="624"/>
                    </a:cubicBezTo>
                    <a:cubicBezTo>
                      <a:pt x="256" y="626"/>
                      <a:pt x="256" y="627"/>
                      <a:pt x="256" y="628"/>
                    </a:cubicBezTo>
                    <a:cubicBezTo>
                      <a:pt x="257" y="633"/>
                      <a:pt x="257" y="637"/>
                      <a:pt x="257" y="641"/>
                    </a:cubicBezTo>
                    <a:cubicBezTo>
                      <a:pt x="258" y="650"/>
                      <a:pt x="259" y="658"/>
                      <a:pt x="260" y="666"/>
                    </a:cubicBezTo>
                    <a:cubicBezTo>
                      <a:pt x="261" y="668"/>
                      <a:pt x="262" y="670"/>
                      <a:pt x="262" y="673"/>
                    </a:cubicBezTo>
                    <a:cubicBezTo>
                      <a:pt x="264" y="686"/>
                      <a:pt x="267" y="698"/>
                      <a:pt x="270" y="710"/>
                    </a:cubicBezTo>
                    <a:cubicBezTo>
                      <a:pt x="272" y="711"/>
                      <a:pt x="274" y="711"/>
                      <a:pt x="277" y="712"/>
                    </a:cubicBezTo>
                    <a:cubicBezTo>
                      <a:pt x="275" y="703"/>
                      <a:pt x="272" y="694"/>
                      <a:pt x="270" y="685"/>
                    </a:cubicBezTo>
                    <a:cubicBezTo>
                      <a:pt x="270" y="683"/>
                      <a:pt x="269" y="680"/>
                      <a:pt x="271" y="680"/>
                    </a:cubicBezTo>
                    <a:cubicBezTo>
                      <a:pt x="271" y="680"/>
                      <a:pt x="271" y="680"/>
                      <a:pt x="271" y="680"/>
                    </a:cubicBezTo>
                    <a:cubicBezTo>
                      <a:pt x="273" y="691"/>
                      <a:pt x="276" y="702"/>
                      <a:pt x="279" y="713"/>
                    </a:cubicBezTo>
                    <a:cubicBezTo>
                      <a:pt x="281" y="713"/>
                      <a:pt x="282" y="715"/>
                      <a:pt x="285" y="715"/>
                    </a:cubicBezTo>
                    <a:cubicBezTo>
                      <a:pt x="282" y="703"/>
                      <a:pt x="278" y="693"/>
                      <a:pt x="275" y="681"/>
                    </a:cubicBezTo>
                    <a:cubicBezTo>
                      <a:pt x="276" y="681"/>
                      <a:pt x="275" y="680"/>
                      <a:pt x="277" y="680"/>
                    </a:cubicBezTo>
                    <a:cubicBezTo>
                      <a:pt x="278" y="687"/>
                      <a:pt x="281" y="695"/>
                      <a:pt x="283" y="704"/>
                    </a:cubicBezTo>
                    <a:cubicBezTo>
                      <a:pt x="286" y="707"/>
                      <a:pt x="285" y="713"/>
                      <a:pt x="288" y="716"/>
                    </a:cubicBezTo>
                    <a:cubicBezTo>
                      <a:pt x="289" y="715"/>
                      <a:pt x="290" y="717"/>
                      <a:pt x="291" y="717"/>
                    </a:cubicBezTo>
                    <a:cubicBezTo>
                      <a:pt x="289" y="713"/>
                      <a:pt x="288" y="709"/>
                      <a:pt x="287" y="706"/>
                    </a:cubicBezTo>
                    <a:cubicBezTo>
                      <a:pt x="287" y="705"/>
                      <a:pt x="286" y="703"/>
                      <a:pt x="286" y="703"/>
                    </a:cubicBezTo>
                    <a:cubicBezTo>
                      <a:pt x="286" y="701"/>
                      <a:pt x="284" y="701"/>
                      <a:pt x="284" y="700"/>
                    </a:cubicBezTo>
                    <a:cubicBezTo>
                      <a:pt x="283" y="697"/>
                      <a:pt x="283" y="695"/>
                      <a:pt x="283" y="692"/>
                    </a:cubicBezTo>
                    <a:cubicBezTo>
                      <a:pt x="282" y="688"/>
                      <a:pt x="280" y="683"/>
                      <a:pt x="280" y="679"/>
                    </a:cubicBezTo>
                    <a:cubicBezTo>
                      <a:pt x="279" y="677"/>
                      <a:pt x="280" y="676"/>
                      <a:pt x="279" y="674"/>
                    </a:cubicBezTo>
                    <a:cubicBezTo>
                      <a:pt x="279" y="673"/>
                      <a:pt x="278" y="672"/>
                      <a:pt x="278" y="671"/>
                    </a:cubicBezTo>
                    <a:cubicBezTo>
                      <a:pt x="277" y="667"/>
                      <a:pt x="277" y="663"/>
                      <a:pt x="276" y="659"/>
                    </a:cubicBezTo>
                    <a:cubicBezTo>
                      <a:pt x="274" y="653"/>
                      <a:pt x="274" y="646"/>
                      <a:pt x="275" y="640"/>
                    </a:cubicBezTo>
                    <a:cubicBezTo>
                      <a:pt x="274" y="636"/>
                      <a:pt x="274" y="631"/>
                      <a:pt x="274" y="626"/>
                    </a:cubicBezTo>
                    <a:cubicBezTo>
                      <a:pt x="274" y="610"/>
                      <a:pt x="276" y="594"/>
                      <a:pt x="279" y="578"/>
                    </a:cubicBezTo>
                    <a:cubicBezTo>
                      <a:pt x="280" y="576"/>
                      <a:pt x="281" y="573"/>
                      <a:pt x="281" y="570"/>
                    </a:cubicBezTo>
                    <a:cubicBezTo>
                      <a:pt x="282" y="568"/>
                      <a:pt x="283" y="566"/>
                      <a:pt x="284" y="563"/>
                    </a:cubicBezTo>
                    <a:cubicBezTo>
                      <a:pt x="284" y="563"/>
                      <a:pt x="284" y="561"/>
                      <a:pt x="284" y="561"/>
                    </a:cubicBezTo>
                    <a:cubicBezTo>
                      <a:pt x="285" y="558"/>
                      <a:pt x="286" y="557"/>
                      <a:pt x="287" y="555"/>
                    </a:cubicBezTo>
                    <a:cubicBezTo>
                      <a:pt x="288" y="552"/>
                      <a:pt x="288" y="549"/>
                      <a:pt x="289" y="546"/>
                    </a:cubicBezTo>
                    <a:cubicBezTo>
                      <a:pt x="291" y="543"/>
                      <a:pt x="293" y="539"/>
                      <a:pt x="294" y="536"/>
                    </a:cubicBezTo>
                    <a:cubicBezTo>
                      <a:pt x="294" y="535"/>
                      <a:pt x="295" y="535"/>
                      <a:pt x="295" y="534"/>
                    </a:cubicBezTo>
                    <a:cubicBezTo>
                      <a:pt x="295" y="533"/>
                      <a:pt x="297" y="532"/>
                      <a:pt x="295" y="532"/>
                    </a:cubicBezTo>
                    <a:cubicBezTo>
                      <a:pt x="294" y="531"/>
                      <a:pt x="293" y="532"/>
                      <a:pt x="292" y="533"/>
                    </a:cubicBezTo>
                    <a:cubicBezTo>
                      <a:pt x="291" y="531"/>
                      <a:pt x="289" y="531"/>
                      <a:pt x="287" y="531"/>
                    </a:cubicBezTo>
                    <a:cubicBezTo>
                      <a:pt x="283" y="530"/>
                      <a:pt x="279" y="528"/>
                      <a:pt x="274" y="528"/>
                    </a:cubicBezTo>
                    <a:cubicBezTo>
                      <a:pt x="274" y="529"/>
                      <a:pt x="273" y="529"/>
                      <a:pt x="273" y="530"/>
                    </a:cubicBezTo>
                    <a:cubicBezTo>
                      <a:pt x="270" y="531"/>
                      <a:pt x="269" y="537"/>
                      <a:pt x="267" y="539"/>
                    </a:cubicBezTo>
                    <a:cubicBezTo>
                      <a:pt x="267" y="539"/>
                      <a:pt x="268" y="539"/>
                      <a:pt x="268" y="540"/>
                    </a:cubicBezTo>
                    <a:cubicBezTo>
                      <a:pt x="266" y="543"/>
                      <a:pt x="265" y="548"/>
                      <a:pt x="264" y="551"/>
                    </a:cubicBezTo>
                    <a:cubicBezTo>
                      <a:pt x="264" y="551"/>
                      <a:pt x="262" y="552"/>
                      <a:pt x="263" y="553"/>
                    </a:cubicBezTo>
                    <a:cubicBezTo>
                      <a:pt x="263" y="552"/>
                      <a:pt x="263" y="552"/>
                      <a:pt x="263" y="553"/>
                    </a:cubicBezTo>
                    <a:cubicBezTo>
                      <a:pt x="263" y="554"/>
                      <a:pt x="262" y="555"/>
                      <a:pt x="262" y="555"/>
                    </a:cubicBezTo>
                    <a:close/>
                    <a:moveTo>
                      <a:pt x="520" y="532"/>
                    </a:moveTo>
                    <a:cubicBezTo>
                      <a:pt x="522" y="531"/>
                      <a:pt x="526" y="531"/>
                      <a:pt x="526" y="529"/>
                    </a:cubicBezTo>
                    <a:cubicBezTo>
                      <a:pt x="524" y="529"/>
                      <a:pt x="520" y="530"/>
                      <a:pt x="520" y="532"/>
                    </a:cubicBezTo>
                    <a:close/>
                    <a:moveTo>
                      <a:pt x="524" y="533"/>
                    </a:moveTo>
                    <a:cubicBezTo>
                      <a:pt x="528" y="532"/>
                      <a:pt x="531" y="532"/>
                      <a:pt x="532" y="529"/>
                    </a:cubicBezTo>
                    <a:cubicBezTo>
                      <a:pt x="530" y="530"/>
                      <a:pt x="526" y="531"/>
                      <a:pt x="524" y="533"/>
                    </a:cubicBezTo>
                    <a:close/>
                    <a:moveTo>
                      <a:pt x="500" y="531"/>
                    </a:moveTo>
                    <a:cubicBezTo>
                      <a:pt x="500" y="530"/>
                      <a:pt x="503" y="530"/>
                      <a:pt x="502" y="529"/>
                    </a:cubicBezTo>
                    <a:cubicBezTo>
                      <a:pt x="501" y="529"/>
                      <a:pt x="500" y="530"/>
                      <a:pt x="500" y="531"/>
                    </a:cubicBezTo>
                    <a:close/>
                    <a:moveTo>
                      <a:pt x="441" y="536"/>
                    </a:moveTo>
                    <a:cubicBezTo>
                      <a:pt x="442" y="536"/>
                      <a:pt x="442" y="536"/>
                      <a:pt x="443" y="536"/>
                    </a:cubicBezTo>
                    <a:cubicBezTo>
                      <a:pt x="443" y="534"/>
                      <a:pt x="445" y="533"/>
                      <a:pt x="444" y="532"/>
                    </a:cubicBezTo>
                    <a:cubicBezTo>
                      <a:pt x="445" y="532"/>
                      <a:pt x="446" y="531"/>
                      <a:pt x="445" y="531"/>
                    </a:cubicBezTo>
                    <a:cubicBezTo>
                      <a:pt x="445" y="532"/>
                      <a:pt x="444" y="531"/>
                      <a:pt x="444" y="531"/>
                    </a:cubicBezTo>
                    <a:cubicBezTo>
                      <a:pt x="443" y="532"/>
                      <a:pt x="441" y="534"/>
                      <a:pt x="441" y="535"/>
                    </a:cubicBezTo>
                    <a:cubicBezTo>
                      <a:pt x="441" y="535"/>
                      <a:pt x="441" y="535"/>
                      <a:pt x="441" y="536"/>
                    </a:cubicBezTo>
                    <a:close/>
                    <a:moveTo>
                      <a:pt x="390" y="532"/>
                    </a:moveTo>
                    <a:cubicBezTo>
                      <a:pt x="387" y="531"/>
                      <a:pt x="388" y="533"/>
                      <a:pt x="390" y="532"/>
                    </a:cubicBezTo>
                    <a:close/>
                    <a:moveTo>
                      <a:pt x="300" y="533"/>
                    </a:moveTo>
                    <a:cubicBezTo>
                      <a:pt x="300" y="533"/>
                      <a:pt x="300" y="533"/>
                      <a:pt x="300" y="533"/>
                    </a:cubicBezTo>
                    <a:cubicBezTo>
                      <a:pt x="299" y="533"/>
                      <a:pt x="299" y="534"/>
                      <a:pt x="299" y="534"/>
                    </a:cubicBezTo>
                    <a:cubicBezTo>
                      <a:pt x="299" y="534"/>
                      <a:pt x="300" y="535"/>
                      <a:pt x="300" y="533"/>
                    </a:cubicBezTo>
                    <a:close/>
                    <a:moveTo>
                      <a:pt x="278" y="625"/>
                    </a:moveTo>
                    <a:cubicBezTo>
                      <a:pt x="278" y="625"/>
                      <a:pt x="278" y="625"/>
                      <a:pt x="278" y="625"/>
                    </a:cubicBezTo>
                    <a:cubicBezTo>
                      <a:pt x="278" y="624"/>
                      <a:pt x="277" y="622"/>
                      <a:pt x="278" y="622"/>
                    </a:cubicBezTo>
                    <a:cubicBezTo>
                      <a:pt x="276" y="616"/>
                      <a:pt x="279" y="609"/>
                      <a:pt x="278" y="604"/>
                    </a:cubicBezTo>
                    <a:cubicBezTo>
                      <a:pt x="279" y="604"/>
                      <a:pt x="278" y="603"/>
                      <a:pt x="279" y="603"/>
                    </a:cubicBezTo>
                    <a:cubicBezTo>
                      <a:pt x="278" y="600"/>
                      <a:pt x="278" y="596"/>
                      <a:pt x="281" y="594"/>
                    </a:cubicBezTo>
                    <a:cubicBezTo>
                      <a:pt x="280" y="594"/>
                      <a:pt x="280" y="594"/>
                      <a:pt x="280" y="594"/>
                    </a:cubicBezTo>
                    <a:cubicBezTo>
                      <a:pt x="281" y="593"/>
                      <a:pt x="280" y="592"/>
                      <a:pt x="282" y="592"/>
                    </a:cubicBezTo>
                    <a:cubicBezTo>
                      <a:pt x="282" y="594"/>
                      <a:pt x="279" y="596"/>
                      <a:pt x="282" y="596"/>
                    </a:cubicBezTo>
                    <a:cubicBezTo>
                      <a:pt x="279" y="604"/>
                      <a:pt x="280" y="612"/>
                      <a:pt x="279" y="620"/>
                    </a:cubicBezTo>
                    <a:cubicBezTo>
                      <a:pt x="280" y="622"/>
                      <a:pt x="280" y="625"/>
                      <a:pt x="280" y="627"/>
                    </a:cubicBezTo>
                    <a:cubicBezTo>
                      <a:pt x="281" y="629"/>
                      <a:pt x="280" y="631"/>
                      <a:pt x="281" y="632"/>
                    </a:cubicBezTo>
                    <a:cubicBezTo>
                      <a:pt x="281" y="631"/>
                      <a:pt x="281" y="630"/>
                      <a:pt x="283" y="629"/>
                    </a:cubicBezTo>
                    <a:cubicBezTo>
                      <a:pt x="281" y="629"/>
                      <a:pt x="282" y="625"/>
                      <a:pt x="284" y="625"/>
                    </a:cubicBezTo>
                    <a:cubicBezTo>
                      <a:pt x="283" y="624"/>
                      <a:pt x="283" y="624"/>
                      <a:pt x="281" y="624"/>
                    </a:cubicBezTo>
                    <a:cubicBezTo>
                      <a:pt x="281" y="621"/>
                      <a:pt x="282" y="620"/>
                      <a:pt x="282" y="618"/>
                    </a:cubicBezTo>
                    <a:cubicBezTo>
                      <a:pt x="282" y="617"/>
                      <a:pt x="282" y="618"/>
                      <a:pt x="281" y="618"/>
                    </a:cubicBezTo>
                    <a:cubicBezTo>
                      <a:pt x="282" y="617"/>
                      <a:pt x="281" y="616"/>
                      <a:pt x="281" y="615"/>
                    </a:cubicBezTo>
                    <a:cubicBezTo>
                      <a:pt x="282" y="616"/>
                      <a:pt x="282" y="616"/>
                      <a:pt x="282" y="616"/>
                    </a:cubicBezTo>
                    <a:cubicBezTo>
                      <a:pt x="282" y="614"/>
                      <a:pt x="282" y="614"/>
                      <a:pt x="282" y="611"/>
                    </a:cubicBezTo>
                    <a:cubicBezTo>
                      <a:pt x="282" y="611"/>
                      <a:pt x="283" y="611"/>
                      <a:pt x="284" y="610"/>
                    </a:cubicBezTo>
                    <a:cubicBezTo>
                      <a:pt x="285" y="606"/>
                      <a:pt x="285" y="601"/>
                      <a:pt x="285" y="596"/>
                    </a:cubicBezTo>
                    <a:cubicBezTo>
                      <a:pt x="285" y="593"/>
                      <a:pt x="287" y="590"/>
                      <a:pt x="286" y="586"/>
                    </a:cubicBezTo>
                    <a:cubicBezTo>
                      <a:pt x="288" y="584"/>
                      <a:pt x="288" y="581"/>
                      <a:pt x="287" y="579"/>
                    </a:cubicBezTo>
                    <a:cubicBezTo>
                      <a:pt x="291" y="569"/>
                      <a:pt x="291" y="558"/>
                      <a:pt x="297" y="550"/>
                    </a:cubicBezTo>
                    <a:cubicBezTo>
                      <a:pt x="297" y="547"/>
                      <a:pt x="299" y="545"/>
                      <a:pt x="300" y="542"/>
                    </a:cubicBezTo>
                    <a:cubicBezTo>
                      <a:pt x="302" y="541"/>
                      <a:pt x="302" y="536"/>
                      <a:pt x="305" y="536"/>
                    </a:cubicBezTo>
                    <a:cubicBezTo>
                      <a:pt x="306" y="536"/>
                      <a:pt x="306" y="538"/>
                      <a:pt x="307" y="538"/>
                    </a:cubicBezTo>
                    <a:cubicBezTo>
                      <a:pt x="305" y="540"/>
                      <a:pt x="304" y="543"/>
                      <a:pt x="302" y="545"/>
                    </a:cubicBezTo>
                    <a:cubicBezTo>
                      <a:pt x="303" y="545"/>
                      <a:pt x="304" y="545"/>
                      <a:pt x="303" y="546"/>
                    </a:cubicBezTo>
                    <a:cubicBezTo>
                      <a:pt x="300" y="553"/>
                      <a:pt x="298" y="563"/>
                      <a:pt x="295" y="570"/>
                    </a:cubicBezTo>
                    <a:cubicBezTo>
                      <a:pt x="295" y="572"/>
                      <a:pt x="295" y="576"/>
                      <a:pt x="294" y="578"/>
                    </a:cubicBezTo>
                    <a:cubicBezTo>
                      <a:pt x="293" y="578"/>
                      <a:pt x="294" y="576"/>
                      <a:pt x="294" y="575"/>
                    </a:cubicBezTo>
                    <a:cubicBezTo>
                      <a:pt x="294" y="568"/>
                      <a:pt x="297" y="560"/>
                      <a:pt x="299" y="552"/>
                    </a:cubicBezTo>
                    <a:cubicBezTo>
                      <a:pt x="300" y="551"/>
                      <a:pt x="300" y="549"/>
                      <a:pt x="301" y="548"/>
                    </a:cubicBezTo>
                    <a:cubicBezTo>
                      <a:pt x="301" y="548"/>
                      <a:pt x="302" y="546"/>
                      <a:pt x="302" y="545"/>
                    </a:cubicBezTo>
                    <a:cubicBezTo>
                      <a:pt x="299" y="550"/>
                      <a:pt x="296" y="555"/>
                      <a:pt x="295" y="560"/>
                    </a:cubicBezTo>
                    <a:cubicBezTo>
                      <a:pt x="295" y="560"/>
                      <a:pt x="295" y="561"/>
                      <a:pt x="295" y="561"/>
                    </a:cubicBezTo>
                    <a:cubicBezTo>
                      <a:pt x="295" y="563"/>
                      <a:pt x="293" y="565"/>
                      <a:pt x="293" y="567"/>
                    </a:cubicBezTo>
                    <a:cubicBezTo>
                      <a:pt x="292" y="571"/>
                      <a:pt x="291" y="575"/>
                      <a:pt x="291" y="579"/>
                    </a:cubicBezTo>
                    <a:cubicBezTo>
                      <a:pt x="290" y="583"/>
                      <a:pt x="289" y="585"/>
                      <a:pt x="288" y="590"/>
                    </a:cubicBezTo>
                    <a:cubicBezTo>
                      <a:pt x="287" y="596"/>
                      <a:pt x="288" y="602"/>
                      <a:pt x="286" y="607"/>
                    </a:cubicBezTo>
                    <a:cubicBezTo>
                      <a:pt x="285" y="613"/>
                      <a:pt x="287" y="623"/>
                      <a:pt x="286" y="630"/>
                    </a:cubicBezTo>
                    <a:cubicBezTo>
                      <a:pt x="286" y="634"/>
                      <a:pt x="286" y="637"/>
                      <a:pt x="286" y="640"/>
                    </a:cubicBezTo>
                    <a:cubicBezTo>
                      <a:pt x="286" y="642"/>
                      <a:pt x="286" y="645"/>
                      <a:pt x="286" y="648"/>
                    </a:cubicBezTo>
                    <a:cubicBezTo>
                      <a:pt x="286" y="649"/>
                      <a:pt x="287" y="651"/>
                      <a:pt x="287" y="653"/>
                    </a:cubicBezTo>
                    <a:cubicBezTo>
                      <a:pt x="287" y="653"/>
                      <a:pt x="287" y="653"/>
                      <a:pt x="287" y="654"/>
                    </a:cubicBezTo>
                    <a:cubicBezTo>
                      <a:pt x="287" y="656"/>
                      <a:pt x="288" y="658"/>
                      <a:pt x="288" y="661"/>
                    </a:cubicBezTo>
                    <a:cubicBezTo>
                      <a:pt x="288" y="662"/>
                      <a:pt x="288" y="662"/>
                      <a:pt x="288" y="663"/>
                    </a:cubicBezTo>
                    <a:cubicBezTo>
                      <a:pt x="288" y="664"/>
                      <a:pt x="289" y="666"/>
                      <a:pt x="289" y="667"/>
                    </a:cubicBezTo>
                    <a:cubicBezTo>
                      <a:pt x="289" y="670"/>
                      <a:pt x="290" y="674"/>
                      <a:pt x="290" y="677"/>
                    </a:cubicBezTo>
                    <a:cubicBezTo>
                      <a:pt x="290" y="681"/>
                      <a:pt x="291" y="685"/>
                      <a:pt x="292" y="688"/>
                    </a:cubicBezTo>
                    <a:cubicBezTo>
                      <a:pt x="292" y="687"/>
                      <a:pt x="292" y="685"/>
                      <a:pt x="293" y="685"/>
                    </a:cubicBezTo>
                    <a:cubicBezTo>
                      <a:pt x="295" y="687"/>
                      <a:pt x="295" y="690"/>
                      <a:pt x="295" y="693"/>
                    </a:cubicBezTo>
                    <a:cubicBezTo>
                      <a:pt x="297" y="698"/>
                      <a:pt x="298" y="702"/>
                      <a:pt x="300" y="707"/>
                    </a:cubicBezTo>
                    <a:cubicBezTo>
                      <a:pt x="301" y="711"/>
                      <a:pt x="302" y="716"/>
                      <a:pt x="306" y="719"/>
                    </a:cubicBezTo>
                    <a:cubicBezTo>
                      <a:pt x="304" y="709"/>
                      <a:pt x="299" y="699"/>
                      <a:pt x="299" y="687"/>
                    </a:cubicBezTo>
                    <a:cubicBezTo>
                      <a:pt x="300" y="687"/>
                      <a:pt x="300" y="686"/>
                      <a:pt x="300" y="687"/>
                    </a:cubicBezTo>
                    <a:cubicBezTo>
                      <a:pt x="301" y="700"/>
                      <a:pt x="306" y="712"/>
                      <a:pt x="309" y="723"/>
                    </a:cubicBezTo>
                    <a:cubicBezTo>
                      <a:pt x="309" y="722"/>
                      <a:pt x="310" y="723"/>
                      <a:pt x="310" y="723"/>
                    </a:cubicBezTo>
                    <a:cubicBezTo>
                      <a:pt x="311" y="724"/>
                      <a:pt x="311" y="725"/>
                      <a:pt x="313" y="725"/>
                    </a:cubicBezTo>
                    <a:cubicBezTo>
                      <a:pt x="311" y="717"/>
                      <a:pt x="307" y="707"/>
                      <a:pt x="305" y="697"/>
                    </a:cubicBezTo>
                    <a:cubicBezTo>
                      <a:pt x="305" y="696"/>
                      <a:pt x="305" y="694"/>
                      <a:pt x="305" y="693"/>
                    </a:cubicBezTo>
                    <a:cubicBezTo>
                      <a:pt x="304" y="691"/>
                      <a:pt x="303" y="688"/>
                      <a:pt x="305" y="687"/>
                    </a:cubicBezTo>
                    <a:cubicBezTo>
                      <a:pt x="307" y="700"/>
                      <a:pt x="311" y="715"/>
                      <a:pt x="316" y="726"/>
                    </a:cubicBezTo>
                    <a:cubicBezTo>
                      <a:pt x="317" y="726"/>
                      <a:pt x="317" y="727"/>
                      <a:pt x="318" y="727"/>
                    </a:cubicBezTo>
                    <a:cubicBezTo>
                      <a:pt x="317" y="727"/>
                      <a:pt x="318" y="728"/>
                      <a:pt x="319" y="728"/>
                    </a:cubicBezTo>
                    <a:cubicBezTo>
                      <a:pt x="317" y="722"/>
                      <a:pt x="316" y="715"/>
                      <a:pt x="314" y="708"/>
                    </a:cubicBezTo>
                    <a:cubicBezTo>
                      <a:pt x="313" y="703"/>
                      <a:pt x="311" y="698"/>
                      <a:pt x="310" y="693"/>
                    </a:cubicBezTo>
                    <a:cubicBezTo>
                      <a:pt x="310" y="692"/>
                      <a:pt x="309" y="689"/>
                      <a:pt x="312" y="690"/>
                    </a:cubicBezTo>
                    <a:cubicBezTo>
                      <a:pt x="313" y="704"/>
                      <a:pt x="318" y="716"/>
                      <a:pt x="322" y="729"/>
                    </a:cubicBezTo>
                    <a:cubicBezTo>
                      <a:pt x="324" y="729"/>
                      <a:pt x="327" y="732"/>
                      <a:pt x="329" y="732"/>
                    </a:cubicBezTo>
                    <a:cubicBezTo>
                      <a:pt x="329" y="731"/>
                      <a:pt x="328" y="731"/>
                      <a:pt x="327" y="731"/>
                    </a:cubicBezTo>
                    <a:cubicBezTo>
                      <a:pt x="326" y="729"/>
                      <a:pt x="326" y="726"/>
                      <a:pt x="325" y="724"/>
                    </a:cubicBezTo>
                    <a:cubicBezTo>
                      <a:pt x="324" y="723"/>
                      <a:pt x="324" y="723"/>
                      <a:pt x="324" y="723"/>
                    </a:cubicBezTo>
                    <a:cubicBezTo>
                      <a:pt x="323" y="722"/>
                      <a:pt x="323" y="722"/>
                      <a:pt x="323" y="720"/>
                    </a:cubicBezTo>
                    <a:cubicBezTo>
                      <a:pt x="323" y="716"/>
                      <a:pt x="319" y="712"/>
                      <a:pt x="319" y="706"/>
                    </a:cubicBezTo>
                    <a:cubicBezTo>
                      <a:pt x="318" y="705"/>
                      <a:pt x="318" y="701"/>
                      <a:pt x="316" y="699"/>
                    </a:cubicBezTo>
                    <a:cubicBezTo>
                      <a:pt x="317" y="699"/>
                      <a:pt x="317" y="699"/>
                      <a:pt x="317" y="698"/>
                    </a:cubicBezTo>
                    <a:cubicBezTo>
                      <a:pt x="315" y="692"/>
                      <a:pt x="315" y="686"/>
                      <a:pt x="314" y="681"/>
                    </a:cubicBezTo>
                    <a:cubicBezTo>
                      <a:pt x="314" y="680"/>
                      <a:pt x="313" y="679"/>
                      <a:pt x="313" y="678"/>
                    </a:cubicBezTo>
                    <a:cubicBezTo>
                      <a:pt x="312" y="674"/>
                      <a:pt x="313" y="670"/>
                      <a:pt x="311" y="666"/>
                    </a:cubicBezTo>
                    <a:cubicBezTo>
                      <a:pt x="312" y="663"/>
                      <a:pt x="311" y="659"/>
                      <a:pt x="311" y="655"/>
                    </a:cubicBezTo>
                    <a:cubicBezTo>
                      <a:pt x="311" y="647"/>
                      <a:pt x="311" y="640"/>
                      <a:pt x="311" y="632"/>
                    </a:cubicBezTo>
                    <a:cubicBezTo>
                      <a:pt x="312" y="629"/>
                      <a:pt x="312" y="626"/>
                      <a:pt x="311" y="623"/>
                    </a:cubicBezTo>
                    <a:cubicBezTo>
                      <a:pt x="312" y="612"/>
                      <a:pt x="314" y="602"/>
                      <a:pt x="315" y="591"/>
                    </a:cubicBezTo>
                    <a:cubicBezTo>
                      <a:pt x="315" y="590"/>
                      <a:pt x="316" y="590"/>
                      <a:pt x="316" y="589"/>
                    </a:cubicBezTo>
                    <a:cubicBezTo>
                      <a:pt x="316" y="587"/>
                      <a:pt x="316" y="585"/>
                      <a:pt x="316" y="584"/>
                    </a:cubicBezTo>
                    <a:cubicBezTo>
                      <a:pt x="317" y="580"/>
                      <a:pt x="317" y="576"/>
                      <a:pt x="318" y="573"/>
                    </a:cubicBezTo>
                    <a:cubicBezTo>
                      <a:pt x="319" y="570"/>
                      <a:pt x="319" y="567"/>
                      <a:pt x="319" y="564"/>
                    </a:cubicBezTo>
                    <a:cubicBezTo>
                      <a:pt x="320" y="560"/>
                      <a:pt x="322" y="558"/>
                      <a:pt x="322" y="555"/>
                    </a:cubicBezTo>
                    <a:cubicBezTo>
                      <a:pt x="323" y="553"/>
                      <a:pt x="322" y="551"/>
                      <a:pt x="324" y="550"/>
                    </a:cubicBezTo>
                    <a:cubicBezTo>
                      <a:pt x="324" y="547"/>
                      <a:pt x="324" y="544"/>
                      <a:pt x="326" y="541"/>
                    </a:cubicBezTo>
                    <a:cubicBezTo>
                      <a:pt x="319" y="538"/>
                      <a:pt x="308" y="537"/>
                      <a:pt x="301" y="534"/>
                    </a:cubicBezTo>
                    <a:cubicBezTo>
                      <a:pt x="301" y="534"/>
                      <a:pt x="301" y="535"/>
                      <a:pt x="301" y="535"/>
                    </a:cubicBezTo>
                    <a:cubicBezTo>
                      <a:pt x="300" y="535"/>
                      <a:pt x="301" y="534"/>
                      <a:pt x="300" y="534"/>
                    </a:cubicBezTo>
                    <a:cubicBezTo>
                      <a:pt x="300" y="535"/>
                      <a:pt x="299" y="535"/>
                      <a:pt x="298" y="536"/>
                    </a:cubicBezTo>
                    <a:cubicBezTo>
                      <a:pt x="298" y="536"/>
                      <a:pt x="299" y="536"/>
                      <a:pt x="299" y="537"/>
                    </a:cubicBezTo>
                    <a:cubicBezTo>
                      <a:pt x="297" y="536"/>
                      <a:pt x="298" y="539"/>
                      <a:pt x="297" y="540"/>
                    </a:cubicBezTo>
                    <a:cubicBezTo>
                      <a:pt x="296" y="540"/>
                      <a:pt x="296" y="539"/>
                      <a:pt x="296" y="539"/>
                    </a:cubicBezTo>
                    <a:cubicBezTo>
                      <a:pt x="295" y="542"/>
                      <a:pt x="294" y="541"/>
                      <a:pt x="294" y="544"/>
                    </a:cubicBezTo>
                    <a:cubicBezTo>
                      <a:pt x="293" y="544"/>
                      <a:pt x="293" y="544"/>
                      <a:pt x="293" y="545"/>
                    </a:cubicBezTo>
                    <a:cubicBezTo>
                      <a:pt x="289" y="555"/>
                      <a:pt x="285" y="564"/>
                      <a:pt x="282" y="576"/>
                    </a:cubicBezTo>
                    <a:cubicBezTo>
                      <a:pt x="281" y="580"/>
                      <a:pt x="279" y="585"/>
                      <a:pt x="278" y="590"/>
                    </a:cubicBezTo>
                    <a:cubicBezTo>
                      <a:pt x="278" y="590"/>
                      <a:pt x="279" y="591"/>
                      <a:pt x="279" y="591"/>
                    </a:cubicBezTo>
                    <a:cubicBezTo>
                      <a:pt x="279" y="592"/>
                      <a:pt x="278" y="594"/>
                      <a:pt x="278" y="595"/>
                    </a:cubicBezTo>
                    <a:cubicBezTo>
                      <a:pt x="277" y="605"/>
                      <a:pt x="276" y="617"/>
                      <a:pt x="276" y="626"/>
                    </a:cubicBezTo>
                    <a:cubicBezTo>
                      <a:pt x="277" y="627"/>
                      <a:pt x="276" y="628"/>
                      <a:pt x="277" y="629"/>
                    </a:cubicBezTo>
                    <a:cubicBezTo>
                      <a:pt x="277" y="628"/>
                      <a:pt x="279" y="624"/>
                      <a:pt x="278" y="625"/>
                    </a:cubicBezTo>
                    <a:close/>
                    <a:moveTo>
                      <a:pt x="517" y="536"/>
                    </a:moveTo>
                    <a:cubicBezTo>
                      <a:pt x="517" y="536"/>
                      <a:pt x="517" y="537"/>
                      <a:pt x="518" y="537"/>
                    </a:cubicBezTo>
                    <a:cubicBezTo>
                      <a:pt x="518" y="536"/>
                      <a:pt x="518" y="537"/>
                      <a:pt x="519" y="537"/>
                    </a:cubicBezTo>
                    <a:cubicBezTo>
                      <a:pt x="519" y="535"/>
                      <a:pt x="522" y="536"/>
                      <a:pt x="521" y="534"/>
                    </a:cubicBezTo>
                    <a:cubicBezTo>
                      <a:pt x="520" y="535"/>
                      <a:pt x="518" y="536"/>
                      <a:pt x="517" y="536"/>
                    </a:cubicBezTo>
                    <a:close/>
                    <a:moveTo>
                      <a:pt x="524" y="535"/>
                    </a:moveTo>
                    <a:cubicBezTo>
                      <a:pt x="525" y="536"/>
                      <a:pt x="524" y="536"/>
                      <a:pt x="524" y="536"/>
                    </a:cubicBezTo>
                    <a:cubicBezTo>
                      <a:pt x="525" y="536"/>
                      <a:pt x="527" y="535"/>
                      <a:pt x="529" y="534"/>
                    </a:cubicBezTo>
                    <a:cubicBezTo>
                      <a:pt x="527" y="533"/>
                      <a:pt x="526" y="535"/>
                      <a:pt x="524" y="535"/>
                    </a:cubicBezTo>
                    <a:close/>
                    <a:moveTo>
                      <a:pt x="512" y="536"/>
                    </a:moveTo>
                    <a:cubicBezTo>
                      <a:pt x="512" y="537"/>
                      <a:pt x="512" y="536"/>
                      <a:pt x="511" y="537"/>
                    </a:cubicBezTo>
                    <a:cubicBezTo>
                      <a:pt x="513" y="537"/>
                      <a:pt x="514" y="536"/>
                      <a:pt x="514" y="535"/>
                    </a:cubicBezTo>
                    <a:cubicBezTo>
                      <a:pt x="513" y="535"/>
                      <a:pt x="512" y="536"/>
                      <a:pt x="512" y="536"/>
                    </a:cubicBezTo>
                    <a:close/>
                    <a:moveTo>
                      <a:pt x="365" y="539"/>
                    </a:moveTo>
                    <a:cubicBezTo>
                      <a:pt x="365" y="539"/>
                      <a:pt x="365" y="539"/>
                      <a:pt x="365" y="539"/>
                    </a:cubicBezTo>
                    <a:cubicBezTo>
                      <a:pt x="373" y="541"/>
                      <a:pt x="382" y="545"/>
                      <a:pt x="392" y="546"/>
                    </a:cubicBezTo>
                    <a:cubicBezTo>
                      <a:pt x="390" y="545"/>
                      <a:pt x="389" y="545"/>
                      <a:pt x="387" y="545"/>
                    </a:cubicBezTo>
                    <a:cubicBezTo>
                      <a:pt x="385" y="543"/>
                      <a:pt x="382" y="543"/>
                      <a:pt x="380" y="542"/>
                    </a:cubicBezTo>
                    <a:cubicBezTo>
                      <a:pt x="372" y="542"/>
                      <a:pt x="362" y="537"/>
                      <a:pt x="356" y="537"/>
                    </a:cubicBezTo>
                    <a:cubicBezTo>
                      <a:pt x="355" y="536"/>
                      <a:pt x="355" y="536"/>
                      <a:pt x="354" y="536"/>
                    </a:cubicBezTo>
                    <a:cubicBezTo>
                      <a:pt x="353" y="537"/>
                      <a:pt x="351" y="534"/>
                      <a:pt x="349" y="536"/>
                    </a:cubicBezTo>
                    <a:cubicBezTo>
                      <a:pt x="354" y="536"/>
                      <a:pt x="362" y="540"/>
                      <a:pt x="365" y="539"/>
                    </a:cubicBezTo>
                    <a:cubicBezTo>
                      <a:pt x="365" y="539"/>
                      <a:pt x="365" y="539"/>
                      <a:pt x="365" y="539"/>
                    </a:cubicBezTo>
                    <a:close/>
                    <a:moveTo>
                      <a:pt x="482" y="537"/>
                    </a:moveTo>
                    <a:cubicBezTo>
                      <a:pt x="482" y="537"/>
                      <a:pt x="486" y="537"/>
                      <a:pt x="486" y="536"/>
                    </a:cubicBezTo>
                    <a:cubicBezTo>
                      <a:pt x="484" y="537"/>
                      <a:pt x="482" y="536"/>
                      <a:pt x="482" y="537"/>
                    </a:cubicBezTo>
                    <a:close/>
                    <a:moveTo>
                      <a:pt x="503" y="537"/>
                    </a:moveTo>
                    <a:cubicBezTo>
                      <a:pt x="504" y="537"/>
                      <a:pt x="505" y="537"/>
                      <a:pt x="506" y="536"/>
                    </a:cubicBezTo>
                    <a:cubicBezTo>
                      <a:pt x="505" y="537"/>
                      <a:pt x="503" y="536"/>
                      <a:pt x="503" y="537"/>
                    </a:cubicBezTo>
                    <a:close/>
                    <a:moveTo>
                      <a:pt x="91" y="543"/>
                    </a:moveTo>
                    <a:cubicBezTo>
                      <a:pt x="90" y="542"/>
                      <a:pt x="91" y="539"/>
                      <a:pt x="91" y="537"/>
                    </a:cubicBezTo>
                    <a:cubicBezTo>
                      <a:pt x="90" y="537"/>
                      <a:pt x="90" y="537"/>
                      <a:pt x="89" y="537"/>
                    </a:cubicBezTo>
                    <a:cubicBezTo>
                      <a:pt x="90" y="539"/>
                      <a:pt x="89" y="542"/>
                      <a:pt x="91" y="543"/>
                    </a:cubicBezTo>
                    <a:close/>
                    <a:moveTo>
                      <a:pt x="92" y="558"/>
                    </a:moveTo>
                    <a:cubicBezTo>
                      <a:pt x="93" y="558"/>
                      <a:pt x="93" y="558"/>
                      <a:pt x="93" y="559"/>
                    </a:cubicBezTo>
                    <a:cubicBezTo>
                      <a:pt x="93" y="560"/>
                      <a:pt x="93" y="565"/>
                      <a:pt x="94" y="568"/>
                    </a:cubicBezTo>
                    <a:cubicBezTo>
                      <a:pt x="95" y="558"/>
                      <a:pt x="93" y="550"/>
                      <a:pt x="93" y="539"/>
                    </a:cubicBezTo>
                    <a:cubicBezTo>
                      <a:pt x="93" y="539"/>
                      <a:pt x="93" y="539"/>
                      <a:pt x="92" y="539"/>
                    </a:cubicBezTo>
                    <a:cubicBezTo>
                      <a:pt x="92" y="547"/>
                      <a:pt x="93" y="551"/>
                      <a:pt x="92" y="558"/>
                    </a:cubicBezTo>
                    <a:close/>
                    <a:moveTo>
                      <a:pt x="97" y="546"/>
                    </a:moveTo>
                    <a:cubicBezTo>
                      <a:pt x="99" y="553"/>
                      <a:pt x="97" y="560"/>
                      <a:pt x="98" y="567"/>
                    </a:cubicBezTo>
                    <a:cubicBezTo>
                      <a:pt x="98" y="566"/>
                      <a:pt x="99" y="565"/>
                      <a:pt x="99" y="565"/>
                    </a:cubicBezTo>
                    <a:cubicBezTo>
                      <a:pt x="99" y="569"/>
                      <a:pt x="98" y="573"/>
                      <a:pt x="99" y="577"/>
                    </a:cubicBezTo>
                    <a:cubicBezTo>
                      <a:pt x="99" y="578"/>
                      <a:pt x="99" y="578"/>
                      <a:pt x="98" y="578"/>
                    </a:cubicBezTo>
                    <a:cubicBezTo>
                      <a:pt x="99" y="586"/>
                      <a:pt x="100" y="594"/>
                      <a:pt x="101" y="602"/>
                    </a:cubicBezTo>
                    <a:cubicBezTo>
                      <a:pt x="101" y="604"/>
                      <a:pt x="102" y="607"/>
                      <a:pt x="103" y="609"/>
                    </a:cubicBezTo>
                    <a:cubicBezTo>
                      <a:pt x="103" y="605"/>
                      <a:pt x="102" y="600"/>
                      <a:pt x="102" y="596"/>
                    </a:cubicBezTo>
                    <a:cubicBezTo>
                      <a:pt x="101" y="589"/>
                      <a:pt x="100" y="582"/>
                      <a:pt x="100" y="575"/>
                    </a:cubicBezTo>
                    <a:cubicBezTo>
                      <a:pt x="101" y="572"/>
                      <a:pt x="101" y="569"/>
                      <a:pt x="101" y="566"/>
                    </a:cubicBezTo>
                    <a:cubicBezTo>
                      <a:pt x="101" y="562"/>
                      <a:pt x="100" y="557"/>
                      <a:pt x="100" y="553"/>
                    </a:cubicBezTo>
                    <a:cubicBezTo>
                      <a:pt x="99" y="549"/>
                      <a:pt x="99" y="545"/>
                      <a:pt x="98" y="540"/>
                    </a:cubicBezTo>
                    <a:cubicBezTo>
                      <a:pt x="98" y="543"/>
                      <a:pt x="99" y="545"/>
                      <a:pt x="97" y="546"/>
                    </a:cubicBezTo>
                    <a:close/>
                    <a:moveTo>
                      <a:pt x="328" y="544"/>
                    </a:moveTo>
                    <a:cubicBezTo>
                      <a:pt x="329" y="543"/>
                      <a:pt x="329" y="543"/>
                      <a:pt x="329" y="542"/>
                    </a:cubicBezTo>
                    <a:cubicBezTo>
                      <a:pt x="329" y="542"/>
                      <a:pt x="329" y="542"/>
                      <a:pt x="328" y="542"/>
                    </a:cubicBezTo>
                    <a:cubicBezTo>
                      <a:pt x="329" y="543"/>
                      <a:pt x="328" y="544"/>
                      <a:pt x="328" y="544"/>
                    </a:cubicBezTo>
                    <a:close/>
                    <a:moveTo>
                      <a:pt x="331" y="543"/>
                    </a:moveTo>
                    <a:cubicBezTo>
                      <a:pt x="331" y="543"/>
                      <a:pt x="331" y="543"/>
                      <a:pt x="331" y="543"/>
                    </a:cubicBezTo>
                    <a:cubicBezTo>
                      <a:pt x="330" y="543"/>
                      <a:pt x="332" y="545"/>
                      <a:pt x="330" y="546"/>
                    </a:cubicBezTo>
                    <a:cubicBezTo>
                      <a:pt x="330" y="546"/>
                      <a:pt x="331" y="546"/>
                      <a:pt x="331" y="546"/>
                    </a:cubicBezTo>
                    <a:cubicBezTo>
                      <a:pt x="329" y="548"/>
                      <a:pt x="329" y="550"/>
                      <a:pt x="328" y="552"/>
                    </a:cubicBezTo>
                    <a:cubicBezTo>
                      <a:pt x="327" y="552"/>
                      <a:pt x="326" y="553"/>
                      <a:pt x="327" y="554"/>
                    </a:cubicBezTo>
                    <a:cubicBezTo>
                      <a:pt x="326" y="554"/>
                      <a:pt x="326" y="554"/>
                      <a:pt x="326" y="554"/>
                    </a:cubicBezTo>
                    <a:cubicBezTo>
                      <a:pt x="325" y="557"/>
                      <a:pt x="324" y="560"/>
                      <a:pt x="323" y="562"/>
                    </a:cubicBezTo>
                    <a:cubicBezTo>
                      <a:pt x="323" y="564"/>
                      <a:pt x="321" y="565"/>
                      <a:pt x="322" y="568"/>
                    </a:cubicBezTo>
                    <a:cubicBezTo>
                      <a:pt x="321" y="568"/>
                      <a:pt x="322" y="570"/>
                      <a:pt x="320" y="570"/>
                    </a:cubicBezTo>
                    <a:cubicBezTo>
                      <a:pt x="321" y="573"/>
                      <a:pt x="319" y="575"/>
                      <a:pt x="319" y="577"/>
                    </a:cubicBezTo>
                    <a:cubicBezTo>
                      <a:pt x="319" y="579"/>
                      <a:pt x="319" y="581"/>
                      <a:pt x="319" y="583"/>
                    </a:cubicBezTo>
                    <a:cubicBezTo>
                      <a:pt x="319" y="585"/>
                      <a:pt x="318" y="586"/>
                      <a:pt x="318" y="587"/>
                    </a:cubicBezTo>
                    <a:cubicBezTo>
                      <a:pt x="317" y="591"/>
                      <a:pt x="317" y="596"/>
                      <a:pt x="317" y="600"/>
                    </a:cubicBezTo>
                    <a:cubicBezTo>
                      <a:pt x="317" y="601"/>
                      <a:pt x="316" y="602"/>
                      <a:pt x="316" y="603"/>
                    </a:cubicBezTo>
                    <a:cubicBezTo>
                      <a:pt x="315" y="613"/>
                      <a:pt x="313" y="620"/>
                      <a:pt x="314" y="627"/>
                    </a:cubicBezTo>
                    <a:cubicBezTo>
                      <a:pt x="314" y="637"/>
                      <a:pt x="313" y="647"/>
                      <a:pt x="313" y="659"/>
                    </a:cubicBezTo>
                    <a:cubicBezTo>
                      <a:pt x="314" y="659"/>
                      <a:pt x="314" y="658"/>
                      <a:pt x="314" y="659"/>
                    </a:cubicBezTo>
                    <a:cubicBezTo>
                      <a:pt x="313" y="664"/>
                      <a:pt x="314" y="672"/>
                      <a:pt x="315" y="674"/>
                    </a:cubicBezTo>
                    <a:cubicBezTo>
                      <a:pt x="315" y="674"/>
                      <a:pt x="314" y="675"/>
                      <a:pt x="315" y="675"/>
                    </a:cubicBezTo>
                    <a:cubicBezTo>
                      <a:pt x="315" y="675"/>
                      <a:pt x="315" y="674"/>
                      <a:pt x="315" y="674"/>
                    </a:cubicBezTo>
                    <a:cubicBezTo>
                      <a:pt x="317" y="676"/>
                      <a:pt x="316" y="679"/>
                      <a:pt x="315" y="681"/>
                    </a:cubicBezTo>
                    <a:cubicBezTo>
                      <a:pt x="316" y="685"/>
                      <a:pt x="318" y="691"/>
                      <a:pt x="318" y="695"/>
                    </a:cubicBezTo>
                    <a:cubicBezTo>
                      <a:pt x="319" y="696"/>
                      <a:pt x="320" y="698"/>
                      <a:pt x="320" y="699"/>
                    </a:cubicBezTo>
                    <a:cubicBezTo>
                      <a:pt x="320" y="699"/>
                      <a:pt x="320" y="699"/>
                      <a:pt x="319" y="699"/>
                    </a:cubicBezTo>
                    <a:cubicBezTo>
                      <a:pt x="320" y="703"/>
                      <a:pt x="321" y="705"/>
                      <a:pt x="322" y="707"/>
                    </a:cubicBezTo>
                    <a:cubicBezTo>
                      <a:pt x="322" y="705"/>
                      <a:pt x="321" y="702"/>
                      <a:pt x="322" y="700"/>
                    </a:cubicBezTo>
                    <a:cubicBezTo>
                      <a:pt x="320" y="697"/>
                      <a:pt x="321" y="691"/>
                      <a:pt x="319" y="687"/>
                    </a:cubicBezTo>
                    <a:cubicBezTo>
                      <a:pt x="319" y="683"/>
                      <a:pt x="318" y="679"/>
                      <a:pt x="317" y="674"/>
                    </a:cubicBezTo>
                    <a:cubicBezTo>
                      <a:pt x="317" y="663"/>
                      <a:pt x="317" y="650"/>
                      <a:pt x="316" y="639"/>
                    </a:cubicBezTo>
                    <a:cubicBezTo>
                      <a:pt x="318" y="636"/>
                      <a:pt x="315" y="633"/>
                      <a:pt x="317" y="629"/>
                    </a:cubicBezTo>
                    <a:cubicBezTo>
                      <a:pt x="317" y="628"/>
                      <a:pt x="316" y="628"/>
                      <a:pt x="316" y="628"/>
                    </a:cubicBezTo>
                    <a:cubicBezTo>
                      <a:pt x="319" y="618"/>
                      <a:pt x="317" y="609"/>
                      <a:pt x="320" y="601"/>
                    </a:cubicBezTo>
                    <a:cubicBezTo>
                      <a:pt x="320" y="591"/>
                      <a:pt x="322" y="581"/>
                      <a:pt x="324" y="573"/>
                    </a:cubicBezTo>
                    <a:cubicBezTo>
                      <a:pt x="325" y="567"/>
                      <a:pt x="328" y="561"/>
                      <a:pt x="327" y="556"/>
                    </a:cubicBezTo>
                    <a:cubicBezTo>
                      <a:pt x="328" y="555"/>
                      <a:pt x="330" y="553"/>
                      <a:pt x="330" y="551"/>
                    </a:cubicBezTo>
                    <a:cubicBezTo>
                      <a:pt x="332" y="549"/>
                      <a:pt x="331" y="544"/>
                      <a:pt x="335" y="545"/>
                    </a:cubicBezTo>
                    <a:cubicBezTo>
                      <a:pt x="335" y="546"/>
                      <a:pt x="335" y="546"/>
                      <a:pt x="335" y="547"/>
                    </a:cubicBezTo>
                    <a:cubicBezTo>
                      <a:pt x="332" y="554"/>
                      <a:pt x="327" y="560"/>
                      <a:pt x="326" y="570"/>
                    </a:cubicBezTo>
                    <a:cubicBezTo>
                      <a:pt x="326" y="571"/>
                      <a:pt x="327" y="572"/>
                      <a:pt x="326" y="573"/>
                    </a:cubicBezTo>
                    <a:cubicBezTo>
                      <a:pt x="326" y="576"/>
                      <a:pt x="324" y="578"/>
                      <a:pt x="324" y="581"/>
                    </a:cubicBezTo>
                    <a:cubicBezTo>
                      <a:pt x="323" y="585"/>
                      <a:pt x="323" y="589"/>
                      <a:pt x="323" y="594"/>
                    </a:cubicBezTo>
                    <a:cubicBezTo>
                      <a:pt x="322" y="600"/>
                      <a:pt x="321" y="605"/>
                      <a:pt x="320" y="610"/>
                    </a:cubicBezTo>
                    <a:cubicBezTo>
                      <a:pt x="320" y="613"/>
                      <a:pt x="320" y="618"/>
                      <a:pt x="320" y="621"/>
                    </a:cubicBezTo>
                    <a:cubicBezTo>
                      <a:pt x="320" y="625"/>
                      <a:pt x="318" y="629"/>
                      <a:pt x="319" y="632"/>
                    </a:cubicBezTo>
                    <a:cubicBezTo>
                      <a:pt x="319" y="634"/>
                      <a:pt x="320" y="636"/>
                      <a:pt x="318" y="638"/>
                    </a:cubicBezTo>
                    <a:cubicBezTo>
                      <a:pt x="320" y="642"/>
                      <a:pt x="318" y="647"/>
                      <a:pt x="318" y="650"/>
                    </a:cubicBezTo>
                    <a:cubicBezTo>
                      <a:pt x="319" y="654"/>
                      <a:pt x="320" y="658"/>
                      <a:pt x="319" y="662"/>
                    </a:cubicBezTo>
                    <a:cubicBezTo>
                      <a:pt x="319" y="666"/>
                      <a:pt x="319" y="671"/>
                      <a:pt x="320" y="676"/>
                    </a:cubicBezTo>
                    <a:cubicBezTo>
                      <a:pt x="320" y="677"/>
                      <a:pt x="320" y="677"/>
                      <a:pt x="320" y="678"/>
                    </a:cubicBezTo>
                    <a:cubicBezTo>
                      <a:pt x="321" y="679"/>
                      <a:pt x="320" y="680"/>
                      <a:pt x="320" y="682"/>
                    </a:cubicBezTo>
                    <a:cubicBezTo>
                      <a:pt x="321" y="685"/>
                      <a:pt x="323" y="688"/>
                      <a:pt x="322" y="692"/>
                    </a:cubicBezTo>
                    <a:cubicBezTo>
                      <a:pt x="323" y="693"/>
                      <a:pt x="323" y="695"/>
                      <a:pt x="323" y="696"/>
                    </a:cubicBezTo>
                    <a:cubicBezTo>
                      <a:pt x="323" y="697"/>
                      <a:pt x="324" y="697"/>
                      <a:pt x="323" y="698"/>
                    </a:cubicBezTo>
                    <a:cubicBezTo>
                      <a:pt x="324" y="702"/>
                      <a:pt x="324" y="708"/>
                      <a:pt x="325" y="711"/>
                    </a:cubicBezTo>
                    <a:cubicBezTo>
                      <a:pt x="326" y="715"/>
                      <a:pt x="327" y="719"/>
                      <a:pt x="328" y="722"/>
                    </a:cubicBezTo>
                    <a:cubicBezTo>
                      <a:pt x="329" y="724"/>
                      <a:pt x="329" y="725"/>
                      <a:pt x="330" y="727"/>
                    </a:cubicBezTo>
                    <a:cubicBezTo>
                      <a:pt x="331" y="728"/>
                      <a:pt x="331" y="731"/>
                      <a:pt x="332" y="732"/>
                    </a:cubicBezTo>
                    <a:cubicBezTo>
                      <a:pt x="332" y="732"/>
                      <a:pt x="333" y="732"/>
                      <a:pt x="333" y="732"/>
                    </a:cubicBezTo>
                    <a:cubicBezTo>
                      <a:pt x="333" y="733"/>
                      <a:pt x="333" y="734"/>
                      <a:pt x="334" y="734"/>
                    </a:cubicBezTo>
                    <a:cubicBezTo>
                      <a:pt x="333" y="733"/>
                      <a:pt x="333" y="731"/>
                      <a:pt x="333" y="730"/>
                    </a:cubicBezTo>
                    <a:cubicBezTo>
                      <a:pt x="332" y="730"/>
                      <a:pt x="332" y="730"/>
                      <a:pt x="332" y="729"/>
                    </a:cubicBezTo>
                    <a:cubicBezTo>
                      <a:pt x="332" y="729"/>
                      <a:pt x="332" y="727"/>
                      <a:pt x="332" y="727"/>
                    </a:cubicBezTo>
                    <a:cubicBezTo>
                      <a:pt x="332" y="727"/>
                      <a:pt x="331" y="727"/>
                      <a:pt x="331" y="726"/>
                    </a:cubicBezTo>
                    <a:cubicBezTo>
                      <a:pt x="330" y="724"/>
                      <a:pt x="330" y="720"/>
                      <a:pt x="329" y="717"/>
                    </a:cubicBezTo>
                    <a:cubicBezTo>
                      <a:pt x="329" y="716"/>
                      <a:pt x="328" y="716"/>
                      <a:pt x="328" y="715"/>
                    </a:cubicBezTo>
                    <a:cubicBezTo>
                      <a:pt x="327" y="711"/>
                      <a:pt x="327" y="706"/>
                      <a:pt x="328" y="703"/>
                    </a:cubicBezTo>
                    <a:cubicBezTo>
                      <a:pt x="329" y="704"/>
                      <a:pt x="330" y="705"/>
                      <a:pt x="330" y="706"/>
                    </a:cubicBezTo>
                    <a:cubicBezTo>
                      <a:pt x="329" y="706"/>
                      <a:pt x="328" y="707"/>
                      <a:pt x="328" y="707"/>
                    </a:cubicBezTo>
                    <a:cubicBezTo>
                      <a:pt x="329" y="707"/>
                      <a:pt x="328" y="710"/>
                      <a:pt x="328" y="710"/>
                    </a:cubicBezTo>
                    <a:cubicBezTo>
                      <a:pt x="332" y="718"/>
                      <a:pt x="332" y="729"/>
                      <a:pt x="337" y="734"/>
                    </a:cubicBezTo>
                    <a:cubicBezTo>
                      <a:pt x="337" y="735"/>
                      <a:pt x="338" y="735"/>
                      <a:pt x="338" y="735"/>
                    </a:cubicBezTo>
                    <a:cubicBezTo>
                      <a:pt x="338" y="735"/>
                      <a:pt x="339" y="736"/>
                      <a:pt x="340" y="735"/>
                    </a:cubicBezTo>
                    <a:cubicBezTo>
                      <a:pt x="338" y="729"/>
                      <a:pt x="335" y="722"/>
                      <a:pt x="333" y="715"/>
                    </a:cubicBezTo>
                    <a:cubicBezTo>
                      <a:pt x="332" y="712"/>
                      <a:pt x="331" y="710"/>
                      <a:pt x="331" y="707"/>
                    </a:cubicBezTo>
                    <a:cubicBezTo>
                      <a:pt x="331" y="705"/>
                      <a:pt x="331" y="703"/>
                      <a:pt x="333" y="702"/>
                    </a:cubicBezTo>
                    <a:cubicBezTo>
                      <a:pt x="333" y="703"/>
                      <a:pt x="334" y="704"/>
                      <a:pt x="334" y="705"/>
                    </a:cubicBezTo>
                    <a:cubicBezTo>
                      <a:pt x="334" y="706"/>
                      <a:pt x="333" y="706"/>
                      <a:pt x="333" y="707"/>
                    </a:cubicBezTo>
                    <a:cubicBezTo>
                      <a:pt x="335" y="716"/>
                      <a:pt x="338" y="725"/>
                      <a:pt x="341" y="732"/>
                    </a:cubicBezTo>
                    <a:cubicBezTo>
                      <a:pt x="341" y="733"/>
                      <a:pt x="342" y="732"/>
                      <a:pt x="342" y="733"/>
                    </a:cubicBezTo>
                    <a:cubicBezTo>
                      <a:pt x="342" y="734"/>
                      <a:pt x="342" y="734"/>
                      <a:pt x="342" y="736"/>
                    </a:cubicBezTo>
                    <a:cubicBezTo>
                      <a:pt x="341" y="736"/>
                      <a:pt x="341" y="736"/>
                      <a:pt x="340" y="735"/>
                    </a:cubicBezTo>
                    <a:cubicBezTo>
                      <a:pt x="344" y="739"/>
                      <a:pt x="350" y="740"/>
                      <a:pt x="355" y="742"/>
                    </a:cubicBezTo>
                    <a:cubicBezTo>
                      <a:pt x="348" y="731"/>
                      <a:pt x="346" y="718"/>
                      <a:pt x="343" y="704"/>
                    </a:cubicBezTo>
                    <a:cubicBezTo>
                      <a:pt x="343" y="704"/>
                      <a:pt x="343" y="703"/>
                      <a:pt x="344" y="703"/>
                    </a:cubicBezTo>
                    <a:cubicBezTo>
                      <a:pt x="347" y="715"/>
                      <a:pt x="349" y="731"/>
                      <a:pt x="357" y="741"/>
                    </a:cubicBezTo>
                    <a:cubicBezTo>
                      <a:pt x="355" y="736"/>
                      <a:pt x="354" y="733"/>
                      <a:pt x="352" y="729"/>
                    </a:cubicBezTo>
                    <a:cubicBezTo>
                      <a:pt x="352" y="722"/>
                      <a:pt x="350" y="716"/>
                      <a:pt x="348" y="709"/>
                    </a:cubicBezTo>
                    <a:cubicBezTo>
                      <a:pt x="348" y="708"/>
                      <a:pt x="348" y="707"/>
                      <a:pt x="348" y="705"/>
                    </a:cubicBezTo>
                    <a:cubicBezTo>
                      <a:pt x="348" y="705"/>
                      <a:pt x="347" y="704"/>
                      <a:pt x="347" y="704"/>
                    </a:cubicBezTo>
                    <a:cubicBezTo>
                      <a:pt x="346" y="702"/>
                      <a:pt x="346" y="700"/>
                      <a:pt x="346" y="698"/>
                    </a:cubicBezTo>
                    <a:cubicBezTo>
                      <a:pt x="345" y="694"/>
                      <a:pt x="342" y="689"/>
                      <a:pt x="344" y="684"/>
                    </a:cubicBezTo>
                    <a:cubicBezTo>
                      <a:pt x="341" y="680"/>
                      <a:pt x="343" y="674"/>
                      <a:pt x="342" y="669"/>
                    </a:cubicBezTo>
                    <a:cubicBezTo>
                      <a:pt x="342" y="665"/>
                      <a:pt x="341" y="661"/>
                      <a:pt x="341" y="657"/>
                    </a:cubicBezTo>
                    <a:cubicBezTo>
                      <a:pt x="342" y="650"/>
                      <a:pt x="342" y="645"/>
                      <a:pt x="342" y="639"/>
                    </a:cubicBezTo>
                    <a:cubicBezTo>
                      <a:pt x="342" y="636"/>
                      <a:pt x="342" y="633"/>
                      <a:pt x="342" y="630"/>
                    </a:cubicBezTo>
                    <a:cubicBezTo>
                      <a:pt x="341" y="626"/>
                      <a:pt x="342" y="623"/>
                      <a:pt x="342" y="620"/>
                    </a:cubicBezTo>
                    <a:cubicBezTo>
                      <a:pt x="342" y="617"/>
                      <a:pt x="342" y="612"/>
                      <a:pt x="343" y="608"/>
                    </a:cubicBezTo>
                    <a:cubicBezTo>
                      <a:pt x="343" y="606"/>
                      <a:pt x="344" y="604"/>
                      <a:pt x="344" y="601"/>
                    </a:cubicBezTo>
                    <a:cubicBezTo>
                      <a:pt x="345" y="594"/>
                      <a:pt x="346" y="587"/>
                      <a:pt x="348" y="581"/>
                    </a:cubicBezTo>
                    <a:cubicBezTo>
                      <a:pt x="348" y="580"/>
                      <a:pt x="348" y="580"/>
                      <a:pt x="348" y="579"/>
                    </a:cubicBezTo>
                    <a:cubicBezTo>
                      <a:pt x="348" y="578"/>
                      <a:pt x="349" y="580"/>
                      <a:pt x="349" y="579"/>
                    </a:cubicBezTo>
                    <a:cubicBezTo>
                      <a:pt x="349" y="578"/>
                      <a:pt x="349" y="577"/>
                      <a:pt x="349" y="577"/>
                    </a:cubicBezTo>
                    <a:cubicBezTo>
                      <a:pt x="352" y="573"/>
                      <a:pt x="352" y="568"/>
                      <a:pt x="353" y="563"/>
                    </a:cubicBezTo>
                    <a:cubicBezTo>
                      <a:pt x="353" y="563"/>
                      <a:pt x="353" y="563"/>
                      <a:pt x="353" y="563"/>
                    </a:cubicBezTo>
                    <a:cubicBezTo>
                      <a:pt x="355" y="560"/>
                      <a:pt x="357" y="556"/>
                      <a:pt x="358" y="552"/>
                    </a:cubicBezTo>
                    <a:cubicBezTo>
                      <a:pt x="359" y="552"/>
                      <a:pt x="358" y="552"/>
                      <a:pt x="358" y="551"/>
                    </a:cubicBezTo>
                    <a:cubicBezTo>
                      <a:pt x="359" y="552"/>
                      <a:pt x="360" y="552"/>
                      <a:pt x="359" y="551"/>
                    </a:cubicBezTo>
                    <a:cubicBezTo>
                      <a:pt x="349" y="549"/>
                      <a:pt x="338" y="544"/>
                      <a:pt x="331" y="543"/>
                    </a:cubicBezTo>
                    <a:close/>
                    <a:moveTo>
                      <a:pt x="462" y="542"/>
                    </a:moveTo>
                    <a:cubicBezTo>
                      <a:pt x="462" y="543"/>
                      <a:pt x="460" y="542"/>
                      <a:pt x="460" y="543"/>
                    </a:cubicBezTo>
                    <a:cubicBezTo>
                      <a:pt x="459" y="543"/>
                      <a:pt x="461" y="543"/>
                      <a:pt x="461" y="543"/>
                    </a:cubicBezTo>
                    <a:cubicBezTo>
                      <a:pt x="461" y="543"/>
                      <a:pt x="462" y="543"/>
                      <a:pt x="462" y="543"/>
                    </a:cubicBezTo>
                    <a:cubicBezTo>
                      <a:pt x="463" y="542"/>
                      <a:pt x="464" y="543"/>
                      <a:pt x="464" y="543"/>
                    </a:cubicBezTo>
                    <a:cubicBezTo>
                      <a:pt x="464" y="542"/>
                      <a:pt x="463" y="543"/>
                      <a:pt x="462" y="542"/>
                    </a:cubicBezTo>
                    <a:close/>
                    <a:moveTo>
                      <a:pt x="89" y="556"/>
                    </a:moveTo>
                    <a:cubicBezTo>
                      <a:pt x="89" y="555"/>
                      <a:pt x="90" y="554"/>
                      <a:pt x="90" y="553"/>
                    </a:cubicBezTo>
                    <a:cubicBezTo>
                      <a:pt x="90" y="554"/>
                      <a:pt x="91" y="553"/>
                      <a:pt x="91" y="554"/>
                    </a:cubicBezTo>
                    <a:cubicBezTo>
                      <a:pt x="90" y="556"/>
                      <a:pt x="90" y="557"/>
                      <a:pt x="90" y="559"/>
                    </a:cubicBezTo>
                    <a:cubicBezTo>
                      <a:pt x="89" y="559"/>
                      <a:pt x="89" y="559"/>
                      <a:pt x="89" y="560"/>
                    </a:cubicBezTo>
                    <a:cubicBezTo>
                      <a:pt x="89" y="560"/>
                      <a:pt x="90" y="559"/>
                      <a:pt x="90" y="560"/>
                    </a:cubicBezTo>
                    <a:cubicBezTo>
                      <a:pt x="90" y="562"/>
                      <a:pt x="88" y="564"/>
                      <a:pt x="90" y="567"/>
                    </a:cubicBezTo>
                    <a:cubicBezTo>
                      <a:pt x="89" y="568"/>
                      <a:pt x="89" y="568"/>
                      <a:pt x="89" y="568"/>
                    </a:cubicBezTo>
                    <a:cubicBezTo>
                      <a:pt x="91" y="569"/>
                      <a:pt x="89" y="573"/>
                      <a:pt x="90" y="575"/>
                    </a:cubicBezTo>
                    <a:cubicBezTo>
                      <a:pt x="89" y="571"/>
                      <a:pt x="91" y="567"/>
                      <a:pt x="92" y="562"/>
                    </a:cubicBezTo>
                    <a:cubicBezTo>
                      <a:pt x="92" y="559"/>
                      <a:pt x="91" y="555"/>
                      <a:pt x="91" y="552"/>
                    </a:cubicBezTo>
                    <a:cubicBezTo>
                      <a:pt x="91" y="549"/>
                      <a:pt x="91" y="547"/>
                      <a:pt x="91" y="545"/>
                    </a:cubicBezTo>
                    <a:cubicBezTo>
                      <a:pt x="90" y="546"/>
                      <a:pt x="91" y="547"/>
                      <a:pt x="90" y="547"/>
                    </a:cubicBezTo>
                    <a:cubicBezTo>
                      <a:pt x="88" y="546"/>
                      <a:pt x="90" y="544"/>
                      <a:pt x="89" y="543"/>
                    </a:cubicBezTo>
                    <a:cubicBezTo>
                      <a:pt x="89" y="547"/>
                      <a:pt x="88" y="552"/>
                      <a:pt x="89" y="556"/>
                    </a:cubicBezTo>
                    <a:close/>
                    <a:moveTo>
                      <a:pt x="395" y="547"/>
                    </a:moveTo>
                    <a:cubicBezTo>
                      <a:pt x="394" y="547"/>
                      <a:pt x="394" y="547"/>
                      <a:pt x="393" y="547"/>
                    </a:cubicBezTo>
                    <a:cubicBezTo>
                      <a:pt x="393" y="547"/>
                      <a:pt x="395" y="548"/>
                      <a:pt x="395" y="547"/>
                    </a:cubicBezTo>
                    <a:close/>
                    <a:moveTo>
                      <a:pt x="397" y="548"/>
                    </a:moveTo>
                    <a:cubicBezTo>
                      <a:pt x="397" y="547"/>
                      <a:pt x="396" y="547"/>
                      <a:pt x="395" y="547"/>
                    </a:cubicBezTo>
                    <a:cubicBezTo>
                      <a:pt x="395" y="548"/>
                      <a:pt x="396" y="548"/>
                      <a:pt x="397" y="548"/>
                    </a:cubicBezTo>
                    <a:close/>
                    <a:moveTo>
                      <a:pt x="424" y="556"/>
                    </a:moveTo>
                    <a:cubicBezTo>
                      <a:pt x="420" y="554"/>
                      <a:pt x="415" y="552"/>
                      <a:pt x="410" y="552"/>
                    </a:cubicBezTo>
                    <a:cubicBezTo>
                      <a:pt x="410" y="552"/>
                      <a:pt x="410" y="551"/>
                      <a:pt x="409" y="551"/>
                    </a:cubicBezTo>
                    <a:cubicBezTo>
                      <a:pt x="405" y="551"/>
                      <a:pt x="403" y="548"/>
                      <a:pt x="399" y="548"/>
                    </a:cubicBezTo>
                    <a:cubicBezTo>
                      <a:pt x="407" y="552"/>
                      <a:pt x="415" y="554"/>
                      <a:pt x="424" y="556"/>
                    </a:cubicBezTo>
                    <a:close/>
                    <a:moveTo>
                      <a:pt x="361" y="552"/>
                    </a:moveTo>
                    <a:cubicBezTo>
                      <a:pt x="361" y="553"/>
                      <a:pt x="361" y="554"/>
                      <a:pt x="361" y="554"/>
                    </a:cubicBezTo>
                    <a:cubicBezTo>
                      <a:pt x="361" y="554"/>
                      <a:pt x="362" y="554"/>
                      <a:pt x="363" y="555"/>
                    </a:cubicBezTo>
                    <a:cubicBezTo>
                      <a:pt x="360" y="557"/>
                      <a:pt x="360" y="560"/>
                      <a:pt x="359" y="564"/>
                    </a:cubicBezTo>
                    <a:cubicBezTo>
                      <a:pt x="359" y="564"/>
                      <a:pt x="358" y="565"/>
                      <a:pt x="358" y="565"/>
                    </a:cubicBezTo>
                    <a:cubicBezTo>
                      <a:pt x="358" y="566"/>
                      <a:pt x="358" y="568"/>
                      <a:pt x="358" y="569"/>
                    </a:cubicBezTo>
                    <a:cubicBezTo>
                      <a:pt x="356" y="575"/>
                      <a:pt x="353" y="581"/>
                      <a:pt x="353" y="587"/>
                    </a:cubicBezTo>
                    <a:cubicBezTo>
                      <a:pt x="352" y="587"/>
                      <a:pt x="352" y="587"/>
                      <a:pt x="352" y="588"/>
                    </a:cubicBezTo>
                    <a:cubicBezTo>
                      <a:pt x="351" y="597"/>
                      <a:pt x="349" y="605"/>
                      <a:pt x="348" y="612"/>
                    </a:cubicBezTo>
                    <a:cubicBezTo>
                      <a:pt x="349" y="612"/>
                      <a:pt x="349" y="611"/>
                      <a:pt x="349" y="611"/>
                    </a:cubicBezTo>
                    <a:cubicBezTo>
                      <a:pt x="350" y="611"/>
                      <a:pt x="350" y="612"/>
                      <a:pt x="350" y="612"/>
                    </a:cubicBezTo>
                    <a:cubicBezTo>
                      <a:pt x="351" y="606"/>
                      <a:pt x="353" y="601"/>
                      <a:pt x="354" y="595"/>
                    </a:cubicBezTo>
                    <a:cubicBezTo>
                      <a:pt x="354" y="594"/>
                      <a:pt x="354" y="594"/>
                      <a:pt x="354" y="594"/>
                    </a:cubicBezTo>
                    <a:cubicBezTo>
                      <a:pt x="354" y="594"/>
                      <a:pt x="354" y="593"/>
                      <a:pt x="354" y="593"/>
                    </a:cubicBezTo>
                    <a:cubicBezTo>
                      <a:pt x="355" y="589"/>
                      <a:pt x="356" y="584"/>
                      <a:pt x="357" y="579"/>
                    </a:cubicBezTo>
                    <a:cubicBezTo>
                      <a:pt x="357" y="579"/>
                      <a:pt x="357" y="577"/>
                      <a:pt x="358" y="577"/>
                    </a:cubicBezTo>
                    <a:cubicBezTo>
                      <a:pt x="361" y="570"/>
                      <a:pt x="363" y="563"/>
                      <a:pt x="364" y="555"/>
                    </a:cubicBezTo>
                    <a:cubicBezTo>
                      <a:pt x="364" y="554"/>
                      <a:pt x="365" y="554"/>
                      <a:pt x="365" y="553"/>
                    </a:cubicBezTo>
                    <a:cubicBezTo>
                      <a:pt x="364" y="552"/>
                      <a:pt x="362" y="552"/>
                      <a:pt x="361" y="552"/>
                    </a:cubicBezTo>
                    <a:close/>
                    <a:moveTo>
                      <a:pt x="358" y="583"/>
                    </a:moveTo>
                    <a:cubicBezTo>
                      <a:pt x="359" y="584"/>
                      <a:pt x="359" y="584"/>
                      <a:pt x="359" y="585"/>
                    </a:cubicBezTo>
                    <a:cubicBezTo>
                      <a:pt x="359" y="585"/>
                      <a:pt x="359" y="586"/>
                      <a:pt x="358" y="586"/>
                    </a:cubicBezTo>
                    <a:cubicBezTo>
                      <a:pt x="357" y="587"/>
                      <a:pt x="357" y="585"/>
                      <a:pt x="357" y="585"/>
                    </a:cubicBezTo>
                    <a:cubicBezTo>
                      <a:pt x="354" y="599"/>
                      <a:pt x="352" y="611"/>
                      <a:pt x="350" y="623"/>
                    </a:cubicBezTo>
                    <a:cubicBezTo>
                      <a:pt x="349" y="623"/>
                      <a:pt x="351" y="623"/>
                      <a:pt x="350" y="624"/>
                    </a:cubicBezTo>
                    <a:cubicBezTo>
                      <a:pt x="350" y="624"/>
                      <a:pt x="350" y="625"/>
                      <a:pt x="349" y="625"/>
                    </a:cubicBezTo>
                    <a:cubicBezTo>
                      <a:pt x="349" y="630"/>
                      <a:pt x="348" y="636"/>
                      <a:pt x="348" y="642"/>
                    </a:cubicBezTo>
                    <a:cubicBezTo>
                      <a:pt x="350" y="644"/>
                      <a:pt x="349" y="648"/>
                      <a:pt x="349" y="651"/>
                    </a:cubicBezTo>
                    <a:cubicBezTo>
                      <a:pt x="349" y="652"/>
                      <a:pt x="350" y="653"/>
                      <a:pt x="350" y="654"/>
                    </a:cubicBezTo>
                    <a:cubicBezTo>
                      <a:pt x="350" y="656"/>
                      <a:pt x="349" y="660"/>
                      <a:pt x="351" y="658"/>
                    </a:cubicBezTo>
                    <a:cubicBezTo>
                      <a:pt x="351" y="658"/>
                      <a:pt x="351" y="659"/>
                      <a:pt x="350" y="658"/>
                    </a:cubicBezTo>
                    <a:cubicBezTo>
                      <a:pt x="352" y="658"/>
                      <a:pt x="350" y="657"/>
                      <a:pt x="351" y="656"/>
                    </a:cubicBezTo>
                    <a:cubicBezTo>
                      <a:pt x="351" y="656"/>
                      <a:pt x="351" y="656"/>
                      <a:pt x="352" y="656"/>
                    </a:cubicBezTo>
                    <a:cubicBezTo>
                      <a:pt x="352" y="657"/>
                      <a:pt x="352" y="658"/>
                      <a:pt x="352" y="659"/>
                    </a:cubicBezTo>
                    <a:cubicBezTo>
                      <a:pt x="352" y="659"/>
                      <a:pt x="351" y="659"/>
                      <a:pt x="351" y="660"/>
                    </a:cubicBezTo>
                    <a:cubicBezTo>
                      <a:pt x="351" y="660"/>
                      <a:pt x="352" y="660"/>
                      <a:pt x="352" y="660"/>
                    </a:cubicBezTo>
                    <a:cubicBezTo>
                      <a:pt x="352" y="666"/>
                      <a:pt x="351" y="668"/>
                      <a:pt x="351" y="673"/>
                    </a:cubicBezTo>
                    <a:cubicBezTo>
                      <a:pt x="349" y="669"/>
                      <a:pt x="349" y="665"/>
                      <a:pt x="349" y="661"/>
                    </a:cubicBezTo>
                    <a:cubicBezTo>
                      <a:pt x="347" y="646"/>
                      <a:pt x="347" y="631"/>
                      <a:pt x="348" y="614"/>
                    </a:cubicBezTo>
                    <a:cubicBezTo>
                      <a:pt x="347" y="614"/>
                      <a:pt x="346" y="614"/>
                      <a:pt x="346" y="612"/>
                    </a:cubicBezTo>
                    <a:cubicBezTo>
                      <a:pt x="349" y="602"/>
                      <a:pt x="350" y="586"/>
                      <a:pt x="352" y="575"/>
                    </a:cubicBezTo>
                    <a:cubicBezTo>
                      <a:pt x="351" y="580"/>
                      <a:pt x="348" y="586"/>
                      <a:pt x="349" y="591"/>
                    </a:cubicBezTo>
                    <a:cubicBezTo>
                      <a:pt x="347" y="594"/>
                      <a:pt x="347" y="597"/>
                      <a:pt x="347" y="600"/>
                    </a:cubicBezTo>
                    <a:cubicBezTo>
                      <a:pt x="346" y="604"/>
                      <a:pt x="345" y="607"/>
                      <a:pt x="345" y="611"/>
                    </a:cubicBezTo>
                    <a:cubicBezTo>
                      <a:pt x="344" y="618"/>
                      <a:pt x="343" y="623"/>
                      <a:pt x="344" y="629"/>
                    </a:cubicBezTo>
                    <a:cubicBezTo>
                      <a:pt x="345" y="632"/>
                      <a:pt x="343" y="636"/>
                      <a:pt x="344" y="640"/>
                    </a:cubicBezTo>
                    <a:cubicBezTo>
                      <a:pt x="344" y="643"/>
                      <a:pt x="344" y="646"/>
                      <a:pt x="344" y="649"/>
                    </a:cubicBezTo>
                    <a:cubicBezTo>
                      <a:pt x="345" y="649"/>
                      <a:pt x="344" y="646"/>
                      <a:pt x="346" y="646"/>
                    </a:cubicBezTo>
                    <a:cubicBezTo>
                      <a:pt x="346" y="649"/>
                      <a:pt x="344" y="652"/>
                      <a:pt x="345" y="656"/>
                    </a:cubicBezTo>
                    <a:cubicBezTo>
                      <a:pt x="345" y="657"/>
                      <a:pt x="346" y="656"/>
                      <a:pt x="346" y="657"/>
                    </a:cubicBezTo>
                    <a:cubicBezTo>
                      <a:pt x="346" y="662"/>
                      <a:pt x="346" y="667"/>
                      <a:pt x="347" y="673"/>
                    </a:cubicBezTo>
                    <a:cubicBezTo>
                      <a:pt x="347" y="674"/>
                      <a:pt x="348" y="673"/>
                      <a:pt x="348" y="674"/>
                    </a:cubicBezTo>
                    <a:cubicBezTo>
                      <a:pt x="346" y="683"/>
                      <a:pt x="349" y="694"/>
                      <a:pt x="350" y="703"/>
                    </a:cubicBezTo>
                    <a:cubicBezTo>
                      <a:pt x="351" y="698"/>
                      <a:pt x="349" y="691"/>
                      <a:pt x="350" y="686"/>
                    </a:cubicBezTo>
                    <a:cubicBezTo>
                      <a:pt x="348" y="685"/>
                      <a:pt x="351" y="682"/>
                      <a:pt x="349" y="680"/>
                    </a:cubicBezTo>
                    <a:cubicBezTo>
                      <a:pt x="349" y="679"/>
                      <a:pt x="349" y="677"/>
                      <a:pt x="349" y="676"/>
                    </a:cubicBezTo>
                    <a:cubicBezTo>
                      <a:pt x="349" y="676"/>
                      <a:pt x="349" y="676"/>
                      <a:pt x="349" y="675"/>
                    </a:cubicBezTo>
                    <a:cubicBezTo>
                      <a:pt x="348" y="674"/>
                      <a:pt x="349" y="672"/>
                      <a:pt x="349" y="671"/>
                    </a:cubicBezTo>
                    <a:cubicBezTo>
                      <a:pt x="351" y="671"/>
                      <a:pt x="349" y="673"/>
                      <a:pt x="351" y="674"/>
                    </a:cubicBezTo>
                    <a:cubicBezTo>
                      <a:pt x="351" y="673"/>
                      <a:pt x="351" y="673"/>
                      <a:pt x="351" y="673"/>
                    </a:cubicBezTo>
                    <a:cubicBezTo>
                      <a:pt x="352" y="674"/>
                      <a:pt x="351" y="675"/>
                      <a:pt x="350" y="675"/>
                    </a:cubicBezTo>
                    <a:cubicBezTo>
                      <a:pt x="351" y="683"/>
                      <a:pt x="352" y="696"/>
                      <a:pt x="353" y="707"/>
                    </a:cubicBezTo>
                    <a:cubicBezTo>
                      <a:pt x="354" y="706"/>
                      <a:pt x="354" y="705"/>
                      <a:pt x="355" y="705"/>
                    </a:cubicBezTo>
                    <a:cubicBezTo>
                      <a:pt x="355" y="701"/>
                      <a:pt x="353" y="695"/>
                      <a:pt x="353" y="692"/>
                    </a:cubicBezTo>
                    <a:cubicBezTo>
                      <a:pt x="353" y="692"/>
                      <a:pt x="353" y="691"/>
                      <a:pt x="352" y="690"/>
                    </a:cubicBezTo>
                    <a:cubicBezTo>
                      <a:pt x="352" y="686"/>
                      <a:pt x="350" y="679"/>
                      <a:pt x="353" y="674"/>
                    </a:cubicBezTo>
                    <a:cubicBezTo>
                      <a:pt x="354" y="675"/>
                      <a:pt x="353" y="677"/>
                      <a:pt x="353" y="678"/>
                    </a:cubicBezTo>
                    <a:cubicBezTo>
                      <a:pt x="353" y="683"/>
                      <a:pt x="354" y="687"/>
                      <a:pt x="355" y="693"/>
                    </a:cubicBezTo>
                    <a:cubicBezTo>
                      <a:pt x="355" y="693"/>
                      <a:pt x="355" y="694"/>
                      <a:pt x="356" y="694"/>
                    </a:cubicBezTo>
                    <a:cubicBezTo>
                      <a:pt x="356" y="694"/>
                      <a:pt x="355" y="694"/>
                      <a:pt x="355" y="695"/>
                    </a:cubicBezTo>
                    <a:cubicBezTo>
                      <a:pt x="357" y="702"/>
                      <a:pt x="357" y="709"/>
                      <a:pt x="357" y="717"/>
                    </a:cubicBezTo>
                    <a:cubicBezTo>
                      <a:pt x="357" y="718"/>
                      <a:pt x="356" y="718"/>
                      <a:pt x="356" y="719"/>
                    </a:cubicBezTo>
                    <a:cubicBezTo>
                      <a:pt x="358" y="726"/>
                      <a:pt x="361" y="734"/>
                      <a:pt x="363" y="741"/>
                    </a:cubicBezTo>
                    <a:cubicBezTo>
                      <a:pt x="364" y="742"/>
                      <a:pt x="364" y="744"/>
                      <a:pt x="365" y="746"/>
                    </a:cubicBezTo>
                    <a:cubicBezTo>
                      <a:pt x="366" y="746"/>
                      <a:pt x="366" y="745"/>
                      <a:pt x="367" y="745"/>
                    </a:cubicBezTo>
                    <a:cubicBezTo>
                      <a:pt x="368" y="746"/>
                      <a:pt x="367" y="747"/>
                      <a:pt x="367" y="748"/>
                    </a:cubicBezTo>
                    <a:cubicBezTo>
                      <a:pt x="370" y="749"/>
                      <a:pt x="374" y="750"/>
                      <a:pt x="378" y="752"/>
                    </a:cubicBezTo>
                    <a:cubicBezTo>
                      <a:pt x="375" y="744"/>
                      <a:pt x="371" y="734"/>
                      <a:pt x="369" y="725"/>
                    </a:cubicBezTo>
                    <a:cubicBezTo>
                      <a:pt x="369" y="723"/>
                      <a:pt x="369" y="722"/>
                      <a:pt x="368" y="720"/>
                    </a:cubicBezTo>
                    <a:cubicBezTo>
                      <a:pt x="368" y="723"/>
                      <a:pt x="368" y="724"/>
                      <a:pt x="368" y="725"/>
                    </a:cubicBezTo>
                    <a:cubicBezTo>
                      <a:pt x="368" y="725"/>
                      <a:pt x="368" y="726"/>
                      <a:pt x="367" y="726"/>
                    </a:cubicBezTo>
                    <a:cubicBezTo>
                      <a:pt x="366" y="720"/>
                      <a:pt x="366" y="711"/>
                      <a:pt x="365" y="704"/>
                    </a:cubicBezTo>
                    <a:cubicBezTo>
                      <a:pt x="363" y="694"/>
                      <a:pt x="360" y="686"/>
                      <a:pt x="362" y="678"/>
                    </a:cubicBezTo>
                    <a:cubicBezTo>
                      <a:pt x="363" y="678"/>
                      <a:pt x="363" y="677"/>
                      <a:pt x="363" y="677"/>
                    </a:cubicBezTo>
                    <a:cubicBezTo>
                      <a:pt x="362" y="669"/>
                      <a:pt x="362" y="661"/>
                      <a:pt x="362" y="652"/>
                    </a:cubicBezTo>
                    <a:cubicBezTo>
                      <a:pt x="361" y="651"/>
                      <a:pt x="361" y="652"/>
                      <a:pt x="360" y="651"/>
                    </a:cubicBezTo>
                    <a:cubicBezTo>
                      <a:pt x="359" y="647"/>
                      <a:pt x="360" y="644"/>
                      <a:pt x="360" y="639"/>
                    </a:cubicBezTo>
                    <a:cubicBezTo>
                      <a:pt x="360" y="629"/>
                      <a:pt x="360" y="619"/>
                      <a:pt x="361" y="608"/>
                    </a:cubicBezTo>
                    <a:cubicBezTo>
                      <a:pt x="362" y="608"/>
                      <a:pt x="362" y="607"/>
                      <a:pt x="363" y="608"/>
                    </a:cubicBezTo>
                    <a:cubicBezTo>
                      <a:pt x="363" y="602"/>
                      <a:pt x="365" y="600"/>
                      <a:pt x="364" y="594"/>
                    </a:cubicBezTo>
                    <a:cubicBezTo>
                      <a:pt x="366" y="585"/>
                      <a:pt x="369" y="573"/>
                      <a:pt x="371" y="563"/>
                    </a:cubicBezTo>
                    <a:cubicBezTo>
                      <a:pt x="372" y="563"/>
                      <a:pt x="372" y="563"/>
                      <a:pt x="372" y="563"/>
                    </a:cubicBezTo>
                    <a:cubicBezTo>
                      <a:pt x="372" y="562"/>
                      <a:pt x="372" y="561"/>
                      <a:pt x="373" y="561"/>
                    </a:cubicBezTo>
                    <a:cubicBezTo>
                      <a:pt x="374" y="561"/>
                      <a:pt x="373" y="562"/>
                      <a:pt x="373" y="562"/>
                    </a:cubicBezTo>
                    <a:cubicBezTo>
                      <a:pt x="371" y="568"/>
                      <a:pt x="370" y="575"/>
                      <a:pt x="368" y="582"/>
                    </a:cubicBezTo>
                    <a:cubicBezTo>
                      <a:pt x="368" y="582"/>
                      <a:pt x="369" y="582"/>
                      <a:pt x="369" y="583"/>
                    </a:cubicBezTo>
                    <a:cubicBezTo>
                      <a:pt x="366" y="590"/>
                      <a:pt x="366" y="597"/>
                      <a:pt x="365" y="604"/>
                    </a:cubicBezTo>
                    <a:cubicBezTo>
                      <a:pt x="364" y="609"/>
                      <a:pt x="363" y="615"/>
                      <a:pt x="362" y="619"/>
                    </a:cubicBezTo>
                    <a:cubicBezTo>
                      <a:pt x="362" y="621"/>
                      <a:pt x="362" y="622"/>
                      <a:pt x="362" y="624"/>
                    </a:cubicBezTo>
                    <a:cubicBezTo>
                      <a:pt x="362" y="631"/>
                      <a:pt x="361" y="639"/>
                      <a:pt x="361" y="647"/>
                    </a:cubicBezTo>
                    <a:cubicBezTo>
                      <a:pt x="362" y="647"/>
                      <a:pt x="363" y="647"/>
                      <a:pt x="363" y="647"/>
                    </a:cubicBezTo>
                    <a:cubicBezTo>
                      <a:pt x="362" y="656"/>
                      <a:pt x="364" y="666"/>
                      <a:pt x="365" y="676"/>
                    </a:cubicBezTo>
                    <a:cubicBezTo>
                      <a:pt x="365" y="678"/>
                      <a:pt x="365" y="680"/>
                      <a:pt x="366" y="682"/>
                    </a:cubicBezTo>
                    <a:cubicBezTo>
                      <a:pt x="366" y="681"/>
                      <a:pt x="365" y="679"/>
                      <a:pt x="367" y="679"/>
                    </a:cubicBezTo>
                    <a:cubicBezTo>
                      <a:pt x="368" y="680"/>
                      <a:pt x="367" y="680"/>
                      <a:pt x="366" y="681"/>
                    </a:cubicBezTo>
                    <a:cubicBezTo>
                      <a:pt x="366" y="684"/>
                      <a:pt x="368" y="690"/>
                      <a:pt x="367" y="693"/>
                    </a:cubicBezTo>
                    <a:cubicBezTo>
                      <a:pt x="370" y="697"/>
                      <a:pt x="369" y="704"/>
                      <a:pt x="370" y="710"/>
                    </a:cubicBezTo>
                    <a:cubicBezTo>
                      <a:pt x="370" y="710"/>
                      <a:pt x="371" y="711"/>
                      <a:pt x="370" y="712"/>
                    </a:cubicBezTo>
                    <a:cubicBezTo>
                      <a:pt x="371" y="712"/>
                      <a:pt x="371" y="712"/>
                      <a:pt x="372" y="712"/>
                    </a:cubicBezTo>
                    <a:cubicBezTo>
                      <a:pt x="372" y="713"/>
                      <a:pt x="373" y="714"/>
                      <a:pt x="373" y="714"/>
                    </a:cubicBezTo>
                    <a:cubicBezTo>
                      <a:pt x="373" y="706"/>
                      <a:pt x="371" y="698"/>
                      <a:pt x="370" y="687"/>
                    </a:cubicBezTo>
                    <a:cubicBezTo>
                      <a:pt x="371" y="687"/>
                      <a:pt x="371" y="688"/>
                      <a:pt x="371" y="688"/>
                    </a:cubicBezTo>
                    <a:cubicBezTo>
                      <a:pt x="370" y="687"/>
                      <a:pt x="370" y="684"/>
                      <a:pt x="371" y="684"/>
                    </a:cubicBezTo>
                    <a:cubicBezTo>
                      <a:pt x="371" y="684"/>
                      <a:pt x="370" y="684"/>
                      <a:pt x="370" y="682"/>
                    </a:cubicBezTo>
                    <a:cubicBezTo>
                      <a:pt x="371" y="681"/>
                      <a:pt x="369" y="678"/>
                      <a:pt x="371" y="676"/>
                    </a:cubicBezTo>
                    <a:cubicBezTo>
                      <a:pt x="371" y="670"/>
                      <a:pt x="368" y="664"/>
                      <a:pt x="370" y="658"/>
                    </a:cubicBezTo>
                    <a:cubicBezTo>
                      <a:pt x="370" y="656"/>
                      <a:pt x="371" y="655"/>
                      <a:pt x="370" y="654"/>
                    </a:cubicBezTo>
                    <a:cubicBezTo>
                      <a:pt x="371" y="654"/>
                      <a:pt x="370" y="653"/>
                      <a:pt x="371" y="654"/>
                    </a:cubicBezTo>
                    <a:cubicBezTo>
                      <a:pt x="371" y="653"/>
                      <a:pt x="370" y="653"/>
                      <a:pt x="370" y="652"/>
                    </a:cubicBezTo>
                    <a:cubicBezTo>
                      <a:pt x="370" y="652"/>
                      <a:pt x="370" y="652"/>
                      <a:pt x="371" y="652"/>
                    </a:cubicBezTo>
                    <a:cubicBezTo>
                      <a:pt x="369" y="650"/>
                      <a:pt x="370" y="647"/>
                      <a:pt x="370" y="646"/>
                    </a:cubicBezTo>
                    <a:cubicBezTo>
                      <a:pt x="372" y="646"/>
                      <a:pt x="371" y="649"/>
                      <a:pt x="371" y="651"/>
                    </a:cubicBezTo>
                    <a:cubicBezTo>
                      <a:pt x="372" y="661"/>
                      <a:pt x="374" y="671"/>
                      <a:pt x="373" y="680"/>
                    </a:cubicBezTo>
                    <a:cubicBezTo>
                      <a:pt x="374" y="687"/>
                      <a:pt x="373" y="694"/>
                      <a:pt x="376" y="700"/>
                    </a:cubicBezTo>
                    <a:cubicBezTo>
                      <a:pt x="376" y="691"/>
                      <a:pt x="373" y="675"/>
                      <a:pt x="375" y="664"/>
                    </a:cubicBezTo>
                    <a:cubicBezTo>
                      <a:pt x="374" y="659"/>
                      <a:pt x="374" y="653"/>
                      <a:pt x="374" y="647"/>
                    </a:cubicBezTo>
                    <a:cubicBezTo>
                      <a:pt x="373" y="647"/>
                      <a:pt x="373" y="646"/>
                      <a:pt x="373" y="646"/>
                    </a:cubicBezTo>
                    <a:cubicBezTo>
                      <a:pt x="373" y="646"/>
                      <a:pt x="373" y="645"/>
                      <a:pt x="373" y="645"/>
                    </a:cubicBezTo>
                    <a:cubicBezTo>
                      <a:pt x="373" y="644"/>
                      <a:pt x="372" y="645"/>
                      <a:pt x="372" y="645"/>
                    </a:cubicBezTo>
                    <a:cubicBezTo>
                      <a:pt x="373" y="639"/>
                      <a:pt x="373" y="631"/>
                      <a:pt x="372" y="625"/>
                    </a:cubicBezTo>
                    <a:cubicBezTo>
                      <a:pt x="372" y="627"/>
                      <a:pt x="370" y="627"/>
                      <a:pt x="369" y="625"/>
                    </a:cubicBezTo>
                    <a:cubicBezTo>
                      <a:pt x="370" y="620"/>
                      <a:pt x="369" y="616"/>
                      <a:pt x="371" y="612"/>
                    </a:cubicBezTo>
                    <a:cubicBezTo>
                      <a:pt x="368" y="611"/>
                      <a:pt x="370" y="605"/>
                      <a:pt x="371" y="601"/>
                    </a:cubicBezTo>
                    <a:cubicBezTo>
                      <a:pt x="371" y="598"/>
                      <a:pt x="372" y="594"/>
                      <a:pt x="373" y="592"/>
                    </a:cubicBezTo>
                    <a:cubicBezTo>
                      <a:pt x="372" y="587"/>
                      <a:pt x="375" y="578"/>
                      <a:pt x="376" y="572"/>
                    </a:cubicBezTo>
                    <a:cubicBezTo>
                      <a:pt x="377" y="572"/>
                      <a:pt x="378" y="572"/>
                      <a:pt x="378" y="571"/>
                    </a:cubicBezTo>
                    <a:cubicBezTo>
                      <a:pt x="378" y="570"/>
                      <a:pt x="377" y="572"/>
                      <a:pt x="377" y="571"/>
                    </a:cubicBezTo>
                    <a:cubicBezTo>
                      <a:pt x="378" y="569"/>
                      <a:pt x="378" y="566"/>
                      <a:pt x="380" y="564"/>
                    </a:cubicBezTo>
                    <a:cubicBezTo>
                      <a:pt x="380" y="567"/>
                      <a:pt x="379" y="569"/>
                      <a:pt x="378" y="571"/>
                    </a:cubicBezTo>
                    <a:cubicBezTo>
                      <a:pt x="377" y="574"/>
                      <a:pt x="377" y="577"/>
                      <a:pt x="376" y="580"/>
                    </a:cubicBezTo>
                    <a:cubicBezTo>
                      <a:pt x="374" y="588"/>
                      <a:pt x="373" y="597"/>
                      <a:pt x="372" y="604"/>
                    </a:cubicBezTo>
                    <a:cubicBezTo>
                      <a:pt x="374" y="604"/>
                      <a:pt x="373" y="603"/>
                      <a:pt x="373" y="602"/>
                    </a:cubicBezTo>
                    <a:cubicBezTo>
                      <a:pt x="373" y="598"/>
                      <a:pt x="375" y="592"/>
                      <a:pt x="376" y="588"/>
                    </a:cubicBezTo>
                    <a:cubicBezTo>
                      <a:pt x="376" y="587"/>
                      <a:pt x="376" y="586"/>
                      <a:pt x="376" y="586"/>
                    </a:cubicBezTo>
                    <a:cubicBezTo>
                      <a:pt x="377" y="585"/>
                      <a:pt x="377" y="585"/>
                      <a:pt x="378" y="584"/>
                    </a:cubicBezTo>
                    <a:cubicBezTo>
                      <a:pt x="377" y="581"/>
                      <a:pt x="379" y="577"/>
                      <a:pt x="380" y="574"/>
                    </a:cubicBezTo>
                    <a:cubicBezTo>
                      <a:pt x="382" y="576"/>
                      <a:pt x="378" y="578"/>
                      <a:pt x="380" y="579"/>
                    </a:cubicBezTo>
                    <a:cubicBezTo>
                      <a:pt x="383" y="575"/>
                      <a:pt x="383" y="568"/>
                      <a:pt x="386" y="562"/>
                    </a:cubicBezTo>
                    <a:cubicBezTo>
                      <a:pt x="386" y="562"/>
                      <a:pt x="384" y="562"/>
                      <a:pt x="385" y="561"/>
                    </a:cubicBezTo>
                    <a:cubicBezTo>
                      <a:pt x="387" y="563"/>
                      <a:pt x="388" y="559"/>
                      <a:pt x="389" y="559"/>
                    </a:cubicBezTo>
                    <a:cubicBezTo>
                      <a:pt x="383" y="557"/>
                      <a:pt x="378" y="555"/>
                      <a:pt x="372" y="555"/>
                    </a:cubicBezTo>
                    <a:cubicBezTo>
                      <a:pt x="372" y="556"/>
                      <a:pt x="373" y="555"/>
                      <a:pt x="373" y="555"/>
                    </a:cubicBezTo>
                    <a:cubicBezTo>
                      <a:pt x="372" y="556"/>
                      <a:pt x="372" y="554"/>
                      <a:pt x="371" y="555"/>
                    </a:cubicBezTo>
                    <a:cubicBezTo>
                      <a:pt x="368" y="561"/>
                      <a:pt x="365" y="573"/>
                      <a:pt x="363" y="581"/>
                    </a:cubicBezTo>
                    <a:cubicBezTo>
                      <a:pt x="364" y="581"/>
                      <a:pt x="364" y="579"/>
                      <a:pt x="365" y="579"/>
                    </a:cubicBezTo>
                    <a:cubicBezTo>
                      <a:pt x="366" y="581"/>
                      <a:pt x="364" y="582"/>
                      <a:pt x="364" y="584"/>
                    </a:cubicBezTo>
                    <a:cubicBezTo>
                      <a:pt x="362" y="589"/>
                      <a:pt x="362" y="597"/>
                      <a:pt x="361" y="602"/>
                    </a:cubicBezTo>
                    <a:cubicBezTo>
                      <a:pt x="360" y="607"/>
                      <a:pt x="360" y="615"/>
                      <a:pt x="358" y="618"/>
                    </a:cubicBezTo>
                    <a:cubicBezTo>
                      <a:pt x="357" y="618"/>
                      <a:pt x="357" y="618"/>
                      <a:pt x="357" y="617"/>
                    </a:cubicBezTo>
                    <a:cubicBezTo>
                      <a:pt x="358" y="615"/>
                      <a:pt x="358" y="612"/>
                      <a:pt x="359" y="609"/>
                    </a:cubicBezTo>
                    <a:cubicBezTo>
                      <a:pt x="360" y="603"/>
                      <a:pt x="361" y="597"/>
                      <a:pt x="361" y="592"/>
                    </a:cubicBezTo>
                    <a:cubicBezTo>
                      <a:pt x="358" y="599"/>
                      <a:pt x="359" y="605"/>
                      <a:pt x="356" y="612"/>
                    </a:cubicBezTo>
                    <a:cubicBezTo>
                      <a:pt x="356" y="613"/>
                      <a:pt x="357" y="613"/>
                      <a:pt x="357" y="614"/>
                    </a:cubicBezTo>
                    <a:cubicBezTo>
                      <a:pt x="355" y="625"/>
                      <a:pt x="356" y="639"/>
                      <a:pt x="356" y="651"/>
                    </a:cubicBezTo>
                    <a:cubicBezTo>
                      <a:pt x="356" y="652"/>
                      <a:pt x="357" y="653"/>
                      <a:pt x="356" y="654"/>
                    </a:cubicBezTo>
                    <a:cubicBezTo>
                      <a:pt x="355" y="654"/>
                      <a:pt x="354" y="653"/>
                      <a:pt x="354" y="654"/>
                    </a:cubicBezTo>
                    <a:cubicBezTo>
                      <a:pt x="354" y="661"/>
                      <a:pt x="355" y="666"/>
                      <a:pt x="355" y="674"/>
                    </a:cubicBezTo>
                    <a:cubicBezTo>
                      <a:pt x="355" y="674"/>
                      <a:pt x="357" y="674"/>
                      <a:pt x="356" y="675"/>
                    </a:cubicBezTo>
                    <a:cubicBezTo>
                      <a:pt x="355" y="682"/>
                      <a:pt x="357" y="688"/>
                      <a:pt x="357" y="694"/>
                    </a:cubicBezTo>
                    <a:cubicBezTo>
                      <a:pt x="359" y="698"/>
                      <a:pt x="358" y="706"/>
                      <a:pt x="360" y="710"/>
                    </a:cubicBezTo>
                    <a:cubicBezTo>
                      <a:pt x="361" y="709"/>
                      <a:pt x="361" y="705"/>
                      <a:pt x="361" y="702"/>
                    </a:cubicBezTo>
                    <a:cubicBezTo>
                      <a:pt x="360" y="693"/>
                      <a:pt x="358" y="684"/>
                      <a:pt x="357" y="678"/>
                    </a:cubicBezTo>
                    <a:cubicBezTo>
                      <a:pt x="357" y="677"/>
                      <a:pt x="357" y="676"/>
                      <a:pt x="358" y="676"/>
                    </a:cubicBezTo>
                    <a:cubicBezTo>
                      <a:pt x="359" y="677"/>
                      <a:pt x="358" y="680"/>
                      <a:pt x="359" y="682"/>
                    </a:cubicBezTo>
                    <a:cubicBezTo>
                      <a:pt x="359" y="673"/>
                      <a:pt x="358" y="663"/>
                      <a:pt x="357" y="653"/>
                    </a:cubicBezTo>
                    <a:cubicBezTo>
                      <a:pt x="356" y="652"/>
                      <a:pt x="356" y="649"/>
                      <a:pt x="358" y="649"/>
                    </a:cubicBezTo>
                    <a:cubicBezTo>
                      <a:pt x="358" y="653"/>
                      <a:pt x="359" y="655"/>
                      <a:pt x="359" y="658"/>
                    </a:cubicBezTo>
                    <a:cubicBezTo>
                      <a:pt x="360" y="662"/>
                      <a:pt x="360" y="668"/>
                      <a:pt x="360" y="672"/>
                    </a:cubicBezTo>
                    <a:cubicBezTo>
                      <a:pt x="360" y="673"/>
                      <a:pt x="361" y="674"/>
                      <a:pt x="361" y="675"/>
                    </a:cubicBezTo>
                    <a:cubicBezTo>
                      <a:pt x="362" y="679"/>
                      <a:pt x="361" y="684"/>
                      <a:pt x="362" y="688"/>
                    </a:cubicBezTo>
                    <a:cubicBezTo>
                      <a:pt x="361" y="688"/>
                      <a:pt x="361" y="688"/>
                      <a:pt x="360" y="688"/>
                    </a:cubicBezTo>
                    <a:cubicBezTo>
                      <a:pt x="360" y="690"/>
                      <a:pt x="361" y="692"/>
                      <a:pt x="361" y="694"/>
                    </a:cubicBezTo>
                    <a:cubicBezTo>
                      <a:pt x="362" y="699"/>
                      <a:pt x="363" y="711"/>
                      <a:pt x="362" y="713"/>
                    </a:cubicBezTo>
                    <a:cubicBezTo>
                      <a:pt x="362" y="713"/>
                      <a:pt x="363" y="713"/>
                      <a:pt x="363" y="713"/>
                    </a:cubicBezTo>
                    <a:cubicBezTo>
                      <a:pt x="363" y="719"/>
                      <a:pt x="365" y="724"/>
                      <a:pt x="367" y="730"/>
                    </a:cubicBezTo>
                    <a:cubicBezTo>
                      <a:pt x="368" y="736"/>
                      <a:pt x="370" y="739"/>
                      <a:pt x="372" y="744"/>
                    </a:cubicBezTo>
                    <a:cubicBezTo>
                      <a:pt x="373" y="744"/>
                      <a:pt x="373" y="744"/>
                      <a:pt x="374" y="745"/>
                    </a:cubicBezTo>
                    <a:cubicBezTo>
                      <a:pt x="373" y="746"/>
                      <a:pt x="374" y="747"/>
                      <a:pt x="372" y="747"/>
                    </a:cubicBezTo>
                    <a:cubicBezTo>
                      <a:pt x="369" y="743"/>
                      <a:pt x="367" y="737"/>
                      <a:pt x="365" y="732"/>
                    </a:cubicBezTo>
                    <a:cubicBezTo>
                      <a:pt x="364" y="728"/>
                      <a:pt x="363" y="725"/>
                      <a:pt x="362" y="721"/>
                    </a:cubicBezTo>
                    <a:cubicBezTo>
                      <a:pt x="362" y="720"/>
                      <a:pt x="361" y="721"/>
                      <a:pt x="361" y="720"/>
                    </a:cubicBezTo>
                    <a:cubicBezTo>
                      <a:pt x="361" y="717"/>
                      <a:pt x="360" y="714"/>
                      <a:pt x="359" y="712"/>
                    </a:cubicBezTo>
                    <a:cubicBezTo>
                      <a:pt x="360" y="715"/>
                      <a:pt x="360" y="718"/>
                      <a:pt x="359" y="720"/>
                    </a:cubicBezTo>
                    <a:cubicBezTo>
                      <a:pt x="359" y="720"/>
                      <a:pt x="359" y="719"/>
                      <a:pt x="358" y="719"/>
                    </a:cubicBezTo>
                    <a:cubicBezTo>
                      <a:pt x="358" y="704"/>
                      <a:pt x="354" y="689"/>
                      <a:pt x="354" y="675"/>
                    </a:cubicBezTo>
                    <a:cubicBezTo>
                      <a:pt x="353" y="667"/>
                      <a:pt x="353" y="660"/>
                      <a:pt x="352" y="654"/>
                    </a:cubicBezTo>
                    <a:cubicBezTo>
                      <a:pt x="353" y="655"/>
                      <a:pt x="352" y="656"/>
                      <a:pt x="351" y="656"/>
                    </a:cubicBezTo>
                    <a:cubicBezTo>
                      <a:pt x="350" y="654"/>
                      <a:pt x="350" y="652"/>
                      <a:pt x="350" y="649"/>
                    </a:cubicBezTo>
                    <a:cubicBezTo>
                      <a:pt x="350" y="649"/>
                      <a:pt x="350" y="646"/>
                      <a:pt x="351" y="646"/>
                    </a:cubicBezTo>
                    <a:cubicBezTo>
                      <a:pt x="352" y="648"/>
                      <a:pt x="351" y="652"/>
                      <a:pt x="353" y="654"/>
                    </a:cubicBezTo>
                    <a:cubicBezTo>
                      <a:pt x="352" y="652"/>
                      <a:pt x="353" y="651"/>
                      <a:pt x="353" y="650"/>
                    </a:cubicBezTo>
                    <a:cubicBezTo>
                      <a:pt x="354" y="648"/>
                      <a:pt x="354" y="645"/>
                      <a:pt x="354" y="643"/>
                    </a:cubicBezTo>
                    <a:cubicBezTo>
                      <a:pt x="354" y="641"/>
                      <a:pt x="354" y="638"/>
                      <a:pt x="354" y="635"/>
                    </a:cubicBezTo>
                    <a:cubicBezTo>
                      <a:pt x="354" y="630"/>
                      <a:pt x="354" y="625"/>
                      <a:pt x="355" y="620"/>
                    </a:cubicBezTo>
                    <a:cubicBezTo>
                      <a:pt x="354" y="620"/>
                      <a:pt x="353" y="620"/>
                      <a:pt x="353" y="619"/>
                    </a:cubicBezTo>
                    <a:cubicBezTo>
                      <a:pt x="355" y="617"/>
                      <a:pt x="354" y="614"/>
                      <a:pt x="354" y="612"/>
                    </a:cubicBezTo>
                    <a:cubicBezTo>
                      <a:pt x="357" y="609"/>
                      <a:pt x="355" y="603"/>
                      <a:pt x="358" y="601"/>
                    </a:cubicBezTo>
                    <a:cubicBezTo>
                      <a:pt x="357" y="601"/>
                      <a:pt x="358" y="600"/>
                      <a:pt x="358" y="599"/>
                    </a:cubicBezTo>
                    <a:cubicBezTo>
                      <a:pt x="357" y="598"/>
                      <a:pt x="358" y="596"/>
                      <a:pt x="358" y="595"/>
                    </a:cubicBezTo>
                    <a:cubicBezTo>
                      <a:pt x="359" y="592"/>
                      <a:pt x="359" y="589"/>
                      <a:pt x="359" y="586"/>
                    </a:cubicBezTo>
                    <a:cubicBezTo>
                      <a:pt x="360" y="584"/>
                      <a:pt x="361" y="581"/>
                      <a:pt x="362" y="581"/>
                    </a:cubicBezTo>
                    <a:cubicBezTo>
                      <a:pt x="363" y="575"/>
                      <a:pt x="365" y="569"/>
                      <a:pt x="366" y="563"/>
                    </a:cubicBezTo>
                    <a:cubicBezTo>
                      <a:pt x="366" y="563"/>
                      <a:pt x="367" y="563"/>
                      <a:pt x="367" y="563"/>
                    </a:cubicBezTo>
                    <a:cubicBezTo>
                      <a:pt x="367" y="563"/>
                      <a:pt x="366" y="563"/>
                      <a:pt x="366" y="562"/>
                    </a:cubicBezTo>
                    <a:cubicBezTo>
                      <a:pt x="368" y="561"/>
                      <a:pt x="367" y="558"/>
                      <a:pt x="369" y="557"/>
                    </a:cubicBezTo>
                    <a:cubicBezTo>
                      <a:pt x="367" y="556"/>
                      <a:pt x="370" y="554"/>
                      <a:pt x="369" y="553"/>
                    </a:cubicBezTo>
                    <a:cubicBezTo>
                      <a:pt x="368" y="553"/>
                      <a:pt x="369" y="554"/>
                      <a:pt x="368" y="554"/>
                    </a:cubicBezTo>
                    <a:cubicBezTo>
                      <a:pt x="368" y="553"/>
                      <a:pt x="367" y="553"/>
                      <a:pt x="366" y="553"/>
                    </a:cubicBezTo>
                    <a:cubicBezTo>
                      <a:pt x="364" y="563"/>
                      <a:pt x="361" y="572"/>
                      <a:pt x="358" y="583"/>
                    </a:cubicBezTo>
                    <a:close/>
                    <a:moveTo>
                      <a:pt x="833" y="557"/>
                    </a:moveTo>
                    <a:cubicBezTo>
                      <a:pt x="833" y="558"/>
                      <a:pt x="834" y="558"/>
                      <a:pt x="835" y="559"/>
                    </a:cubicBezTo>
                    <a:cubicBezTo>
                      <a:pt x="835" y="557"/>
                      <a:pt x="836" y="558"/>
                      <a:pt x="836" y="556"/>
                    </a:cubicBezTo>
                    <a:cubicBezTo>
                      <a:pt x="835" y="556"/>
                      <a:pt x="834" y="557"/>
                      <a:pt x="833" y="557"/>
                    </a:cubicBezTo>
                    <a:close/>
                    <a:moveTo>
                      <a:pt x="435" y="558"/>
                    </a:moveTo>
                    <a:cubicBezTo>
                      <a:pt x="434" y="558"/>
                      <a:pt x="432" y="557"/>
                      <a:pt x="433" y="557"/>
                    </a:cubicBezTo>
                    <a:cubicBezTo>
                      <a:pt x="433" y="557"/>
                      <a:pt x="434" y="559"/>
                      <a:pt x="435" y="558"/>
                    </a:cubicBezTo>
                    <a:close/>
                    <a:moveTo>
                      <a:pt x="353" y="572"/>
                    </a:moveTo>
                    <a:cubicBezTo>
                      <a:pt x="353" y="572"/>
                      <a:pt x="354" y="572"/>
                      <a:pt x="354" y="572"/>
                    </a:cubicBezTo>
                    <a:cubicBezTo>
                      <a:pt x="354" y="571"/>
                      <a:pt x="355" y="570"/>
                      <a:pt x="355" y="569"/>
                    </a:cubicBezTo>
                    <a:cubicBezTo>
                      <a:pt x="355" y="569"/>
                      <a:pt x="356" y="568"/>
                      <a:pt x="356" y="569"/>
                    </a:cubicBezTo>
                    <a:cubicBezTo>
                      <a:pt x="357" y="566"/>
                      <a:pt x="358" y="562"/>
                      <a:pt x="359" y="558"/>
                    </a:cubicBezTo>
                    <a:cubicBezTo>
                      <a:pt x="355" y="562"/>
                      <a:pt x="354" y="568"/>
                      <a:pt x="353" y="572"/>
                    </a:cubicBezTo>
                    <a:close/>
                    <a:moveTo>
                      <a:pt x="388" y="564"/>
                    </a:moveTo>
                    <a:cubicBezTo>
                      <a:pt x="382" y="577"/>
                      <a:pt x="377" y="591"/>
                      <a:pt x="377" y="608"/>
                    </a:cubicBezTo>
                    <a:cubicBezTo>
                      <a:pt x="377" y="608"/>
                      <a:pt x="376" y="608"/>
                      <a:pt x="376" y="608"/>
                    </a:cubicBezTo>
                    <a:cubicBezTo>
                      <a:pt x="376" y="615"/>
                      <a:pt x="375" y="624"/>
                      <a:pt x="375" y="630"/>
                    </a:cubicBezTo>
                    <a:cubicBezTo>
                      <a:pt x="376" y="636"/>
                      <a:pt x="376" y="642"/>
                      <a:pt x="376" y="650"/>
                    </a:cubicBezTo>
                    <a:cubicBezTo>
                      <a:pt x="376" y="653"/>
                      <a:pt x="377" y="657"/>
                      <a:pt x="377" y="661"/>
                    </a:cubicBezTo>
                    <a:cubicBezTo>
                      <a:pt x="377" y="664"/>
                      <a:pt x="376" y="668"/>
                      <a:pt x="376" y="672"/>
                    </a:cubicBezTo>
                    <a:cubicBezTo>
                      <a:pt x="376" y="685"/>
                      <a:pt x="379" y="697"/>
                      <a:pt x="379" y="708"/>
                    </a:cubicBezTo>
                    <a:cubicBezTo>
                      <a:pt x="381" y="716"/>
                      <a:pt x="383" y="726"/>
                      <a:pt x="385" y="733"/>
                    </a:cubicBezTo>
                    <a:cubicBezTo>
                      <a:pt x="386" y="736"/>
                      <a:pt x="388" y="740"/>
                      <a:pt x="389" y="743"/>
                    </a:cubicBezTo>
                    <a:cubicBezTo>
                      <a:pt x="390" y="744"/>
                      <a:pt x="390" y="745"/>
                      <a:pt x="390" y="746"/>
                    </a:cubicBezTo>
                    <a:cubicBezTo>
                      <a:pt x="392" y="748"/>
                      <a:pt x="394" y="750"/>
                      <a:pt x="396" y="752"/>
                    </a:cubicBezTo>
                    <a:cubicBezTo>
                      <a:pt x="397" y="754"/>
                      <a:pt x="397" y="757"/>
                      <a:pt x="399" y="759"/>
                    </a:cubicBezTo>
                    <a:cubicBezTo>
                      <a:pt x="400" y="760"/>
                      <a:pt x="401" y="759"/>
                      <a:pt x="402" y="759"/>
                    </a:cubicBezTo>
                    <a:cubicBezTo>
                      <a:pt x="400" y="754"/>
                      <a:pt x="396" y="750"/>
                      <a:pt x="394" y="743"/>
                    </a:cubicBezTo>
                    <a:cubicBezTo>
                      <a:pt x="395" y="743"/>
                      <a:pt x="395" y="742"/>
                      <a:pt x="396" y="743"/>
                    </a:cubicBezTo>
                    <a:cubicBezTo>
                      <a:pt x="394" y="735"/>
                      <a:pt x="392" y="728"/>
                      <a:pt x="391" y="721"/>
                    </a:cubicBezTo>
                    <a:cubicBezTo>
                      <a:pt x="390" y="720"/>
                      <a:pt x="389" y="717"/>
                      <a:pt x="391" y="716"/>
                    </a:cubicBezTo>
                    <a:cubicBezTo>
                      <a:pt x="392" y="716"/>
                      <a:pt x="392" y="718"/>
                      <a:pt x="393" y="719"/>
                    </a:cubicBezTo>
                    <a:cubicBezTo>
                      <a:pt x="394" y="729"/>
                      <a:pt x="396" y="738"/>
                      <a:pt x="399" y="747"/>
                    </a:cubicBezTo>
                    <a:cubicBezTo>
                      <a:pt x="400" y="747"/>
                      <a:pt x="400" y="747"/>
                      <a:pt x="400" y="748"/>
                    </a:cubicBezTo>
                    <a:cubicBezTo>
                      <a:pt x="400" y="749"/>
                      <a:pt x="399" y="749"/>
                      <a:pt x="398" y="749"/>
                    </a:cubicBezTo>
                    <a:cubicBezTo>
                      <a:pt x="399" y="751"/>
                      <a:pt x="401" y="754"/>
                      <a:pt x="402" y="756"/>
                    </a:cubicBezTo>
                    <a:cubicBezTo>
                      <a:pt x="404" y="759"/>
                      <a:pt x="405" y="763"/>
                      <a:pt x="408" y="762"/>
                    </a:cubicBezTo>
                    <a:cubicBezTo>
                      <a:pt x="406" y="758"/>
                      <a:pt x="403" y="751"/>
                      <a:pt x="401" y="747"/>
                    </a:cubicBezTo>
                    <a:cubicBezTo>
                      <a:pt x="400" y="745"/>
                      <a:pt x="400" y="743"/>
                      <a:pt x="401" y="742"/>
                    </a:cubicBezTo>
                    <a:cubicBezTo>
                      <a:pt x="401" y="742"/>
                      <a:pt x="402" y="742"/>
                      <a:pt x="402" y="742"/>
                    </a:cubicBezTo>
                    <a:cubicBezTo>
                      <a:pt x="403" y="749"/>
                      <a:pt x="408" y="757"/>
                      <a:pt x="411" y="764"/>
                    </a:cubicBezTo>
                    <a:cubicBezTo>
                      <a:pt x="413" y="764"/>
                      <a:pt x="415" y="766"/>
                      <a:pt x="417" y="765"/>
                    </a:cubicBezTo>
                    <a:cubicBezTo>
                      <a:pt x="413" y="759"/>
                      <a:pt x="409" y="752"/>
                      <a:pt x="406" y="744"/>
                    </a:cubicBezTo>
                    <a:cubicBezTo>
                      <a:pt x="409" y="740"/>
                      <a:pt x="406" y="735"/>
                      <a:pt x="405" y="731"/>
                    </a:cubicBezTo>
                    <a:cubicBezTo>
                      <a:pt x="403" y="725"/>
                      <a:pt x="402" y="720"/>
                      <a:pt x="402" y="716"/>
                    </a:cubicBezTo>
                    <a:cubicBezTo>
                      <a:pt x="402" y="715"/>
                      <a:pt x="402" y="714"/>
                      <a:pt x="401" y="714"/>
                    </a:cubicBezTo>
                    <a:cubicBezTo>
                      <a:pt x="400" y="701"/>
                      <a:pt x="400" y="685"/>
                      <a:pt x="399" y="671"/>
                    </a:cubicBezTo>
                    <a:cubicBezTo>
                      <a:pt x="400" y="667"/>
                      <a:pt x="401" y="662"/>
                      <a:pt x="401" y="658"/>
                    </a:cubicBezTo>
                    <a:cubicBezTo>
                      <a:pt x="401" y="649"/>
                      <a:pt x="400" y="639"/>
                      <a:pt x="403" y="631"/>
                    </a:cubicBezTo>
                    <a:cubicBezTo>
                      <a:pt x="404" y="631"/>
                      <a:pt x="404" y="630"/>
                      <a:pt x="405" y="631"/>
                    </a:cubicBezTo>
                    <a:cubicBezTo>
                      <a:pt x="405" y="632"/>
                      <a:pt x="404" y="633"/>
                      <a:pt x="403" y="634"/>
                    </a:cubicBezTo>
                    <a:cubicBezTo>
                      <a:pt x="403" y="638"/>
                      <a:pt x="402" y="644"/>
                      <a:pt x="402" y="649"/>
                    </a:cubicBezTo>
                    <a:cubicBezTo>
                      <a:pt x="402" y="653"/>
                      <a:pt x="402" y="656"/>
                      <a:pt x="402" y="659"/>
                    </a:cubicBezTo>
                    <a:cubicBezTo>
                      <a:pt x="402" y="661"/>
                      <a:pt x="401" y="663"/>
                      <a:pt x="401" y="664"/>
                    </a:cubicBezTo>
                    <a:cubicBezTo>
                      <a:pt x="401" y="665"/>
                      <a:pt x="401" y="666"/>
                      <a:pt x="401" y="666"/>
                    </a:cubicBezTo>
                    <a:cubicBezTo>
                      <a:pt x="401" y="667"/>
                      <a:pt x="401" y="667"/>
                      <a:pt x="401" y="668"/>
                    </a:cubicBezTo>
                    <a:cubicBezTo>
                      <a:pt x="400" y="670"/>
                      <a:pt x="401" y="672"/>
                      <a:pt x="400" y="674"/>
                    </a:cubicBezTo>
                    <a:cubicBezTo>
                      <a:pt x="401" y="680"/>
                      <a:pt x="401" y="686"/>
                      <a:pt x="401" y="692"/>
                    </a:cubicBezTo>
                    <a:cubicBezTo>
                      <a:pt x="402" y="699"/>
                      <a:pt x="402" y="705"/>
                      <a:pt x="402" y="711"/>
                    </a:cubicBezTo>
                    <a:cubicBezTo>
                      <a:pt x="403" y="715"/>
                      <a:pt x="404" y="717"/>
                      <a:pt x="403" y="720"/>
                    </a:cubicBezTo>
                    <a:cubicBezTo>
                      <a:pt x="404" y="720"/>
                      <a:pt x="404" y="720"/>
                      <a:pt x="404" y="720"/>
                    </a:cubicBezTo>
                    <a:cubicBezTo>
                      <a:pt x="404" y="722"/>
                      <a:pt x="406" y="725"/>
                      <a:pt x="405" y="726"/>
                    </a:cubicBezTo>
                    <a:cubicBezTo>
                      <a:pt x="407" y="731"/>
                      <a:pt x="409" y="740"/>
                      <a:pt x="410" y="745"/>
                    </a:cubicBezTo>
                    <a:cubicBezTo>
                      <a:pt x="410" y="746"/>
                      <a:pt x="409" y="746"/>
                      <a:pt x="410" y="747"/>
                    </a:cubicBezTo>
                    <a:cubicBezTo>
                      <a:pt x="412" y="754"/>
                      <a:pt x="416" y="760"/>
                      <a:pt x="419" y="766"/>
                    </a:cubicBezTo>
                    <a:cubicBezTo>
                      <a:pt x="420" y="766"/>
                      <a:pt x="420" y="766"/>
                      <a:pt x="420" y="765"/>
                    </a:cubicBezTo>
                    <a:cubicBezTo>
                      <a:pt x="419" y="766"/>
                      <a:pt x="420" y="766"/>
                      <a:pt x="420" y="767"/>
                    </a:cubicBezTo>
                    <a:cubicBezTo>
                      <a:pt x="422" y="767"/>
                      <a:pt x="422" y="768"/>
                      <a:pt x="423" y="768"/>
                    </a:cubicBezTo>
                    <a:cubicBezTo>
                      <a:pt x="422" y="767"/>
                      <a:pt x="422" y="766"/>
                      <a:pt x="421" y="764"/>
                    </a:cubicBezTo>
                    <a:cubicBezTo>
                      <a:pt x="420" y="763"/>
                      <a:pt x="420" y="762"/>
                      <a:pt x="419" y="760"/>
                    </a:cubicBezTo>
                    <a:cubicBezTo>
                      <a:pt x="418" y="759"/>
                      <a:pt x="418" y="757"/>
                      <a:pt x="417" y="755"/>
                    </a:cubicBezTo>
                    <a:cubicBezTo>
                      <a:pt x="416" y="750"/>
                      <a:pt x="413" y="746"/>
                      <a:pt x="413" y="742"/>
                    </a:cubicBezTo>
                    <a:cubicBezTo>
                      <a:pt x="412" y="732"/>
                      <a:pt x="410" y="723"/>
                      <a:pt x="408" y="714"/>
                    </a:cubicBezTo>
                    <a:cubicBezTo>
                      <a:pt x="407" y="712"/>
                      <a:pt x="406" y="709"/>
                      <a:pt x="406" y="706"/>
                    </a:cubicBezTo>
                    <a:cubicBezTo>
                      <a:pt x="405" y="692"/>
                      <a:pt x="404" y="678"/>
                      <a:pt x="403" y="666"/>
                    </a:cubicBezTo>
                    <a:cubicBezTo>
                      <a:pt x="405" y="664"/>
                      <a:pt x="405" y="661"/>
                      <a:pt x="405" y="658"/>
                    </a:cubicBezTo>
                    <a:cubicBezTo>
                      <a:pt x="405" y="650"/>
                      <a:pt x="406" y="641"/>
                      <a:pt x="406" y="634"/>
                    </a:cubicBezTo>
                    <a:cubicBezTo>
                      <a:pt x="406" y="632"/>
                      <a:pt x="406" y="628"/>
                      <a:pt x="409" y="629"/>
                    </a:cubicBezTo>
                    <a:cubicBezTo>
                      <a:pt x="407" y="637"/>
                      <a:pt x="407" y="650"/>
                      <a:pt x="406" y="661"/>
                    </a:cubicBezTo>
                    <a:cubicBezTo>
                      <a:pt x="407" y="661"/>
                      <a:pt x="405" y="665"/>
                      <a:pt x="406" y="667"/>
                    </a:cubicBezTo>
                    <a:cubicBezTo>
                      <a:pt x="406" y="668"/>
                      <a:pt x="405" y="668"/>
                      <a:pt x="405" y="669"/>
                    </a:cubicBezTo>
                    <a:cubicBezTo>
                      <a:pt x="405" y="676"/>
                      <a:pt x="406" y="685"/>
                      <a:pt x="406" y="693"/>
                    </a:cubicBezTo>
                    <a:cubicBezTo>
                      <a:pt x="407" y="695"/>
                      <a:pt x="406" y="697"/>
                      <a:pt x="407" y="699"/>
                    </a:cubicBezTo>
                    <a:cubicBezTo>
                      <a:pt x="407" y="702"/>
                      <a:pt x="408" y="704"/>
                      <a:pt x="408" y="707"/>
                    </a:cubicBezTo>
                    <a:cubicBezTo>
                      <a:pt x="408" y="708"/>
                      <a:pt x="409" y="708"/>
                      <a:pt x="409" y="709"/>
                    </a:cubicBezTo>
                    <a:cubicBezTo>
                      <a:pt x="409" y="711"/>
                      <a:pt x="408" y="713"/>
                      <a:pt x="410" y="715"/>
                    </a:cubicBezTo>
                    <a:cubicBezTo>
                      <a:pt x="409" y="717"/>
                      <a:pt x="411" y="721"/>
                      <a:pt x="412" y="725"/>
                    </a:cubicBezTo>
                    <a:cubicBezTo>
                      <a:pt x="411" y="728"/>
                      <a:pt x="414" y="733"/>
                      <a:pt x="413" y="737"/>
                    </a:cubicBezTo>
                    <a:cubicBezTo>
                      <a:pt x="414" y="737"/>
                      <a:pt x="414" y="738"/>
                      <a:pt x="414" y="738"/>
                    </a:cubicBezTo>
                    <a:cubicBezTo>
                      <a:pt x="415" y="743"/>
                      <a:pt x="416" y="750"/>
                      <a:pt x="419" y="754"/>
                    </a:cubicBezTo>
                    <a:cubicBezTo>
                      <a:pt x="416" y="737"/>
                      <a:pt x="412" y="720"/>
                      <a:pt x="411" y="702"/>
                    </a:cubicBezTo>
                    <a:cubicBezTo>
                      <a:pt x="412" y="700"/>
                      <a:pt x="411" y="698"/>
                      <a:pt x="411" y="696"/>
                    </a:cubicBezTo>
                    <a:cubicBezTo>
                      <a:pt x="411" y="690"/>
                      <a:pt x="411" y="685"/>
                      <a:pt x="410" y="679"/>
                    </a:cubicBezTo>
                    <a:cubicBezTo>
                      <a:pt x="411" y="676"/>
                      <a:pt x="411" y="672"/>
                      <a:pt x="411" y="668"/>
                    </a:cubicBezTo>
                    <a:cubicBezTo>
                      <a:pt x="411" y="660"/>
                      <a:pt x="413" y="651"/>
                      <a:pt x="413" y="643"/>
                    </a:cubicBezTo>
                    <a:cubicBezTo>
                      <a:pt x="413" y="643"/>
                      <a:pt x="413" y="642"/>
                      <a:pt x="414" y="641"/>
                    </a:cubicBezTo>
                    <a:cubicBezTo>
                      <a:pt x="414" y="639"/>
                      <a:pt x="414" y="636"/>
                      <a:pt x="414" y="634"/>
                    </a:cubicBezTo>
                    <a:cubicBezTo>
                      <a:pt x="415" y="627"/>
                      <a:pt x="417" y="621"/>
                      <a:pt x="416" y="616"/>
                    </a:cubicBezTo>
                    <a:cubicBezTo>
                      <a:pt x="414" y="625"/>
                      <a:pt x="412" y="634"/>
                      <a:pt x="411" y="642"/>
                    </a:cubicBezTo>
                    <a:cubicBezTo>
                      <a:pt x="411" y="649"/>
                      <a:pt x="411" y="657"/>
                      <a:pt x="410" y="663"/>
                    </a:cubicBezTo>
                    <a:cubicBezTo>
                      <a:pt x="410" y="666"/>
                      <a:pt x="410" y="667"/>
                      <a:pt x="410" y="670"/>
                    </a:cubicBezTo>
                    <a:cubicBezTo>
                      <a:pt x="409" y="673"/>
                      <a:pt x="410" y="676"/>
                      <a:pt x="410" y="679"/>
                    </a:cubicBezTo>
                    <a:cubicBezTo>
                      <a:pt x="410" y="680"/>
                      <a:pt x="409" y="682"/>
                      <a:pt x="409" y="683"/>
                    </a:cubicBezTo>
                    <a:cubicBezTo>
                      <a:pt x="409" y="688"/>
                      <a:pt x="410" y="693"/>
                      <a:pt x="410" y="698"/>
                    </a:cubicBezTo>
                    <a:cubicBezTo>
                      <a:pt x="410" y="701"/>
                      <a:pt x="410" y="704"/>
                      <a:pt x="409" y="705"/>
                    </a:cubicBezTo>
                    <a:cubicBezTo>
                      <a:pt x="409" y="691"/>
                      <a:pt x="407" y="677"/>
                      <a:pt x="409" y="664"/>
                    </a:cubicBezTo>
                    <a:cubicBezTo>
                      <a:pt x="410" y="652"/>
                      <a:pt x="410" y="638"/>
                      <a:pt x="411" y="626"/>
                    </a:cubicBezTo>
                    <a:cubicBezTo>
                      <a:pt x="411" y="625"/>
                      <a:pt x="410" y="623"/>
                      <a:pt x="412" y="623"/>
                    </a:cubicBezTo>
                    <a:cubicBezTo>
                      <a:pt x="412" y="623"/>
                      <a:pt x="411" y="624"/>
                      <a:pt x="413" y="624"/>
                    </a:cubicBezTo>
                    <a:cubicBezTo>
                      <a:pt x="413" y="621"/>
                      <a:pt x="414" y="620"/>
                      <a:pt x="414" y="617"/>
                    </a:cubicBezTo>
                    <a:cubicBezTo>
                      <a:pt x="411" y="615"/>
                      <a:pt x="414" y="610"/>
                      <a:pt x="413" y="607"/>
                    </a:cubicBezTo>
                    <a:cubicBezTo>
                      <a:pt x="413" y="608"/>
                      <a:pt x="413" y="610"/>
                      <a:pt x="411" y="611"/>
                    </a:cubicBezTo>
                    <a:cubicBezTo>
                      <a:pt x="409" y="609"/>
                      <a:pt x="410" y="606"/>
                      <a:pt x="411" y="604"/>
                    </a:cubicBezTo>
                    <a:cubicBezTo>
                      <a:pt x="412" y="598"/>
                      <a:pt x="413" y="591"/>
                      <a:pt x="415" y="586"/>
                    </a:cubicBezTo>
                    <a:cubicBezTo>
                      <a:pt x="415" y="584"/>
                      <a:pt x="416" y="581"/>
                      <a:pt x="418" y="580"/>
                    </a:cubicBezTo>
                    <a:cubicBezTo>
                      <a:pt x="416" y="588"/>
                      <a:pt x="412" y="598"/>
                      <a:pt x="412" y="606"/>
                    </a:cubicBezTo>
                    <a:cubicBezTo>
                      <a:pt x="413" y="606"/>
                      <a:pt x="413" y="607"/>
                      <a:pt x="413" y="607"/>
                    </a:cubicBezTo>
                    <a:cubicBezTo>
                      <a:pt x="415" y="603"/>
                      <a:pt x="415" y="598"/>
                      <a:pt x="418" y="595"/>
                    </a:cubicBezTo>
                    <a:cubicBezTo>
                      <a:pt x="416" y="595"/>
                      <a:pt x="417" y="593"/>
                      <a:pt x="418" y="593"/>
                    </a:cubicBezTo>
                    <a:cubicBezTo>
                      <a:pt x="419" y="593"/>
                      <a:pt x="418" y="594"/>
                      <a:pt x="419" y="595"/>
                    </a:cubicBezTo>
                    <a:cubicBezTo>
                      <a:pt x="421" y="589"/>
                      <a:pt x="423" y="583"/>
                      <a:pt x="426" y="577"/>
                    </a:cubicBezTo>
                    <a:cubicBezTo>
                      <a:pt x="426" y="576"/>
                      <a:pt x="427" y="577"/>
                      <a:pt x="427" y="576"/>
                    </a:cubicBezTo>
                    <a:cubicBezTo>
                      <a:pt x="426" y="574"/>
                      <a:pt x="431" y="574"/>
                      <a:pt x="431" y="573"/>
                    </a:cubicBezTo>
                    <a:cubicBezTo>
                      <a:pt x="431" y="574"/>
                      <a:pt x="431" y="573"/>
                      <a:pt x="431" y="573"/>
                    </a:cubicBezTo>
                    <a:cubicBezTo>
                      <a:pt x="432" y="573"/>
                      <a:pt x="432" y="574"/>
                      <a:pt x="432" y="573"/>
                    </a:cubicBezTo>
                    <a:cubicBezTo>
                      <a:pt x="432" y="573"/>
                      <a:pt x="433" y="573"/>
                      <a:pt x="433" y="572"/>
                    </a:cubicBezTo>
                    <a:cubicBezTo>
                      <a:pt x="432" y="572"/>
                      <a:pt x="430" y="571"/>
                      <a:pt x="429" y="572"/>
                    </a:cubicBezTo>
                    <a:cubicBezTo>
                      <a:pt x="429" y="572"/>
                      <a:pt x="430" y="572"/>
                      <a:pt x="429" y="571"/>
                    </a:cubicBezTo>
                    <a:cubicBezTo>
                      <a:pt x="426" y="570"/>
                      <a:pt x="422" y="570"/>
                      <a:pt x="419" y="568"/>
                    </a:cubicBezTo>
                    <a:cubicBezTo>
                      <a:pt x="418" y="568"/>
                      <a:pt x="416" y="567"/>
                      <a:pt x="414" y="567"/>
                    </a:cubicBezTo>
                    <a:cubicBezTo>
                      <a:pt x="409" y="565"/>
                      <a:pt x="404" y="563"/>
                      <a:pt x="400" y="562"/>
                    </a:cubicBezTo>
                    <a:cubicBezTo>
                      <a:pt x="396" y="562"/>
                      <a:pt x="394" y="559"/>
                      <a:pt x="390" y="559"/>
                    </a:cubicBezTo>
                    <a:cubicBezTo>
                      <a:pt x="391" y="561"/>
                      <a:pt x="390" y="563"/>
                      <a:pt x="388" y="564"/>
                    </a:cubicBezTo>
                    <a:close/>
                    <a:moveTo>
                      <a:pt x="793" y="561"/>
                    </a:moveTo>
                    <a:cubicBezTo>
                      <a:pt x="794" y="560"/>
                      <a:pt x="796" y="560"/>
                      <a:pt x="796" y="559"/>
                    </a:cubicBezTo>
                    <a:cubicBezTo>
                      <a:pt x="795" y="560"/>
                      <a:pt x="793" y="560"/>
                      <a:pt x="793" y="561"/>
                    </a:cubicBezTo>
                    <a:close/>
                    <a:moveTo>
                      <a:pt x="602" y="564"/>
                    </a:moveTo>
                    <a:cubicBezTo>
                      <a:pt x="602" y="563"/>
                      <a:pt x="602" y="562"/>
                      <a:pt x="604" y="561"/>
                    </a:cubicBezTo>
                    <a:cubicBezTo>
                      <a:pt x="603" y="561"/>
                      <a:pt x="601" y="560"/>
                      <a:pt x="600" y="560"/>
                    </a:cubicBezTo>
                    <a:cubicBezTo>
                      <a:pt x="591" y="564"/>
                      <a:pt x="580" y="566"/>
                      <a:pt x="572" y="572"/>
                    </a:cubicBezTo>
                    <a:cubicBezTo>
                      <a:pt x="572" y="572"/>
                      <a:pt x="572" y="571"/>
                      <a:pt x="571" y="571"/>
                    </a:cubicBezTo>
                    <a:cubicBezTo>
                      <a:pt x="569" y="574"/>
                      <a:pt x="564" y="575"/>
                      <a:pt x="561" y="577"/>
                    </a:cubicBezTo>
                    <a:cubicBezTo>
                      <a:pt x="558" y="578"/>
                      <a:pt x="556" y="580"/>
                      <a:pt x="552" y="581"/>
                    </a:cubicBezTo>
                    <a:cubicBezTo>
                      <a:pt x="550" y="583"/>
                      <a:pt x="547" y="583"/>
                      <a:pt x="544" y="586"/>
                    </a:cubicBezTo>
                    <a:cubicBezTo>
                      <a:pt x="545" y="586"/>
                      <a:pt x="545" y="585"/>
                      <a:pt x="545" y="586"/>
                    </a:cubicBezTo>
                    <a:cubicBezTo>
                      <a:pt x="545" y="586"/>
                      <a:pt x="544" y="586"/>
                      <a:pt x="544" y="586"/>
                    </a:cubicBezTo>
                    <a:cubicBezTo>
                      <a:pt x="546" y="588"/>
                      <a:pt x="547" y="590"/>
                      <a:pt x="549" y="591"/>
                    </a:cubicBezTo>
                    <a:cubicBezTo>
                      <a:pt x="551" y="593"/>
                      <a:pt x="556" y="595"/>
                      <a:pt x="555" y="597"/>
                    </a:cubicBezTo>
                    <a:cubicBezTo>
                      <a:pt x="553" y="596"/>
                      <a:pt x="552" y="595"/>
                      <a:pt x="550" y="594"/>
                    </a:cubicBezTo>
                    <a:cubicBezTo>
                      <a:pt x="550" y="595"/>
                      <a:pt x="549" y="595"/>
                      <a:pt x="549" y="596"/>
                    </a:cubicBezTo>
                    <a:cubicBezTo>
                      <a:pt x="551" y="597"/>
                      <a:pt x="552" y="600"/>
                      <a:pt x="554" y="600"/>
                    </a:cubicBezTo>
                    <a:cubicBezTo>
                      <a:pt x="554" y="601"/>
                      <a:pt x="555" y="601"/>
                      <a:pt x="556" y="602"/>
                    </a:cubicBezTo>
                    <a:cubicBezTo>
                      <a:pt x="556" y="603"/>
                      <a:pt x="556" y="602"/>
                      <a:pt x="556" y="603"/>
                    </a:cubicBezTo>
                    <a:cubicBezTo>
                      <a:pt x="557" y="605"/>
                      <a:pt x="560" y="608"/>
                      <a:pt x="561" y="611"/>
                    </a:cubicBezTo>
                    <a:cubicBezTo>
                      <a:pt x="564" y="613"/>
                      <a:pt x="565" y="617"/>
                      <a:pt x="567" y="620"/>
                    </a:cubicBezTo>
                    <a:cubicBezTo>
                      <a:pt x="568" y="622"/>
                      <a:pt x="569" y="626"/>
                      <a:pt x="571" y="627"/>
                    </a:cubicBezTo>
                    <a:cubicBezTo>
                      <a:pt x="572" y="627"/>
                      <a:pt x="571" y="626"/>
                      <a:pt x="572" y="626"/>
                    </a:cubicBezTo>
                    <a:cubicBezTo>
                      <a:pt x="572" y="627"/>
                      <a:pt x="572" y="627"/>
                      <a:pt x="573" y="628"/>
                    </a:cubicBezTo>
                    <a:cubicBezTo>
                      <a:pt x="572" y="629"/>
                      <a:pt x="572" y="628"/>
                      <a:pt x="571" y="629"/>
                    </a:cubicBezTo>
                    <a:cubicBezTo>
                      <a:pt x="573" y="631"/>
                      <a:pt x="574" y="632"/>
                      <a:pt x="574" y="634"/>
                    </a:cubicBezTo>
                    <a:cubicBezTo>
                      <a:pt x="575" y="635"/>
                      <a:pt x="576" y="635"/>
                      <a:pt x="577" y="634"/>
                    </a:cubicBezTo>
                    <a:cubicBezTo>
                      <a:pt x="577" y="636"/>
                      <a:pt x="577" y="634"/>
                      <a:pt x="578" y="635"/>
                    </a:cubicBezTo>
                    <a:cubicBezTo>
                      <a:pt x="577" y="637"/>
                      <a:pt x="576" y="638"/>
                      <a:pt x="575" y="637"/>
                    </a:cubicBezTo>
                    <a:cubicBezTo>
                      <a:pt x="576" y="639"/>
                      <a:pt x="575" y="642"/>
                      <a:pt x="577" y="642"/>
                    </a:cubicBezTo>
                    <a:cubicBezTo>
                      <a:pt x="576" y="644"/>
                      <a:pt x="578" y="645"/>
                      <a:pt x="578" y="647"/>
                    </a:cubicBezTo>
                    <a:cubicBezTo>
                      <a:pt x="578" y="649"/>
                      <a:pt x="577" y="652"/>
                      <a:pt x="578" y="655"/>
                    </a:cubicBezTo>
                    <a:cubicBezTo>
                      <a:pt x="578" y="657"/>
                      <a:pt x="578" y="658"/>
                      <a:pt x="579" y="660"/>
                    </a:cubicBezTo>
                    <a:cubicBezTo>
                      <a:pt x="578" y="665"/>
                      <a:pt x="581" y="672"/>
                      <a:pt x="580" y="679"/>
                    </a:cubicBezTo>
                    <a:cubicBezTo>
                      <a:pt x="583" y="678"/>
                      <a:pt x="581" y="681"/>
                      <a:pt x="581" y="682"/>
                    </a:cubicBezTo>
                    <a:cubicBezTo>
                      <a:pt x="583" y="682"/>
                      <a:pt x="582" y="681"/>
                      <a:pt x="583" y="681"/>
                    </a:cubicBezTo>
                    <a:cubicBezTo>
                      <a:pt x="582" y="682"/>
                      <a:pt x="583" y="682"/>
                      <a:pt x="583" y="682"/>
                    </a:cubicBezTo>
                    <a:cubicBezTo>
                      <a:pt x="582" y="682"/>
                      <a:pt x="582" y="683"/>
                      <a:pt x="581" y="683"/>
                    </a:cubicBezTo>
                    <a:cubicBezTo>
                      <a:pt x="582" y="686"/>
                      <a:pt x="584" y="691"/>
                      <a:pt x="584" y="694"/>
                    </a:cubicBezTo>
                    <a:cubicBezTo>
                      <a:pt x="590" y="697"/>
                      <a:pt x="594" y="703"/>
                      <a:pt x="599" y="707"/>
                    </a:cubicBezTo>
                    <a:cubicBezTo>
                      <a:pt x="599" y="707"/>
                      <a:pt x="601" y="707"/>
                      <a:pt x="601" y="708"/>
                    </a:cubicBezTo>
                    <a:cubicBezTo>
                      <a:pt x="602" y="709"/>
                      <a:pt x="601" y="708"/>
                      <a:pt x="601" y="709"/>
                    </a:cubicBezTo>
                    <a:cubicBezTo>
                      <a:pt x="606" y="713"/>
                      <a:pt x="610" y="717"/>
                      <a:pt x="615" y="720"/>
                    </a:cubicBezTo>
                    <a:cubicBezTo>
                      <a:pt x="616" y="721"/>
                      <a:pt x="616" y="721"/>
                      <a:pt x="615" y="721"/>
                    </a:cubicBezTo>
                    <a:cubicBezTo>
                      <a:pt x="620" y="723"/>
                      <a:pt x="621" y="726"/>
                      <a:pt x="624" y="729"/>
                    </a:cubicBezTo>
                    <a:cubicBezTo>
                      <a:pt x="625" y="729"/>
                      <a:pt x="625" y="728"/>
                      <a:pt x="627" y="728"/>
                    </a:cubicBezTo>
                    <a:cubicBezTo>
                      <a:pt x="626" y="730"/>
                      <a:pt x="626" y="731"/>
                      <a:pt x="627" y="732"/>
                    </a:cubicBezTo>
                    <a:cubicBezTo>
                      <a:pt x="628" y="731"/>
                      <a:pt x="629" y="730"/>
                      <a:pt x="630" y="732"/>
                    </a:cubicBezTo>
                    <a:cubicBezTo>
                      <a:pt x="630" y="732"/>
                      <a:pt x="629" y="733"/>
                      <a:pt x="629" y="734"/>
                    </a:cubicBezTo>
                    <a:cubicBezTo>
                      <a:pt x="630" y="736"/>
                      <a:pt x="634" y="736"/>
                      <a:pt x="634" y="740"/>
                    </a:cubicBezTo>
                    <a:cubicBezTo>
                      <a:pt x="637" y="741"/>
                      <a:pt x="638" y="743"/>
                      <a:pt x="640" y="745"/>
                    </a:cubicBezTo>
                    <a:cubicBezTo>
                      <a:pt x="640" y="744"/>
                      <a:pt x="642" y="745"/>
                      <a:pt x="642" y="745"/>
                    </a:cubicBezTo>
                    <a:cubicBezTo>
                      <a:pt x="642" y="747"/>
                      <a:pt x="644" y="748"/>
                      <a:pt x="646" y="749"/>
                    </a:cubicBezTo>
                    <a:cubicBezTo>
                      <a:pt x="646" y="749"/>
                      <a:pt x="648" y="747"/>
                      <a:pt x="649" y="748"/>
                    </a:cubicBezTo>
                    <a:cubicBezTo>
                      <a:pt x="648" y="749"/>
                      <a:pt x="647" y="750"/>
                      <a:pt x="646" y="750"/>
                    </a:cubicBezTo>
                    <a:cubicBezTo>
                      <a:pt x="649" y="751"/>
                      <a:pt x="650" y="754"/>
                      <a:pt x="653" y="752"/>
                    </a:cubicBezTo>
                    <a:cubicBezTo>
                      <a:pt x="653" y="752"/>
                      <a:pt x="654" y="752"/>
                      <a:pt x="654" y="752"/>
                    </a:cubicBezTo>
                    <a:cubicBezTo>
                      <a:pt x="654" y="753"/>
                      <a:pt x="653" y="754"/>
                      <a:pt x="653" y="754"/>
                    </a:cubicBezTo>
                    <a:cubicBezTo>
                      <a:pt x="653" y="755"/>
                      <a:pt x="654" y="755"/>
                      <a:pt x="654" y="756"/>
                    </a:cubicBezTo>
                    <a:cubicBezTo>
                      <a:pt x="655" y="756"/>
                      <a:pt x="656" y="756"/>
                      <a:pt x="656" y="756"/>
                    </a:cubicBezTo>
                    <a:cubicBezTo>
                      <a:pt x="657" y="757"/>
                      <a:pt x="657" y="757"/>
                      <a:pt x="657" y="758"/>
                    </a:cubicBezTo>
                    <a:cubicBezTo>
                      <a:pt x="659" y="760"/>
                      <a:pt x="662" y="762"/>
                      <a:pt x="663" y="763"/>
                    </a:cubicBezTo>
                    <a:cubicBezTo>
                      <a:pt x="664" y="763"/>
                      <a:pt x="665" y="764"/>
                      <a:pt x="666" y="764"/>
                    </a:cubicBezTo>
                    <a:cubicBezTo>
                      <a:pt x="670" y="769"/>
                      <a:pt x="676" y="773"/>
                      <a:pt x="681" y="777"/>
                    </a:cubicBezTo>
                    <a:cubicBezTo>
                      <a:pt x="684" y="780"/>
                      <a:pt x="687" y="782"/>
                      <a:pt x="690" y="785"/>
                    </a:cubicBezTo>
                    <a:cubicBezTo>
                      <a:pt x="691" y="787"/>
                      <a:pt x="693" y="788"/>
                      <a:pt x="695" y="789"/>
                    </a:cubicBezTo>
                    <a:cubicBezTo>
                      <a:pt x="695" y="789"/>
                      <a:pt x="695" y="790"/>
                      <a:pt x="695" y="790"/>
                    </a:cubicBezTo>
                    <a:cubicBezTo>
                      <a:pt x="698" y="791"/>
                      <a:pt x="699" y="795"/>
                      <a:pt x="702" y="795"/>
                    </a:cubicBezTo>
                    <a:cubicBezTo>
                      <a:pt x="701" y="795"/>
                      <a:pt x="701" y="793"/>
                      <a:pt x="702" y="795"/>
                    </a:cubicBezTo>
                    <a:cubicBezTo>
                      <a:pt x="702" y="791"/>
                      <a:pt x="700" y="789"/>
                      <a:pt x="700" y="786"/>
                    </a:cubicBezTo>
                    <a:cubicBezTo>
                      <a:pt x="701" y="786"/>
                      <a:pt x="701" y="786"/>
                      <a:pt x="701" y="787"/>
                    </a:cubicBezTo>
                    <a:cubicBezTo>
                      <a:pt x="702" y="785"/>
                      <a:pt x="701" y="785"/>
                      <a:pt x="702" y="783"/>
                    </a:cubicBezTo>
                    <a:cubicBezTo>
                      <a:pt x="701" y="783"/>
                      <a:pt x="700" y="782"/>
                      <a:pt x="701" y="781"/>
                    </a:cubicBezTo>
                    <a:cubicBezTo>
                      <a:pt x="700" y="781"/>
                      <a:pt x="699" y="781"/>
                      <a:pt x="699" y="780"/>
                    </a:cubicBezTo>
                    <a:cubicBezTo>
                      <a:pt x="698" y="775"/>
                      <a:pt x="696" y="770"/>
                      <a:pt x="695" y="765"/>
                    </a:cubicBezTo>
                    <a:cubicBezTo>
                      <a:pt x="694" y="765"/>
                      <a:pt x="694" y="766"/>
                      <a:pt x="693" y="766"/>
                    </a:cubicBezTo>
                    <a:cubicBezTo>
                      <a:pt x="692" y="765"/>
                      <a:pt x="692" y="764"/>
                      <a:pt x="691" y="763"/>
                    </a:cubicBezTo>
                    <a:cubicBezTo>
                      <a:pt x="691" y="762"/>
                      <a:pt x="689" y="761"/>
                      <a:pt x="688" y="760"/>
                    </a:cubicBezTo>
                    <a:cubicBezTo>
                      <a:pt x="680" y="752"/>
                      <a:pt x="670" y="744"/>
                      <a:pt x="662" y="736"/>
                    </a:cubicBezTo>
                    <a:cubicBezTo>
                      <a:pt x="661" y="734"/>
                      <a:pt x="659" y="733"/>
                      <a:pt x="659" y="731"/>
                    </a:cubicBezTo>
                    <a:cubicBezTo>
                      <a:pt x="655" y="727"/>
                      <a:pt x="651" y="725"/>
                      <a:pt x="648" y="722"/>
                    </a:cubicBezTo>
                    <a:cubicBezTo>
                      <a:pt x="646" y="720"/>
                      <a:pt x="644" y="718"/>
                      <a:pt x="642" y="717"/>
                    </a:cubicBezTo>
                    <a:cubicBezTo>
                      <a:pt x="641" y="716"/>
                      <a:pt x="641" y="716"/>
                      <a:pt x="641" y="715"/>
                    </a:cubicBezTo>
                    <a:cubicBezTo>
                      <a:pt x="639" y="713"/>
                      <a:pt x="635" y="712"/>
                      <a:pt x="637" y="709"/>
                    </a:cubicBezTo>
                    <a:cubicBezTo>
                      <a:pt x="644" y="717"/>
                      <a:pt x="652" y="723"/>
                      <a:pt x="660" y="729"/>
                    </a:cubicBezTo>
                    <a:cubicBezTo>
                      <a:pt x="660" y="731"/>
                      <a:pt x="662" y="732"/>
                      <a:pt x="662" y="734"/>
                    </a:cubicBezTo>
                    <a:cubicBezTo>
                      <a:pt x="663" y="734"/>
                      <a:pt x="664" y="734"/>
                      <a:pt x="664" y="734"/>
                    </a:cubicBezTo>
                    <a:cubicBezTo>
                      <a:pt x="664" y="735"/>
                      <a:pt x="664" y="735"/>
                      <a:pt x="664" y="736"/>
                    </a:cubicBezTo>
                    <a:cubicBezTo>
                      <a:pt x="668" y="739"/>
                      <a:pt x="672" y="743"/>
                      <a:pt x="676" y="746"/>
                    </a:cubicBezTo>
                    <a:cubicBezTo>
                      <a:pt x="678" y="747"/>
                      <a:pt x="681" y="751"/>
                      <a:pt x="684" y="752"/>
                    </a:cubicBezTo>
                    <a:cubicBezTo>
                      <a:pt x="684" y="753"/>
                      <a:pt x="683" y="753"/>
                      <a:pt x="683" y="753"/>
                    </a:cubicBezTo>
                    <a:cubicBezTo>
                      <a:pt x="688" y="756"/>
                      <a:pt x="690" y="761"/>
                      <a:pt x="694" y="764"/>
                    </a:cubicBezTo>
                    <a:cubicBezTo>
                      <a:pt x="694" y="762"/>
                      <a:pt x="693" y="762"/>
                      <a:pt x="694" y="761"/>
                    </a:cubicBezTo>
                    <a:cubicBezTo>
                      <a:pt x="693" y="761"/>
                      <a:pt x="693" y="760"/>
                      <a:pt x="693" y="759"/>
                    </a:cubicBezTo>
                    <a:cubicBezTo>
                      <a:pt x="691" y="755"/>
                      <a:pt x="690" y="751"/>
                      <a:pt x="688" y="747"/>
                    </a:cubicBezTo>
                    <a:cubicBezTo>
                      <a:pt x="686" y="743"/>
                      <a:pt x="684" y="740"/>
                      <a:pt x="682" y="735"/>
                    </a:cubicBezTo>
                    <a:cubicBezTo>
                      <a:pt x="682" y="735"/>
                      <a:pt x="681" y="735"/>
                      <a:pt x="681" y="735"/>
                    </a:cubicBezTo>
                    <a:cubicBezTo>
                      <a:pt x="679" y="729"/>
                      <a:pt x="675" y="726"/>
                      <a:pt x="673" y="720"/>
                    </a:cubicBezTo>
                    <a:cubicBezTo>
                      <a:pt x="673" y="720"/>
                      <a:pt x="673" y="720"/>
                      <a:pt x="673" y="720"/>
                    </a:cubicBezTo>
                    <a:cubicBezTo>
                      <a:pt x="674" y="720"/>
                      <a:pt x="674" y="720"/>
                      <a:pt x="675" y="720"/>
                    </a:cubicBezTo>
                    <a:cubicBezTo>
                      <a:pt x="675" y="721"/>
                      <a:pt x="675" y="721"/>
                      <a:pt x="676" y="721"/>
                    </a:cubicBezTo>
                    <a:cubicBezTo>
                      <a:pt x="676" y="721"/>
                      <a:pt x="677" y="721"/>
                      <a:pt x="678" y="721"/>
                    </a:cubicBezTo>
                    <a:cubicBezTo>
                      <a:pt x="678" y="722"/>
                      <a:pt x="678" y="722"/>
                      <a:pt x="678" y="722"/>
                    </a:cubicBezTo>
                    <a:cubicBezTo>
                      <a:pt x="684" y="727"/>
                      <a:pt x="691" y="733"/>
                      <a:pt x="698" y="737"/>
                    </a:cubicBezTo>
                    <a:cubicBezTo>
                      <a:pt x="701" y="738"/>
                      <a:pt x="703" y="740"/>
                      <a:pt x="706" y="741"/>
                    </a:cubicBezTo>
                    <a:cubicBezTo>
                      <a:pt x="700" y="736"/>
                      <a:pt x="694" y="729"/>
                      <a:pt x="688" y="723"/>
                    </a:cubicBezTo>
                    <a:cubicBezTo>
                      <a:pt x="687" y="724"/>
                      <a:pt x="687" y="724"/>
                      <a:pt x="686" y="724"/>
                    </a:cubicBezTo>
                    <a:cubicBezTo>
                      <a:pt x="687" y="723"/>
                      <a:pt x="686" y="723"/>
                      <a:pt x="686" y="722"/>
                    </a:cubicBezTo>
                    <a:cubicBezTo>
                      <a:pt x="678" y="713"/>
                      <a:pt x="667" y="707"/>
                      <a:pt x="661" y="696"/>
                    </a:cubicBezTo>
                    <a:cubicBezTo>
                      <a:pt x="661" y="696"/>
                      <a:pt x="661" y="696"/>
                      <a:pt x="661" y="696"/>
                    </a:cubicBezTo>
                    <a:cubicBezTo>
                      <a:pt x="663" y="696"/>
                      <a:pt x="664" y="698"/>
                      <a:pt x="665" y="699"/>
                    </a:cubicBezTo>
                    <a:cubicBezTo>
                      <a:pt x="671" y="706"/>
                      <a:pt x="679" y="712"/>
                      <a:pt x="686" y="719"/>
                    </a:cubicBezTo>
                    <a:cubicBezTo>
                      <a:pt x="686" y="720"/>
                      <a:pt x="686" y="718"/>
                      <a:pt x="687" y="719"/>
                    </a:cubicBezTo>
                    <a:cubicBezTo>
                      <a:pt x="689" y="720"/>
                      <a:pt x="690" y="723"/>
                      <a:pt x="692" y="725"/>
                    </a:cubicBezTo>
                    <a:cubicBezTo>
                      <a:pt x="694" y="729"/>
                      <a:pt x="698" y="732"/>
                      <a:pt x="701" y="734"/>
                    </a:cubicBezTo>
                    <a:cubicBezTo>
                      <a:pt x="704" y="737"/>
                      <a:pt x="707" y="739"/>
                      <a:pt x="709" y="742"/>
                    </a:cubicBezTo>
                    <a:cubicBezTo>
                      <a:pt x="709" y="742"/>
                      <a:pt x="710" y="742"/>
                      <a:pt x="710" y="742"/>
                    </a:cubicBezTo>
                    <a:cubicBezTo>
                      <a:pt x="709" y="743"/>
                      <a:pt x="711" y="743"/>
                      <a:pt x="711" y="744"/>
                    </a:cubicBezTo>
                    <a:cubicBezTo>
                      <a:pt x="714" y="745"/>
                      <a:pt x="714" y="747"/>
                      <a:pt x="717" y="747"/>
                    </a:cubicBezTo>
                    <a:cubicBezTo>
                      <a:pt x="717" y="748"/>
                      <a:pt x="718" y="748"/>
                      <a:pt x="718" y="749"/>
                    </a:cubicBezTo>
                    <a:cubicBezTo>
                      <a:pt x="722" y="749"/>
                      <a:pt x="726" y="752"/>
                      <a:pt x="729" y="753"/>
                    </a:cubicBezTo>
                    <a:cubicBezTo>
                      <a:pt x="730" y="753"/>
                      <a:pt x="731" y="753"/>
                      <a:pt x="733" y="754"/>
                    </a:cubicBezTo>
                    <a:cubicBezTo>
                      <a:pt x="736" y="755"/>
                      <a:pt x="739" y="755"/>
                      <a:pt x="742" y="757"/>
                    </a:cubicBezTo>
                    <a:cubicBezTo>
                      <a:pt x="747" y="758"/>
                      <a:pt x="752" y="762"/>
                      <a:pt x="757" y="763"/>
                    </a:cubicBezTo>
                    <a:cubicBezTo>
                      <a:pt x="754" y="758"/>
                      <a:pt x="749" y="756"/>
                      <a:pt x="746" y="752"/>
                    </a:cubicBezTo>
                    <a:cubicBezTo>
                      <a:pt x="748" y="755"/>
                      <a:pt x="751" y="758"/>
                      <a:pt x="754" y="760"/>
                    </a:cubicBezTo>
                    <a:cubicBezTo>
                      <a:pt x="751" y="760"/>
                      <a:pt x="749" y="755"/>
                      <a:pt x="747" y="755"/>
                    </a:cubicBezTo>
                    <a:cubicBezTo>
                      <a:pt x="746" y="753"/>
                      <a:pt x="743" y="751"/>
                      <a:pt x="742" y="749"/>
                    </a:cubicBezTo>
                    <a:cubicBezTo>
                      <a:pt x="742" y="749"/>
                      <a:pt x="743" y="749"/>
                      <a:pt x="743" y="749"/>
                    </a:cubicBezTo>
                    <a:cubicBezTo>
                      <a:pt x="742" y="749"/>
                      <a:pt x="741" y="748"/>
                      <a:pt x="741" y="748"/>
                    </a:cubicBezTo>
                    <a:cubicBezTo>
                      <a:pt x="741" y="750"/>
                      <a:pt x="742" y="751"/>
                      <a:pt x="743" y="752"/>
                    </a:cubicBezTo>
                    <a:cubicBezTo>
                      <a:pt x="730" y="738"/>
                      <a:pt x="717" y="724"/>
                      <a:pt x="704" y="710"/>
                    </a:cubicBezTo>
                    <a:cubicBezTo>
                      <a:pt x="703" y="710"/>
                      <a:pt x="704" y="711"/>
                      <a:pt x="703" y="711"/>
                    </a:cubicBezTo>
                    <a:cubicBezTo>
                      <a:pt x="703" y="712"/>
                      <a:pt x="703" y="711"/>
                      <a:pt x="702" y="711"/>
                    </a:cubicBezTo>
                    <a:cubicBezTo>
                      <a:pt x="702" y="709"/>
                      <a:pt x="701" y="709"/>
                      <a:pt x="701" y="708"/>
                    </a:cubicBezTo>
                    <a:cubicBezTo>
                      <a:pt x="698" y="707"/>
                      <a:pt x="697" y="704"/>
                      <a:pt x="695" y="702"/>
                    </a:cubicBezTo>
                    <a:cubicBezTo>
                      <a:pt x="688" y="696"/>
                      <a:pt x="681" y="691"/>
                      <a:pt x="675" y="684"/>
                    </a:cubicBezTo>
                    <a:cubicBezTo>
                      <a:pt x="674" y="684"/>
                      <a:pt x="674" y="683"/>
                      <a:pt x="674" y="682"/>
                    </a:cubicBezTo>
                    <a:cubicBezTo>
                      <a:pt x="674" y="682"/>
                      <a:pt x="675" y="681"/>
                      <a:pt x="675" y="680"/>
                    </a:cubicBezTo>
                    <a:cubicBezTo>
                      <a:pt x="675" y="680"/>
                      <a:pt x="675" y="680"/>
                      <a:pt x="674" y="680"/>
                    </a:cubicBezTo>
                    <a:cubicBezTo>
                      <a:pt x="672" y="680"/>
                      <a:pt x="673" y="684"/>
                      <a:pt x="670" y="683"/>
                    </a:cubicBezTo>
                    <a:cubicBezTo>
                      <a:pt x="670" y="683"/>
                      <a:pt x="670" y="683"/>
                      <a:pt x="670" y="682"/>
                    </a:cubicBezTo>
                    <a:cubicBezTo>
                      <a:pt x="671" y="681"/>
                      <a:pt x="672" y="680"/>
                      <a:pt x="672" y="678"/>
                    </a:cubicBezTo>
                    <a:cubicBezTo>
                      <a:pt x="669" y="678"/>
                      <a:pt x="667" y="675"/>
                      <a:pt x="663" y="675"/>
                    </a:cubicBezTo>
                    <a:cubicBezTo>
                      <a:pt x="663" y="675"/>
                      <a:pt x="663" y="675"/>
                      <a:pt x="663" y="674"/>
                    </a:cubicBezTo>
                    <a:cubicBezTo>
                      <a:pt x="660" y="673"/>
                      <a:pt x="659" y="670"/>
                      <a:pt x="655" y="670"/>
                    </a:cubicBezTo>
                    <a:cubicBezTo>
                      <a:pt x="655" y="669"/>
                      <a:pt x="655" y="669"/>
                      <a:pt x="655" y="668"/>
                    </a:cubicBezTo>
                    <a:cubicBezTo>
                      <a:pt x="652" y="668"/>
                      <a:pt x="651" y="665"/>
                      <a:pt x="648" y="666"/>
                    </a:cubicBezTo>
                    <a:cubicBezTo>
                      <a:pt x="648" y="665"/>
                      <a:pt x="648" y="664"/>
                      <a:pt x="647" y="663"/>
                    </a:cubicBezTo>
                    <a:cubicBezTo>
                      <a:pt x="646" y="663"/>
                      <a:pt x="646" y="664"/>
                      <a:pt x="646" y="664"/>
                    </a:cubicBezTo>
                    <a:cubicBezTo>
                      <a:pt x="646" y="663"/>
                      <a:pt x="645" y="663"/>
                      <a:pt x="645" y="663"/>
                    </a:cubicBezTo>
                    <a:cubicBezTo>
                      <a:pt x="645" y="663"/>
                      <a:pt x="645" y="662"/>
                      <a:pt x="645" y="661"/>
                    </a:cubicBezTo>
                    <a:cubicBezTo>
                      <a:pt x="643" y="661"/>
                      <a:pt x="643" y="658"/>
                      <a:pt x="644" y="656"/>
                    </a:cubicBezTo>
                    <a:cubicBezTo>
                      <a:pt x="642" y="655"/>
                      <a:pt x="642" y="653"/>
                      <a:pt x="641" y="651"/>
                    </a:cubicBezTo>
                    <a:cubicBezTo>
                      <a:pt x="642" y="651"/>
                      <a:pt x="642" y="650"/>
                      <a:pt x="642" y="649"/>
                    </a:cubicBezTo>
                    <a:cubicBezTo>
                      <a:pt x="642" y="649"/>
                      <a:pt x="641" y="649"/>
                      <a:pt x="641" y="649"/>
                    </a:cubicBezTo>
                    <a:cubicBezTo>
                      <a:pt x="642" y="644"/>
                      <a:pt x="641" y="637"/>
                      <a:pt x="642" y="631"/>
                    </a:cubicBezTo>
                    <a:cubicBezTo>
                      <a:pt x="640" y="631"/>
                      <a:pt x="641" y="629"/>
                      <a:pt x="641" y="627"/>
                    </a:cubicBezTo>
                    <a:cubicBezTo>
                      <a:pt x="640" y="626"/>
                      <a:pt x="641" y="624"/>
                      <a:pt x="639" y="623"/>
                    </a:cubicBezTo>
                    <a:cubicBezTo>
                      <a:pt x="640" y="623"/>
                      <a:pt x="641" y="623"/>
                      <a:pt x="640" y="622"/>
                    </a:cubicBezTo>
                    <a:cubicBezTo>
                      <a:pt x="638" y="612"/>
                      <a:pt x="637" y="601"/>
                      <a:pt x="632" y="592"/>
                    </a:cubicBezTo>
                    <a:cubicBezTo>
                      <a:pt x="633" y="591"/>
                      <a:pt x="632" y="590"/>
                      <a:pt x="631" y="589"/>
                    </a:cubicBezTo>
                    <a:cubicBezTo>
                      <a:pt x="631" y="590"/>
                      <a:pt x="630" y="590"/>
                      <a:pt x="630" y="590"/>
                    </a:cubicBezTo>
                    <a:cubicBezTo>
                      <a:pt x="633" y="596"/>
                      <a:pt x="636" y="602"/>
                      <a:pt x="636" y="609"/>
                    </a:cubicBezTo>
                    <a:cubicBezTo>
                      <a:pt x="635" y="610"/>
                      <a:pt x="635" y="610"/>
                      <a:pt x="634" y="610"/>
                    </a:cubicBezTo>
                    <a:cubicBezTo>
                      <a:pt x="634" y="596"/>
                      <a:pt x="626" y="589"/>
                      <a:pt x="622" y="579"/>
                    </a:cubicBezTo>
                    <a:cubicBezTo>
                      <a:pt x="622" y="579"/>
                      <a:pt x="622" y="578"/>
                      <a:pt x="623" y="578"/>
                    </a:cubicBezTo>
                    <a:cubicBezTo>
                      <a:pt x="625" y="581"/>
                      <a:pt x="626" y="585"/>
                      <a:pt x="629" y="588"/>
                    </a:cubicBezTo>
                    <a:cubicBezTo>
                      <a:pt x="629" y="588"/>
                      <a:pt x="629" y="587"/>
                      <a:pt x="630" y="587"/>
                    </a:cubicBezTo>
                    <a:cubicBezTo>
                      <a:pt x="626" y="580"/>
                      <a:pt x="621" y="572"/>
                      <a:pt x="615" y="566"/>
                    </a:cubicBezTo>
                    <a:cubicBezTo>
                      <a:pt x="614" y="566"/>
                      <a:pt x="614" y="566"/>
                      <a:pt x="613" y="567"/>
                    </a:cubicBezTo>
                    <a:cubicBezTo>
                      <a:pt x="612" y="565"/>
                      <a:pt x="611" y="563"/>
                      <a:pt x="607" y="563"/>
                    </a:cubicBezTo>
                    <a:cubicBezTo>
                      <a:pt x="608" y="561"/>
                      <a:pt x="604" y="561"/>
                      <a:pt x="603" y="562"/>
                    </a:cubicBezTo>
                    <a:cubicBezTo>
                      <a:pt x="606" y="565"/>
                      <a:pt x="613" y="567"/>
                      <a:pt x="613" y="570"/>
                    </a:cubicBezTo>
                    <a:cubicBezTo>
                      <a:pt x="609" y="568"/>
                      <a:pt x="606" y="567"/>
                      <a:pt x="602" y="564"/>
                    </a:cubicBezTo>
                    <a:close/>
                    <a:moveTo>
                      <a:pt x="791" y="561"/>
                    </a:moveTo>
                    <a:cubicBezTo>
                      <a:pt x="788" y="562"/>
                      <a:pt x="789" y="563"/>
                      <a:pt x="791" y="561"/>
                    </a:cubicBezTo>
                    <a:close/>
                    <a:moveTo>
                      <a:pt x="682" y="563"/>
                    </a:moveTo>
                    <a:cubicBezTo>
                      <a:pt x="682" y="564"/>
                      <a:pt x="683" y="563"/>
                      <a:pt x="684" y="563"/>
                    </a:cubicBezTo>
                    <a:cubicBezTo>
                      <a:pt x="683" y="563"/>
                      <a:pt x="682" y="563"/>
                      <a:pt x="682" y="563"/>
                    </a:cubicBezTo>
                    <a:close/>
                    <a:moveTo>
                      <a:pt x="460" y="564"/>
                    </a:moveTo>
                    <a:cubicBezTo>
                      <a:pt x="460" y="564"/>
                      <a:pt x="460" y="564"/>
                      <a:pt x="460" y="564"/>
                    </a:cubicBezTo>
                    <a:cubicBezTo>
                      <a:pt x="460" y="564"/>
                      <a:pt x="458" y="563"/>
                      <a:pt x="459" y="564"/>
                    </a:cubicBezTo>
                    <a:cubicBezTo>
                      <a:pt x="459" y="564"/>
                      <a:pt x="459" y="564"/>
                      <a:pt x="460" y="564"/>
                    </a:cubicBezTo>
                    <a:close/>
                    <a:moveTo>
                      <a:pt x="676" y="566"/>
                    </a:moveTo>
                    <a:cubicBezTo>
                      <a:pt x="677" y="565"/>
                      <a:pt x="679" y="565"/>
                      <a:pt x="681" y="564"/>
                    </a:cubicBezTo>
                    <a:cubicBezTo>
                      <a:pt x="678" y="564"/>
                      <a:pt x="677" y="564"/>
                      <a:pt x="676" y="566"/>
                    </a:cubicBezTo>
                    <a:close/>
                    <a:moveTo>
                      <a:pt x="103" y="569"/>
                    </a:moveTo>
                    <a:cubicBezTo>
                      <a:pt x="104" y="568"/>
                      <a:pt x="103" y="566"/>
                      <a:pt x="103" y="565"/>
                    </a:cubicBezTo>
                    <a:cubicBezTo>
                      <a:pt x="103" y="567"/>
                      <a:pt x="102" y="568"/>
                      <a:pt x="103" y="569"/>
                    </a:cubicBezTo>
                    <a:close/>
                    <a:moveTo>
                      <a:pt x="92" y="572"/>
                    </a:moveTo>
                    <a:cubicBezTo>
                      <a:pt x="92" y="571"/>
                      <a:pt x="93" y="568"/>
                      <a:pt x="92" y="568"/>
                    </a:cubicBezTo>
                    <a:cubicBezTo>
                      <a:pt x="92" y="569"/>
                      <a:pt x="91" y="571"/>
                      <a:pt x="92" y="572"/>
                    </a:cubicBezTo>
                    <a:close/>
                    <a:moveTo>
                      <a:pt x="860" y="577"/>
                    </a:moveTo>
                    <a:cubicBezTo>
                      <a:pt x="861" y="577"/>
                      <a:pt x="862" y="577"/>
                      <a:pt x="862" y="577"/>
                    </a:cubicBezTo>
                    <a:cubicBezTo>
                      <a:pt x="860" y="576"/>
                      <a:pt x="860" y="576"/>
                      <a:pt x="859" y="576"/>
                    </a:cubicBezTo>
                    <a:cubicBezTo>
                      <a:pt x="861" y="576"/>
                      <a:pt x="861" y="576"/>
                      <a:pt x="862" y="576"/>
                    </a:cubicBezTo>
                    <a:cubicBezTo>
                      <a:pt x="860" y="575"/>
                      <a:pt x="860" y="576"/>
                      <a:pt x="859" y="575"/>
                    </a:cubicBezTo>
                    <a:cubicBezTo>
                      <a:pt x="861" y="575"/>
                      <a:pt x="863" y="575"/>
                      <a:pt x="863" y="577"/>
                    </a:cubicBezTo>
                    <a:cubicBezTo>
                      <a:pt x="863" y="577"/>
                      <a:pt x="862" y="576"/>
                      <a:pt x="862" y="577"/>
                    </a:cubicBezTo>
                    <a:cubicBezTo>
                      <a:pt x="863" y="578"/>
                      <a:pt x="864" y="578"/>
                      <a:pt x="865" y="578"/>
                    </a:cubicBezTo>
                    <a:cubicBezTo>
                      <a:pt x="865" y="578"/>
                      <a:pt x="864" y="577"/>
                      <a:pt x="865" y="577"/>
                    </a:cubicBezTo>
                    <a:cubicBezTo>
                      <a:pt x="865" y="577"/>
                      <a:pt x="865" y="577"/>
                      <a:pt x="866" y="577"/>
                    </a:cubicBezTo>
                    <a:cubicBezTo>
                      <a:pt x="867" y="575"/>
                      <a:pt x="866" y="570"/>
                      <a:pt x="865" y="568"/>
                    </a:cubicBezTo>
                    <a:cubicBezTo>
                      <a:pt x="861" y="571"/>
                      <a:pt x="856" y="570"/>
                      <a:pt x="851" y="573"/>
                    </a:cubicBezTo>
                    <a:cubicBezTo>
                      <a:pt x="851" y="573"/>
                      <a:pt x="848" y="575"/>
                      <a:pt x="849" y="576"/>
                    </a:cubicBezTo>
                    <a:cubicBezTo>
                      <a:pt x="849" y="574"/>
                      <a:pt x="850" y="575"/>
                      <a:pt x="851" y="575"/>
                    </a:cubicBezTo>
                    <a:cubicBezTo>
                      <a:pt x="851" y="575"/>
                      <a:pt x="851" y="575"/>
                      <a:pt x="851" y="575"/>
                    </a:cubicBezTo>
                    <a:cubicBezTo>
                      <a:pt x="850" y="575"/>
                      <a:pt x="851" y="576"/>
                      <a:pt x="850" y="577"/>
                    </a:cubicBezTo>
                    <a:cubicBezTo>
                      <a:pt x="850" y="577"/>
                      <a:pt x="850" y="577"/>
                      <a:pt x="849" y="577"/>
                    </a:cubicBezTo>
                    <a:cubicBezTo>
                      <a:pt x="849" y="576"/>
                      <a:pt x="850" y="576"/>
                      <a:pt x="849" y="576"/>
                    </a:cubicBezTo>
                    <a:cubicBezTo>
                      <a:pt x="849" y="577"/>
                      <a:pt x="848" y="576"/>
                      <a:pt x="848" y="577"/>
                    </a:cubicBezTo>
                    <a:cubicBezTo>
                      <a:pt x="848" y="576"/>
                      <a:pt x="847" y="576"/>
                      <a:pt x="845" y="576"/>
                    </a:cubicBezTo>
                    <a:cubicBezTo>
                      <a:pt x="846" y="577"/>
                      <a:pt x="845" y="577"/>
                      <a:pt x="844" y="577"/>
                    </a:cubicBezTo>
                    <a:cubicBezTo>
                      <a:pt x="845" y="578"/>
                      <a:pt x="845" y="579"/>
                      <a:pt x="844" y="579"/>
                    </a:cubicBezTo>
                    <a:cubicBezTo>
                      <a:pt x="844" y="579"/>
                      <a:pt x="844" y="579"/>
                      <a:pt x="844" y="577"/>
                    </a:cubicBezTo>
                    <a:cubicBezTo>
                      <a:pt x="842" y="578"/>
                      <a:pt x="840" y="579"/>
                      <a:pt x="840" y="580"/>
                    </a:cubicBezTo>
                    <a:cubicBezTo>
                      <a:pt x="840" y="580"/>
                      <a:pt x="841" y="579"/>
                      <a:pt x="839" y="579"/>
                    </a:cubicBezTo>
                    <a:cubicBezTo>
                      <a:pt x="839" y="580"/>
                      <a:pt x="839" y="581"/>
                      <a:pt x="838" y="581"/>
                    </a:cubicBezTo>
                    <a:cubicBezTo>
                      <a:pt x="838" y="581"/>
                      <a:pt x="838" y="581"/>
                      <a:pt x="837" y="580"/>
                    </a:cubicBezTo>
                    <a:cubicBezTo>
                      <a:pt x="838" y="581"/>
                      <a:pt x="838" y="581"/>
                      <a:pt x="839" y="580"/>
                    </a:cubicBezTo>
                    <a:cubicBezTo>
                      <a:pt x="835" y="581"/>
                      <a:pt x="831" y="582"/>
                      <a:pt x="829" y="584"/>
                    </a:cubicBezTo>
                    <a:cubicBezTo>
                      <a:pt x="828" y="584"/>
                      <a:pt x="828" y="584"/>
                      <a:pt x="827" y="584"/>
                    </a:cubicBezTo>
                    <a:cubicBezTo>
                      <a:pt x="822" y="588"/>
                      <a:pt x="814" y="589"/>
                      <a:pt x="807" y="592"/>
                    </a:cubicBezTo>
                    <a:cubicBezTo>
                      <a:pt x="807" y="593"/>
                      <a:pt x="807" y="593"/>
                      <a:pt x="807" y="593"/>
                    </a:cubicBezTo>
                    <a:cubicBezTo>
                      <a:pt x="804" y="595"/>
                      <a:pt x="801" y="595"/>
                      <a:pt x="798" y="597"/>
                    </a:cubicBezTo>
                    <a:cubicBezTo>
                      <a:pt x="797" y="596"/>
                      <a:pt x="795" y="597"/>
                      <a:pt x="794" y="598"/>
                    </a:cubicBezTo>
                    <a:cubicBezTo>
                      <a:pt x="794" y="598"/>
                      <a:pt x="794" y="597"/>
                      <a:pt x="793" y="598"/>
                    </a:cubicBezTo>
                    <a:cubicBezTo>
                      <a:pt x="785" y="603"/>
                      <a:pt x="775" y="605"/>
                      <a:pt x="765" y="610"/>
                    </a:cubicBezTo>
                    <a:cubicBezTo>
                      <a:pt x="756" y="613"/>
                      <a:pt x="749" y="618"/>
                      <a:pt x="741" y="620"/>
                    </a:cubicBezTo>
                    <a:cubicBezTo>
                      <a:pt x="737" y="623"/>
                      <a:pt x="732" y="624"/>
                      <a:pt x="728" y="626"/>
                    </a:cubicBezTo>
                    <a:cubicBezTo>
                      <a:pt x="725" y="627"/>
                      <a:pt x="722" y="629"/>
                      <a:pt x="718" y="630"/>
                    </a:cubicBezTo>
                    <a:cubicBezTo>
                      <a:pt x="718" y="630"/>
                      <a:pt x="718" y="631"/>
                      <a:pt x="718" y="631"/>
                    </a:cubicBezTo>
                    <a:cubicBezTo>
                      <a:pt x="718" y="630"/>
                      <a:pt x="717" y="631"/>
                      <a:pt x="716" y="631"/>
                    </a:cubicBezTo>
                    <a:cubicBezTo>
                      <a:pt x="714" y="633"/>
                      <a:pt x="710" y="634"/>
                      <a:pt x="708" y="634"/>
                    </a:cubicBezTo>
                    <a:cubicBezTo>
                      <a:pt x="708" y="634"/>
                      <a:pt x="708" y="635"/>
                      <a:pt x="708" y="635"/>
                    </a:cubicBezTo>
                    <a:cubicBezTo>
                      <a:pt x="707" y="635"/>
                      <a:pt x="706" y="637"/>
                      <a:pt x="706" y="636"/>
                    </a:cubicBezTo>
                    <a:cubicBezTo>
                      <a:pt x="706" y="635"/>
                      <a:pt x="707" y="636"/>
                      <a:pt x="707" y="634"/>
                    </a:cubicBezTo>
                    <a:cubicBezTo>
                      <a:pt x="706" y="635"/>
                      <a:pt x="706" y="635"/>
                      <a:pt x="704" y="635"/>
                    </a:cubicBezTo>
                    <a:cubicBezTo>
                      <a:pt x="704" y="637"/>
                      <a:pt x="700" y="636"/>
                      <a:pt x="699" y="638"/>
                    </a:cubicBezTo>
                    <a:cubicBezTo>
                      <a:pt x="700" y="639"/>
                      <a:pt x="701" y="637"/>
                      <a:pt x="702" y="637"/>
                    </a:cubicBezTo>
                    <a:cubicBezTo>
                      <a:pt x="699" y="639"/>
                      <a:pt x="697" y="641"/>
                      <a:pt x="693" y="642"/>
                    </a:cubicBezTo>
                    <a:cubicBezTo>
                      <a:pt x="693" y="642"/>
                      <a:pt x="693" y="643"/>
                      <a:pt x="693" y="643"/>
                    </a:cubicBezTo>
                    <a:cubicBezTo>
                      <a:pt x="688" y="645"/>
                      <a:pt x="685" y="648"/>
                      <a:pt x="680" y="649"/>
                    </a:cubicBezTo>
                    <a:cubicBezTo>
                      <a:pt x="676" y="651"/>
                      <a:pt x="671" y="653"/>
                      <a:pt x="667" y="655"/>
                    </a:cubicBezTo>
                    <a:cubicBezTo>
                      <a:pt x="664" y="657"/>
                      <a:pt x="658" y="660"/>
                      <a:pt x="653" y="661"/>
                    </a:cubicBezTo>
                    <a:cubicBezTo>
                      <a:pt x="653" y="662"/>
                      <a:pt x="652" y="662"/>
                      <a:pt x="651" y="664"/>
                    </a:cubicBezTo>
                    <a:cubicBezTo>
                      <a:pt x="653" y="664"/>
                      <a:pt x="655" y="665"/>
                      <a:pt x="657" y="666"/>
                    </a:cubicBezTo>
                    <a:cubicBezTo>
                      <a:pt x="659" y="665"/>
                      <a:pt x="663" y="664"/>
                      <a:pt x="664" y="663"/>
                    </a:cubicBezTo>
                    <a:cubicBezTo>
                      <a:pt x="670" y="660"/>
                      <a:pt x="676" y="657"/>
                      <a:pt x="681" y="655"/>
                    </a:cubicBezTo>
                    <a:cubicBezTo>
                      <a:pt x="684" y="654"/>
                      <a:pt x="686" y="652"/>
                      <a:pt x="689" y="651"/>
                    </a:cubicBezTo>
                    <a:cubicBezTo>
                      <a:pt x="689" y="651"/>
                      <a:pt x="690" y="651"/>
                      <a:pt x="690" y="651"/>
                    </a:cubicBezTo>
                    <a:cubicBezTo>
                      <a:pt x="694" y="650"/>
                      <a:pt x="697" y="647"/>
                      <a:pt x="700" y="646"/>
                    </a:cubicBezTo>
                    <a:cubicBezTo>
                      <a:pt x="700" y="646"/>
                      <a:pt x="701" y="646"/>
                      <a:pt x="701" y="646"/>
                    </a:cubicBezTo>
                    <a:cubicBezTo>
                      <a:pt x="704" y="645"/>
                      <a:pt x="707" y="643"/>
                      <a:pt x="710" y="642"/>
                    </a:cubicBezTo>
                    <a:cubicBezTo>
                      <a:pt x="712" y="641"/>
                      <a:pt x="713" y="641"/>
                      <a:pt x="714" y="640"/>
                    </a:cubicBezTo>
                    <a:cubicBezTo>
                      <a:pt x="720" y="636"/>
                      <a:pt x="729" y="634"/>
                      <a:pt x="737" y="631"/>
                    </a:cubicBezTo>
                    <a:cubicBezTo>
                      <a:pt x="755" y="622"/>
                      <a:pt x="774" y="615"/>
                      <a:pt x="792" y="606"/>
                    </a:cubicBezTo>
                    <a:cubicBezTo>
                      <a:pt x="803" y="603"/>
                      <a:pt x="812" y="597"/>
                      <a:pt x="823" y="594"/>
                    </a:cubicBezTo>
                    <a:cubicBezTo>
                      <a:pt x="826" y="592"/>
                      <a:pt x="831" y="592"/>
                      <a:pt x="834" y="589"/>
                    </a:cubicBezTo>
                    <a:cubicBezTo>
                      <a:pt x="834" y="589"/>
                      <a:pt x="834" y="589"/>
                      <a:pt x="834" y="589"/>
                    </a:cubicBezTo>
                    <a:cubicBezTo>
                      <a:pt x="840" y="589"/>
                      <a:pt x="846" y="584"/>
                      <a:pt x="851" y="583"/>
                    </a:cubicBezTo>
                    <a:cubicBezTo>
                      <a:pt x="851" y="582"/>
                      <a:pt x="851" y="582"/>
                      <a:pt x="851" y="581"/>
                    </a:cubicBezTo>
                    <a:cubicBezTo>
                      <a:pt x="852" y="582"/>
                      <a:pt x="851" y="582"/>
                      <a:pt x="851" y="583"/>
                    </a:cubicBezTo>
                    <a:cubicBezTo>
                      <a:pt x="855" y="581"/>
                      <a:pt x="858" y="580"/>
                      <a:pt x="861" y="578"/>
                    </a:cubicBezTo>
                    <a:cubicBezTo>
                      <a:pt x="861" y="577"/>
                      <a:pt x="861" y="578"/>
                      <a:pt x="860" y="577"/>
                    </a:cubicBezTo>
                    <a:close/>
                    <a:moveTo>
                      <a:pt x="838" y="568"/>
                    </a:moveTo>
                    <a:cubicBezTo>
                      <a:pt x="838" y="568"/>
                      <a:pt x="838" y="568"/>
                      <a:pt x="837" y="568"/>
                    </a:cubicBezTo>
                    <a:cubicBezTo>
                      <a:pt x="837" y="569"/>
                      <a:pt x="838" y="569"/>
                      <a:pt x="838" y="568"/>
                    </a:cubicBezTo>
                    <a:close/>
                    <a:moveTo>
                      <a:pt x="670" y="571"/>
                    </a:moveTo>
                    <a:cubicBezTo>
                      <a:pt x="672" y="570"/>
                      <a:pt x="675" y="570"/>
                      <a:pt x="675" y="568"/>
                    </a:cubicBezTo>
                    <a:cubicBezTo>
                      <a:pt x="674" y="569"/>
                      <a:pt x="671" y="570"/>
                      <a:pt x="670" y="571"/>
                    </a:cubicBezTo>
                    <a:close/>
                    <a:moveTo>
                      <a:pt x="669" y="572"/>
                    </a:moveTo>
                    <a:cubicBezTo>
                      <a:pt x="669" y="572"/>
                      <a:pt x="670" y="572"/>
                      <a:pt x="670" y="571"/>
                    </a:cubicBezTo>
                    <a:cubicBezTo>
                      <a:pt x="670" y="571"/>
                      <a:pt x="670" y="571"/>
                      <a:pt x="670" y="571"/>
                    </a:cubicBezTo>
                    <a:cubicBezTo>
                      <a:pt x="667" y="572"/>
                      <a:pt x="664" y="572"/>
                      <a:pt x="663" y="575"/>
                    </a:cubicBezTo>
                    <a:cubicBezTo>
                      <a:pt x="665" y="574"/>
                      <a:pt x="667" y="573"/>
                      <a:pt x="669" y="572"/>
                    </a:cubicBezTo>
                    <a:cubicBezTo>
                      <a:pt x="669" y="572"/>
                      <a:pt x="668" y="572"/>
                      <a:pt x="669" y="572"/>
                    </a:cubicBezTo>
                    <a:close/>
                    <a:moveTo>
                      <a:pt x="354" y="576"/>
                    </a:moveTo>
                    <a:cubicBezTo>
                      <a:pt x="354" y="575"/>
                      <a:pt x="356" y="572"/>
                      <a:pt x="355" y="571"/>
                    </a:cubicBezTo>
                    <a:cubicBezTo>
                      <a:pt x="355" y="573"/>
                      <a:pt x="353" y="575"/>
                      <a:pt x="354" y="576"/>
                    </a:cubicBezTo>
                    <a:close/>
                    <a:moveTo>
                      <a:pt x="657" y="574"/>
                    </a:moveTo>
                    <a:cubicBezTo>
                      <a:pt x="657" y="574"/>
                      <a:pt x="657" y="574"/>
                      <a:pt x="657" y="575"/>
                    </a:cubicBezTo>
                    <a:cubicBezTo>
                      <a:pt x="654" y="574"/>
                      <a:pt x="653" y="577"/>
                      <a:pt x="649" y="577"/>
                    </a:cubicBezTo>
                    <a:cubicBezTo>
                      <a:pt x="650" y="576"/>
                      <a:pt x="649" y="576"/>
                      <a:pt x="649" y="575"/>
                    </a:cubicBezTo>
                    <a:cubicBezTo>
                      <a:pt x="650" y="575"/>
                      <a:pt x="652" y="575"/>
                      <a:pt x="652" y="573"/>
                    </a:cubicBezTo>
                    <a:cubicBezTo>
                      <a:pt x="644" y="575"/>
                      <a:pt x="638" y="579"/>
                      <a:pt x="630" y="582"/>
                    </a:cubicBezTo>
                    <a:cubicBezTo>
                      <a:pt x="631" y="584"/>
                      <a:pt x="632" y="586"/>
                      <a:pt x="633" y="587"/>
                    </a:cubicBezTo>
                    <a:cubicBezTo>
                      <a:pt x="633" y="586"/>
                      <a:pt x="633" y="586"/>
                      <a:pt x="634" y="586"/>
                    </a:cubicBezTo>
                    <a:cubicBezTo>
                      <a:pt x="634" y="586"/>
                      <a:pt x="634" y="586"/>
                      <a:pt x="634" y="586"/>
                    </a:cubicBezTo>
                    <a:cubicBezTo>
                      <a:pt x="643" y="583"/>
                      <a:pt x="651" y="580"/>
                      <a:pt x="660" y="577"/>
                    </a:cubicBezTo>
                    <a:cubicBezTo>
                      <a:pt x="660" y="576"/>
                      <a:pt x="660" y="575"/>
                      <a:pt x="661" y="575"/>
                    </a:cubicBezTo>
                    <a:cubicBezTo>
                      <a:pt x="661" y="575"/>
                      <a:pt x="660" y="575"/>
                      <a:pt x="660" y="574"/>
                    </a:cubicBezTo>
                    <a:cubicBezTo>
                      <a:pt x="661" y="574"/>
                      <a:pt x="661" y="575"/>
                      <a:pt x="661" y="575"/>
                    </a:cubicBezTo>
                    <a:cubicBezTo>
                      <a:pt x="661" y="574"/>
                      <a:pt x="662" y="573"/>
                      <a:pt x="662" y="573"/>
                    </a:cubicBezTo>
                    <a:cubicBezTo>
                      <a:pt x="660" y="573"/>
                      <a:pt x="659" y="573"/>
                      <a:pt x="657" y="574"/>
                    </a:cubicBezTo>
                    <a:close/>
                    <a:moveTo>
                      <a:pt x="105" y="577"/>
                    </a:moveTo>
                    <a:cubicBezTo>
                      <a:pt x="104" y="576"/>
                      <a:pt x="105" y="575"/>
                      <a:pt x="104" y="573"/>
                    </a:cubicBezTo>
                    <a:cubicBezTo>
                      <a:pt x="104" y="575"/>
                      <a:pt x="104" y="576"/>
                      <a:pt x="105" y="577"/>
                    </a:cubicBezTo>
                    <a:close/>
                    <a:moveTo>
                      <a:pt x="876" y="575"/>
                    </a:moveTo>
                    <a:cubicBezTo>
                      <a:pt x="877" y="576"/>
                      <a:pt x="880" y="574"/>
                      <a:pt x="881" y="574"/>
                    </a:cubicBezTo>
                    <a:cubicBezTo>
                      <a:pt x="879" y="573"/>
                      <a:pt x="877" y="574"/>
                      <a:pt x="876" y="575"/>
                    </a:cubicBezTo>
                    <a:close/>
                    <a:moveTo>
                      <a:pt x="92" y="574"/>
                    </a:moveTo>
                    <a:cubicBezTo>
                      <a:pt x="91" y="583"/>
                      <a:pt x="94" y="589"/>
                      <a:pt x="93" y="595"/>
                    </a:cubicBezTo>
                    <a:cubicBezTo>
                      <a:pt x="95" y="601"/>
                      <a:pt x="95" y="609"/>
                      <a:pt x="95" y="615"/>
                    </a:cubicBezTo>
                    <a:cubicBezTo>
                      <a:pt x="95" y="614"/>
                      <a:pt x="96" y="614"/>
                      <a:pt x="96" y="615"/>
                    </a:cubicBezTo>
                    <a:cubicBezTo>
                      <a:pt x="96" y="615"/>
                      <a:pt x="96" y="616"/>
                      <a:pt x="97" y="616"/>
                    </a:cubicBezTo>
                    <a:cubicBezTo>
                      <a:pt x="97" y="605"/>
                      <a:pt x="95" y="593"/>
                      <a:pt x="94" y="582"/>
                    </a:cubicBezTo>
                    <a:cubicBezTo>
                      <a:pt x="94" y="582"/>
                      <a:pt x="95" y="581"/>
                      <a:pt x="95" y="580"/>
                    </a:cubicBezTo>
                    <a:cubicBezTo>
                      <a:pt x="95" y="580"/>
                      <a:pt x="94" y="579"/>
                      <a:pt x="94" y="579"/>
                    </a:cubicBezTo>
                    <a:cubicBezTo>
                      <a:pt x="94" y="577"/>
                      <a:pt x="95" y="575"/>
                      <a:pt x="94" y="574"/>
                    </a:cubicBezTo>
                    <a:cubicBezTo>
                      <a:pt x="94" y="575"/>
                      <a:pt x="92" y="575"/>
                      <a:pt x="92" y="574"/>
                    </a:cubicBezTo>
                    <a:close/>
                    <a:moveTo>
                      <a:pt x="98" y="611"/>
                    </a:moveTo>
                    <a:cubicBezTo>
                      <a:pt x="99" y="610"/>
                      <a:pt x="100" y="608"/>
                      <a:pt x="101" y="608"/>
                    </a:cubicBezTo>
                    <a:cubicBezTo>
                      <a:pt x="99" y="596"/>
                      <a:pt x="98" y="585"/>
                      <a:pt x="96" y="574"/>
                    </a:cubicBezTo>
                    <a:cubicBezTo>
                      <a:pt x="96" y="585"/>
                      <a:pt x="98" y="597"/>
                      <a:pt x="98" y="611"/>
                    </a:cubicBezTo>
                    <a:close/>
                    <a:moveTo>
                      <a:pt x="451" y="577"/>
                    </a:moveTo>
                    <a:cubicBezTo>
                      <a:pt x="451" y="576"/>
                      <a:pt x="451" y="576"/>
                      <a:pt x="452" y="575"/>
                    </a:cubicBezTo>
                    <a:cubicBezTo>
                      <a:pt x="451" y="575"/>
                      <a:pt x="450" y="576"/>
                      <a:pt x="451" y="577"/>
                    </a:cubicBezTo>
                    <a:close/>
                    <a:moveTo>
                      <a:pt x="104" y="602"/>
                    </a:moveTo>
                    <a:cubicBezTo>
                      <a:pt x="104" y="602"/>
                      <a:pt x="104" y="600"/>
                      <a:pt x="105" y="599"/>
                    </a:cubicBezTo>
                    <a:cubicBezTo>
                      <a:pt x="105" y="598"/>
                      <a:pt x="106" y="600"/>
                      <a:pt x="106" y="599"/>
                    </a:cubicBezTo>
                    <a:cubicBezTo>
                      <a:pt x="106" y="598"/>
                      <a:pt x="106" y="598"/>
                      <a:pt x="105" y="598"/>
                    </a:cubicBezTo>
                    <a:cubicBezTo>
                      <a:pt x="106" y="596"/>
                      <a:pt x="104" y="591"/>
                      <a:pt x="105" y="588"/>
                    </a:cubicBezTo>
                    <a:cubicBezTo>
                      <a:pt x="101" y="585"/>
                      <a:pt x="104" y="580"/>
                      <a:pt x="102" y="576"/>
                    </a:cubicBezTo>
                    <a:cubicBezTo>
                      <a:pt x="102" y="585"/>
                      <a:pt x="102" y="593"/>
                      <a:pt x="104" y="602"/>
                    </a:cubicBezTo>
                    <a:close/>
                    <a:moveTo>
                      <a:pt x="88" y="582"/>
                    </a:moveTo>
                    <a:cubicBezTo>
                      <a:pt x="88" y="583"/>
                      <a:pt x="89" y="583"/>
                      <a:pt x="89" y="584"/>
                    </a:cubicBezTo>
                    <a:cubicBezTo>
                      <a:pt x="88" y="583"/>
                      <a:pt x="89" y="584"/>
                      <a:pt x="88" y="584"/>
                    </a:cubicBezTo>
                    <a:cubicBezTo>
                      <a:pt x="90" y="587"/>
                      <a:pt x="89" y="590"/>
                      <a:pt x="89" y="593"/>
                    </a:cubicBezTo>
                    <a:cubicBezTo>
                      <a:pt x="89" y="597"/>
                      <a:pt x="90" y="601"/>
                      <a:pt x="90" y="606"/>
                    </a:cubicBezTo>
                    <a:cubicBezTo>
                      <a:pt x="90" y="609"/>
                      <a:pt x="91" y="611"/>
                      <a:pt x="91" y="613"/>
                    </a:cubicBezTo>
                    <a:cubicBezTo>
                      <a:pt x="92" y="613"/>
                      <a:pt x="91" y="611"/>
                      <a:pt x="93" y="611"/>
                    </a:cubicBezTo>
                    <a:cubicBezTo>
                      <a:pt x="94" y="612"/>
                      <a:pt x="92" y="614"/>
                      <a:pt x="93" y="614"/>
                    </a:cubicBezTo>
                    <a:cubicBezTo>
                      <a:pt x="94" y="602"/>
                      <a:pt x="92" y="592"/>
                      <a:pt x="91" y="578"/>
                    </a:cubicBezTo>
                    <a:cubicBezTo>
                      <a:pt x="87" y="577"/>
                      <a:pt x="89" y="580"/>
                      <a:pt x="88" y="582"/>
                    </a:cubicBezTo>
                    <a:close/>
                    <a:moveTo>
                      <a:pt x="460" y="583"/>
                    </a:moveTo>
                    <a:cubicBezTo>
                      <a:pt x="460" y="582"/>
                      <a:pt x="463" y="581"/>
                      <a:pt x="461" y="580"/>
                    </a:cubicBezTo>
                    <a:cubicBezTo>
                      <a:pt x="461" y="581"/>
                      <a:pt x="459" y="582"/>
                      <a:pt x="460" y="583"/>
                    </a:cubicBezTo>
                    <a:close/>
                    <a:moveTo>
                      <a:pt x="867" y="583"/>
                    </a:moveTo>
                    <a:cubicBezTo>
                      <a:pt x="868" y="582"/>
                      <a:pt x="870" y="583"/>
                      <a:pt x="870" y="581"/>
                    </a:cubicBezTo>
                    <a:cubicBezTo>
                      <a:pt x="869" y="582"/>
                      <a:pt x="867" y="582"/>
                      <a:pt x="867" y="583"/>
                    </a:cubicBezTo>
                    <a:close/>
                    <a:moveTo>
                      <a:pt x="456" y="588"/>
                    </a:moveTo>
                    <a:cubicBezTo>
                      <a:pt x="457" y="586"/>
                      <a:pt x="458" y="585"/>
                      <a:pt x="459" y="583"/>
                    </a:cubicBezTo>
                    <a:cubicBezTo>
                      <a:pt x="458" y="584"/>
                      <a:pt x="456" y="586"/>
                      <a:pt x="456" y="588"/>
                    </a:cubicBezTo>
                    <a:close/>
                    <a:moveTo>
                      <a:pt x="541" y="587"/>
                    </a:moveTo>
                    <a:cubicBezTo>
                      <a:pt x="541" y="587"/>
                      <a:pt x="541" y="588"/>
                      <a:pt x="541" y="588"/>
                    </a:cubicBezTo>
                    <a:cubicBezTo>
                      <a:pt x="540" y="587"/>
                      <a:pt x="540" y="589"/>
                      <a:pt x="539" y="587"/>
                    </a:cubicBezTo>
                    <a:cubicBezTo>
                      <a:pt x="539" y="589"/>
                      <a:pt x="537" y="589"/>
                      <a:pt x="536" y="590"/>
                    </a:cubicBezTo>
                    <a:cubicBezTo>
                      <a:pt x="537" y="590"/>
                      <a:pt x="538" y="590"/>
                      <a:pt x="538" y="589"/>
                    </a:cubicBezTo>
                    <a:cubicBezTo>
                      <a:pt x="538" y="590"/>
                      <a:pt x="539" y="590"/>
                      <a:pt x="540" y="590"/>
                    </a:cubicBezTo>
                    <a:cubicBezTo>
                      <a:pt x="540" y="590"/>
                      <a:pt x="539" y="590"/>
                      <a:pt x="539" y="591"/>
                    </a:cubicBezTo>
                    <a:cubicBezTo>
                      <a:pt x="540" y="591"/>
                      <a:pt x="540" y="591"/>
                      <a:pt x="541" y="592"/>
                    </a:cubicBezTo>
                    <a:cubicBezTo>
                      <a:pt x="543" y="590"/>
                      <a:pt x="543" y="594"/>
                      <a:pt x="545" y="593"/>
                    </a:cubicBezTo>
                    <a:cubicBezTo>
                      <a:pt x="545" y="594"/>
                      <a:pt x="546" y="594"/>
                      <a:pt x="547" y="594"/>
                    </a:cubicBezTo>
                    <a:cubicBezTo>
                      <a:pt x="548" y="594"/>
                      <a:pt x="548" y="594"/>
                      <a:pt x="550" y="594"/>
                    </a:cubicBezTo>
                    <a:cubicBezTo>
                      <a:pt x="549" y="593"/>
                      <a:pt x="546" y="592"/>
                      <a:pt x="547" y="590"/>
                    </a:cubicBezTo>
                    <a:cubicBezTo>
                      <a:pt x="546" y="590"/>
                      <a:pt x="546" y="591"/>
                      <a:pt x="545" y="591"/>
                    </a:cubicBezTo>
                    <a:cubicBezTo>
                      <a:pt x="545" y="591"/>
                      <a:pt x="545" y="591"/>
                      <a:pt x="545" y="590"/>
                    </a:cubicBezTo>
                    <a:cubicBezTo>
                      <a:pt x="545" y="590"/>
                      <a:pt x="546" y="590"/>
                      <a:pt x="546" y="590"/>
                    </a:cubicBezTo>
                    <a:cubicBezTo>
                      <a:pt x="545" y="589"/>
                      <a:pt x="542" y="588"/>
                      <a:pt x="542" y="587"/>
                    </a:cubicBezTo>
                    <a:cubicBezTo>
                      <a:pt x="542" y="587"/>
                      <a:pt x="542" y="587"/>
                      <a:pt x="541" y="587"/>
                    </a:cubicBezTo>
                    <a:close/>
                    <a:moveTo>
                      <a:pt x="452" y="591"/>
                    </a:moveTo>
                    <a:cubicBezTo>
                      <a:pt x="453" y="590"/>
                      <a:pt x="453" y="590"/>
                      <a:pt x="454" y="590"/>
                    </a:cubicBezTo>
                    <a:cubicBezTo>
                      <a:pt x="453" y="589"/>
                      <a:pt x="455" y="588"/>
                      <a:pt x="454" y="588"/>
                    </a:cubicBezTo>
                    <a:cubicBezTo>
                      <a:pt x="454" y="589"/>
                      <a:pt x="451" y="589"/>
                      <a:pt x="452" y="591"/>
                    </a:cubicBezTo>
                    <a:close/>
                    <a:moveTo>
                      <a:pt x="375" y="599"/>
                    </a:moveTo>
                    <a:cubicBezTo>
                      <a:pt x="376" y="598"/>
                      <a:pt x="377" y="596"/>
                      <a:pt x="375" y="595"/>
                    </a:cubicBezTo>
                    <a:cubicBezTo>
                      <a:pt x="375" y="597"/>
                      <a:pt x="374" y="598"/>
                      <a:pt x="375" y="599"/>
                    </a:cubicBezTo>
                    <a:close/>
                    <a:moveTo>
                      <a:pt x="822" y="597"/>
                    </a:moveTo>
                    <a:cubicBezTo>
                      <a:pt x="823" y="597"/>
                      <a:pt x="823" y="596"/>
                      <a:pt x="824" y="596"/>
                    </a:cubicBezTo>
                    <a:cubicBezTo>
                      <a:pt x="823" y="596"/>
                      <a:pt x="823" y="596"/>
                      <a:pt x="822" y="596"/>
                    </a:cubicBezTo>
                    <a:cubicBezTo>
                      <a:pt x="822" y="596"/>
                      <a:pt x="822" y="596"/>
                      <a:pt x="822" y="597"/>
                    </a:cubicBezTo>
                    <a:close/>
                    <a:moveTo>
                      <a:pt x="537" y="597"/>
                    </a:moveTo>
                    <a:cubicBezTo>
                      <a:pt x="536" y="596"/>
                      <a:pt x="535" y="599"/>
                      <a:pt x="534" y="597"/>
                    </a:cubicBezTo>
                    <a:cubicBezTo>
                      <a:pt x="534" y="598"/>
                      <a:pt x="534" y="598"/>
                      <a:pt x="533" y="598"/>
                    </a:cubicBezTo>
                    <a:cubicBezTo>
                      <a:pt x="532" y="597"/>
                      <a:pt x="525" y="599"/>
                      <a:pt x="526" y="600"/>
                    </a:cubicBezTo>
                    <a:cubicBezTo>
                      <a:pt x="524" y="599"/>
                      <a:pt x="524" y="600"/>
                      <a:pt x="523" y="600"/>
                    </a:cubicBezTo>
                    <a:cubicBezTo>
                      <a:pt x="523" y="601"/>
                      <a:pt x="524" y="601"/>
                      <a:pt x="523" y="602"/>
                    </a:cubicBezTo>
                    <a:cubicBezTo>
                      <a:pt x="527" y="601"/>
                      <a:pt x="532" y="600"/>
                      <a:pt x="534" y="598"/>
                    </a:cubicBezTo>
                    <a:cubicBezTo>
                      <a:pt x="535" y="599"/>
                      <a:pt x="537" y="598"/>
                      <a:pt x="537" y="597"/>
                    </a:cubicBezTo>
                    <a:close/>
                    <a:moveTo>
                      <a:pt x="806" y="603"/>
                    </a:moveTo>
                    <a:cubicBezTo>
                      <a:pt x="809" y="602"/>
                      <a:pt x="813" y="601"/>
                      <a:pt x="816" y="599"/>
                    </a:cubicBezTo>
                    <a:cubicBezTo>
                      <a:pt x="812" y="600"/>
                      <a:pt x="809" y="601"/>
                      <a:pt x="806" y="603"/>
                    </a:cubicBezTo>
                    <a:close/>
                    <a:moveTo>
                      <a:pt x="107" y="608"/>
                    </a:moveTo>
                    <a:cubicBezTo>
                      <a:pt x="107" y="605"/>
                      <a:pt x="107" y="602"/>
                      <a:pt x="106" y="600"/>
                    </a:cubicBezTo>
                    <a:cubicBezTo>
                      <a:pt x="105" y="603"/>
                      <a:pt x="105" y="606"/>
                      <a:pt x="107" y="608"/>
                    </a:cubicBezTo>
                    <a:close/>
                    <a:moveTo>
                      <a:pt x="375" y="608"/>
                    </a:moveTo>
                    <a:cubicBezTo>
                      <a:pt x="375" y="606"/>
                      <a:pt x="376" y="603"/>
                      <a:pt x="375" y="601"/>
                    </a:cubicBezTo>
                    <a:cubicBezTo>
                      <a:pt x="375" y="603"/>
                      <a:pt x="373" y="606"/>
                      <a:pt x="375" y="608"/>
                    </a:cubicBezTo>
                    <a:close/>
                    <a:moveTo>
                      <a:pt x="543" y="604"/>
                    </a:moveTo>
                    <a:cubicBezTo>
                      <a:pt x="544" y="604"/>
                      <a:pt x="545" y="604"/>
                      <a:pt x="545" y="603"/>
                    </a:cubicBezTo>
                    <a:cubicBezTo>
                      <a:pt x="544" y="603"/>
                      <a:pt x="543" y="601"/>
                      <a:pt x="542" y="602"/>
                    </a:cubicBezTo>
                    <a:cubicBezTo>
                      <a:pt x="543" y="603"/>
                      <a:pt x="543" y="603"/>
                      <a:pt x="543" y="604"/>
                    </a:cubicBezTo>
                    <a:close/>
                    <a:moveTo>
                      <a:pt x="527" y="607"/>
                    </a:moveTo>
                    <a:cubicBezTo>
                      <a:pt x="527" y="607"/>
                      <a:pt x="527" y="608"/>
                      <a:pt x="527" y="608"/>
                    </a:cubicBezTo>
                    <a:cubicBezTo>
                      <a:pt x="528" y="608"/>
                      <a:pt x="528" y="608"/>
                      <a:pt x="529" y="608"/>
                    </a:cubicBezTo>
                    <a:cubicBezTo>
                      <a:pt x="529" y="608"/>
                      <a:pt x="528" y="608"/>
                      <a:pt x="528" y="607"/>
                    </a:cubicBezTo>
                    <a:cubicBezTo>
                      <a:pt x="529" y="607"/>
                      <a:pt x="529" y="608"/>
                      <a:pt x="529" y="608"/>
                    </a:cubicBezTo>
                    <a:cubicBezTo>
                      <a:pt x="531" y="608"/>
                      <a:pt x="532" y="607"/>
                      <a:pt x="533" y="606"/>
                    </a:cubicBezTo>
                    <a:cubicBezTo>
                      <a:pt x="535" y="605"/>
                      <a:pt x="537" y="604"/>
                      <a:pt x="538" y="604"/>
                    </a:cubicBezTo>
                    <a:cubicBezTo>
                      <a:pt x="535" y="603"/>
                      <a:pt x="532" y="605"/>
                      <a:pt x="529" y="607"/>
                    </a:cubicBezTo>
                    <a:cubicBezTo>
                      <a:pt x="529" y="607"/>
                      <a:pt x="529" y="607"/>
                      <a:pt x="529" y="607"/>
                    </a:cubicBezTo>
                    <a:cubicBezTo>
                      <a:pt x="528" y="607"/>
                      <a:pt x="528" y="606"/>
                      <a:pt x="527" y="607"/>
                    </a:cubicBezTo>
                    <a:close/>
                    <a:moveTo>
                      <a:pt x="803" y="604"/>
                    </a:moveTo>
                    <a:cubicBezTo>
                      <a:pt x="798" y="606"/>
                      <a:pt x="804" y="605"/>
                      <a:pt x="804" y="604"/>
                    </a:cubicBezTo>
                    <a:cubicBezTo>
                      <a:pt x="804" y="604"/>
                      <a:pt x="804" y="604"/>
                      <a:pt x="803" y="604"/>
                    </a:cubicBezTo>
                    <a:close/>
                    <a:moveTo>
                      <a:pt x="415" y="613"/>
                    </a:moveTo>
                    <a:cubicBezTo>
                      <a:pt x="416" y="611"/>
                      <a:pt x="416" y="607"/>
                      <a:pt x="416" y="604"/>
                    </a:cubicBezTo>
                    <a:cubicBezTo>
                      <a:pt x="416" y="608"/>
                      <a:pt x="413" y="611"/>
                      <a:pt x="415" y="613"/>
                    </a:cubicBezTo>
                    <a:close/>
                    <a:moveTo>
                      <a:pt x="789" y="610"/>
                    </a:moveTo>
                    <a:cubicBezTo>
                      <a:pt x="791" y="609"/>
                      <a:pt x="794" y="608"/>
                      <a:pt x="796" y="608"/>
                    </a:cubicBezTo>
                    <a:cubicBezTo>
                      <a:pt x="797" y="607"/>
                      <a:pt x="799" y="606"/>
                      <a:pt x="798" y="606"/>
                    </a:cubicBezTo>
                    <a:cubicBezTo>
                      <a:pt x="795" y="607"/>
                      <a:pt x="792" y="608"/>
                      <a:pt x="789" y="610"/>
                    </a:cubicBezTo>
                    <a:close/>
                    <a:moveTo>
                      <a:pt x="527" y="608"/>
                    </a:moveTo>
                    <a:cubicBezTo>
                      <a:pt x="524" y="607"/>
                      <a:pt x="523" y="609"/>
                      <a:pt x="521" y="609"/>
                    </a:cubicBezTo>
                    <a:cubicBezTo>
                      <a:pt x="520" y="610"/>
                      <a:pt x="521" y="610"/>
                      <a:pt x="521" y="611"/>
                    </a:cubicBezTo>
                    <a:cubicBezTo>
                      <a:pt x="523" y="611"/>
                      <a:pt x="524" y="609"/>
                      <a:pt x="527" y="609"/>
                    </a:cubicBezTo>
                    <a:cubicBezTo>
                      <a:pt x="526" y="608"/>
                      <a:pt x="527" y="608"/>
                      <a:pt x="527" y="607"/>
                    </a:cubicBezTo>
                    <a:cubicBezTo>
                      <a:pt x="527" y="607"/>
                      <a:pt x="527" y="608"/>
                      <a:pt x="527" y="608"/>
                    </a:cubicBezTo>
                    <a:close/>
                    <a:moveTo>
                      <a:pt x="101" y="620"/>
                    </a:moveTo>
                    <a:cubicBezTo>
                      <a:pt x="102" y="617"/>
                      <a:pt x="101" y="614"/>
                      <a:pt x="100" y="611"/>
                    </a:cubicBezTo>
                    <a:cubicBezTo>
                      <a:pt x="100" y="613"/>
                      <a:pt x="100" y="618"/>
                      <a:pt x="101" y="620"/>
                    </a:cubicBezTo>
                    <a:close/>
                    <a:moveTo>
                      <a:pt x="116" y="650"/>
                    </a:moveTo>
                    <a:cubicBezTo>
                      <a:pt x="114" y="639"/>
                      <a:pt x="109" y="624"/>
                      <a:pt x="105" y="611"/>
                    </a:cubicBezTo>
                    <a:cubicBezTo>
                      <a:pt x="106" y="620"/>
                      <a:pt x="110" y="632"/>
                      <a:pt x="112" y="640"/>
                    </a:cubicBezTo>
                    <a:cubicBezTo>
                      <a:pt x="112" y="641"/>
                      <a:pt x="112" y="641"/>
                      <a:pt x="112" y="641"/>
                    </a:cubicBezTo>
                    <a:cubicBezTo>
                      <a:pt x="114" y="643"/>
                      <a:pt x="114" y="647"/>
                      <a:pt x="115" y="650"/>
                    </a:cubicBezTo>
                    <a:cubicBezTo>
                      <a:pt x="116" y="650"/>
                      <a:pt x="116" y="651"/>
                      <a:pt x="116" y="650"/>
                    </a:cubicBezTo>
                    <a:close/>
                    <a:moveTo>
                      <a:pt x="527" y="618"/>
                    </a:moveTo>
                    <a:cubicBezTo>
                      <a:pt x="527" y="619"/>
                      <a:pt x="530" y="618"/>
                      <a:pt x="531" y="617"/>
                    </a:cubicBezTo>
                    <a:cubicBezTo>
                      <a:pt x="535" y="615"/>
                      <a:pt x="541" y="613"/>
                      <a:pt x="545" y="611"/>
                    </a:cubicBezTo>
                    <a:cubicBezTo>
                      <a:pt x="540" y="613"/>
                      <a:pt x="533" y="615"/>
                      <a:pt x="531" y="617"/>
                    </a:cubicBezTo>
                    <a:cubicBezTo>
                      <a:pt x="529" y="616"/>
                      <a:pt x="528" y="618"/>
                      <a:pt x="527" y="618"/>
                    </a:cubicBezTo>
                    <a:close/>
                    <a:moveTo>
                      <a:pt x="371" y="624"/>
                    </a:moveTo>
                    <a:cubicBezTo>
                      <a:pt x="373" y="623"/>
                      <a:pt x="372" y="620"/>
                      <a:pt x="373" y="619"/>
                    </a:cubicBezTo>
                    <a:cubicBezTo>
                      <a:pt x="372" y="617"/>
                      <a:pt x="373" y="614"/>
                      <a:pt x="372" y="612"/>
                    </a:cubicBezTo>
                    <a:cubicBezTo>
                      <a:pt x="371" y="616"/>
                      <a:pt x="371" y="618"/>
                      <a:pt x="371" y="624"/>
                    </a:cubicBezTo>
                    <a:close/>
                    <a:moveTo>
                      <a:pt x="282" y="617"/>
                    </a:moveTo>
                    <a:cubicBezTo>
                      <a:pt x="282" y="618"/>
                      <a:pt x="283" y="617"/>
                      <a:pt x="283" y="618"/>
                    </a:cubicBezTo>
                    <a:cubicBezTo>
                      <a:pt x="283" y="619"/>
                      <a:pt x="282" y="621"/>
                      <a:pt x="282" y="622"/>
                    </a:cubicBezTo>
                    <a:cubicBezTo>
                      <a:pt x="283" y="621"/>
                      <a:pt x="282" y="623"/>
                      <a:pt x="283" y="623"/>
                    </a:cubicBezTo>
                    <a:cubicBezTo>
                      <a:pt x="283" y="622"/>
                      <a:pt x="283" y="621"/>
                      <a:pt x="284" y="622"/>
                    </a:cubicBezTo>
                    <a:cubicBezTo>
                      <a:pt x="283" y="618"/>
                      <a:pt x="284" y="615"/>
                      <a:pt x="283" y="613"/>
                    </a:cubicBezTo>
                    <a:cubicBezTo>
                      <a:pt x="283" y="614"/>
                      <a:pt x="283" y="616"/>
                      <a:pt x="282" y="617"/>
                    </a:cubicBezTo>
                    <a:close/>
                    <a:moveTo>
                      <a:pt x="350" y="616"/>
                    </a:moveTo>
                    <a:cubicBezTo>
                      <a:pt x="350" y="615"/>
                      <a:pt x="351" y="615"/>
                      <a:pt x="351" y="614"/>
                    </a:cubicBezTo>
                    <a:cubicBezTo>
                      <a:pt x="350" y="614"/>
                      <a:pt x="351" y="613"/>
                      <a:pt x="350" y="613"/>
                    </a:cubicBezTo>
                    <a:cubicBezTo>
                      <a:pt x="350" y="614"/>
                      <a:pt x="349" y="615"/>
                      <a:pt x="350" y="616"/>
                    </a:cubicBezTo>
                    <a:close/>
                    <a:moveTo>
                      <a:pt x="93" y="619"/>
                    </a:moveTo>
                    <a:cubicBezTo>
                      <a:pt x="94" y="617"/>
                      <a:pt x="93" y="616"/>
                      <a:pt x="93" y="615"/>
                    </a:cubicBezTo>
                    <a:cubicBezTo>
                      <a:pt x="93" y="615"/>
                      <a:pt x="92" y="615"/>
                      <a:pt x="92" y="615"/>
                    </a:cubicBezTo>
                    <a:cubicBezTo>
                      <a:pt x="92" y="616"/>
                      <a:pt x="92" y="618"/>
                      <a:pt x="93" y="619"/>
                    </a:cubicBezTo>
                    <a:close/>
                    <a:moveTo>
                      <a:pt x="109" y="617"/>
                    </a:moveTo>
                    <a:cubicBezTo>
                      <a:pt x="109" y="616"/>
                      <a:pt x="109" y="614"/>
                      <a:pt x="108" y="615"/>
                    </a:cubicBezTo>
                    <a:cubicBezTo>
                      <a:pt x="109" y="615"/>
                      <a:pt x="108" y="617"/>
                      <a:pt x="109" y="617"/>
                    </a:cubicBezTo>
                    <a:close/>
                    <a:moveTo>
                      <a:pt x="432" y="618"/>
                    </a:moveTo>
                    <a:cubicBezTo>
                      <a:pt x="433" y="618"/>
                      <a:pt x="433" y="615"/>
                      <a:pt x="433" y="615"/>
                    </a:cubicBezTo>
                    <a:cubicBezTo>
                      <a:pt x="432" y="616"/>
                      <a:pt x="432" y="617"/>
                      <a:pt x="432" y="618"/>
                    </a:cubicBezTo>
                    <a:close/>
                    <a:moveTo>
                      <a:pt x="350" y="619"/>
                    </a:moveTo>
                    <a:cubicBezTo>
                      <a:pt x="350" y="618"/>
                      <a:pt x="351" y="617"/>
                      <a:pt x="349" y="616"/>
                    </a:cubicBezTo>
                    <a:cubicBezTo>
                      <a:pt x="350" y="618"/>
                      <a:pt x="349" y="618"/>
                      <a:pt x="350" y="619"/>
                    </a:cubicBezTo>
                    <a:close/>
                    <a:moveTo>
                      <a:pt x="97" y="630"/>
                    </a:moveTo>
                    <a:cubicBezTo>
                      <a:pt x="98" y="630"/>
                      <a:pt x="99" y="633"/>
                      <a:pt x="99" y="634"/>
                    </a:cubicBezTo>
                    <a:cubicBezTo>
                      <a:pt x="102" y="637"/>
                      <a:pt x="100" y="644"/>
                      <a:pt x="104" y="646"/>
                    </a:cubicBezTo>
                    <a:cubicBezTo>
                      <a:pt x="102" y="637"/>
                      <a:pt x="98" y="628"/>
                      <a:pt x="97" y="617"/>
                    </a:cubicBezTo>
                    <a:cubicBezTo>
                      <a:pt x="97" y="616"/>
                      <a:pt x="96" y="616"/>
                      <a:pt x="96" y="616"/>
                    </a:cubicBezTo>
                    <a:cubicBezTo>
                      <a:pt x="96" y="623"/>
                      <a:pt x="98" y="625"/>
                      <a:pt x="97" y="630"/>
                    </a:cubicBezTo>
                    <a:close/>
                    <a:moveTo>
                      <a:pt x="107" y="628"/>
                    </a:moveTo>
                    <a:cubicBezTo>
                      <a:pt x="106" y="624"/>
                      <a:pt x="106" y="621"/>
                      <a:pt x="104" y="617"/>
                    </a:cubicBezTo>
                    <a:cubicBezTo>
                      <a:pt x="104" y="621"/>
                      <a:pt x="105" y="625"/>
                      <a:pt x="107" y="628"/>
                    </a:cubicBezTo>
                    <a:close/>
                    <a:moveTo>
                      <a:pt x="554" y="619"/>
                    </a:moveTo>
                    <a:cubicBezTo>
                      <a:pt x="555" y="620"/>
                      <a:pt x="558" y="620"/>
                      <a:pt x="559" y="620"/>
                    </a:cubicBezTo>
                    <a:cubicBezTo>
                      <a:pt x="559" y="619"/>
                      <a:pt x="558" y="619"/>
                      <a:pt x="558" y="618"/>
                    </a:cubicBezTo>
                    <a:cubicBezTo>
                      <a:pt x="557" y="618"/>
                      <a:pt x="556" y="619"/>
                      <a:pt x="554" y="619"/>
                    </a:cubicBezTo>
                    <a:close/>
                    <a:moveTo>
                      <a:pt x="545" y="619"/>
                    </a:moveTo>
                    <a:cubicBezTo>
                      <a:pt x="544" y="620"/>
                      <a:pt x="543" y="620"/>
                      <a:pt x="542" y="620"/>
                    </a:cubicBezTo>
                    <a:cubicBezTo>
                      <a:pt x="540" y="621"/>
                      <a:pt x="537" y="622"/>
                      <a:pt x="536" y="623"/>
                    </a:cubicBezTo>
                    <a:cubicBezTo>
                      <a:pt x="540" y="622"/>
                      <a:pt x="545" y="620"/>
                      <a:pt x="548" y="618"/>
                    </a:cubicBezTo>
                    <a:cubicBezTo>
                      <a:pt x="547" y="618"/>
                      <a:pt x="546" y="620"/>
                      <a:pt x="545" y="619"/>
                    </a:cubicBezTo>
                    <a:close/>
                    <a:moveTo>
                      <a:pt x="737" y="619"/>
                    </a:moveTo>
                    <a:cubicBezTo>
                      <a:pt x="735" y="619"/>
                      <a:pt x="734" y="620"/>
                      <a:pt x="733" y="621"/>
                    </a:cubicBezTo>
                    <a:cubicBezTo>
                      <a:pt x="735" y="620"/>
                      <a:pt x="737" y="620"/>
                      <a:pt x="739" y="618"/>
                    </a:cubicBezTo>
                    <a:cubicBezTo>
                      <a:pt x="738" y="618"/>
                      <a:pt x="737" y="618"/>
                      <a:pt x="737" y="618"/>
                    </a:cubicBezTo>
                    <a:cubicBezTo>
                      <a:pt x="737" y="619"/>
                      <a:pt x="736" y="619"/>
                      <a:pt x="737" y="619"/>
                    </a:cubicBezTo>
                    <a:close/>
                    <a:moveTo>
                      <a:pt x="551" y="620"/>
                    </a:moveTo>
                    <a:cubicBezTo>
                      <a:pt x="552" y="620"/>
                      <a:pt x="552" y="620"/>
                      <a:pt x="552" y="619"/>
                    </a:cubicBezTo>
                    <a:cubicBezTo>
                      <a:pt x="552" y="619"/>
                      <a:pt x="551" y="619"/>
                      <a:pt x="551" y="620"/>
                    </a:cubicBezTo>
                    <a:close/>
                    <a:moveTo>
                      <a:pt x="726" y="623"/>
                    </a:moveTo>
                    <a:cubicBezTo>
                      <a:pt x="728" y="624"/>
                      <a:pt x="731" y="622"/>
                      <a:pt x="733" y="621"/>
                    </a:cubicBezTo>
                    <a:cubicBezTo>
                      <a:pt x="732" y="620"/>
                      <a:pt x="732" y="621"/>
                      <a:pt x="731" y="621"/>
                    </a:cubicBezTo>
                    <a:cubicBezTo>
                      <a:pt x="731" y="622"/>
                      <a:pt x="726" y="623"/>
                      <a:pt x="726" y="623"/>
                    </a:cubicBezTo>
                    <a:close/>
                    <a:moveTo>
                      <a:pt x="101" y="622"/>
                    </a:moveTo>
                    <a:cubicBezTo>
                      <a:pt x="103" y="632"/>
                      <a:pt x="106" y="637"/>
                      <a:pt x="108" y="647"/>
                    </a:cubicBezTo>
                    <a:cubicBezTo>
                      <a:pt x="109" y="648"/>
                      <a:pt x="109" y="648"/>
                      <a:pt x="110" y="648"/>
                    </a:cubicBezTo>
                    <a:cubicBezTo>
                      <a:pt x="111" y="647"/>
                      <a:pt x="110" y="646"/>
                      <a:pt x="109" y="645"/>
                    </a:cubicBezTo>
                    <a:cubicBezTo>
                      <a:pt x="109" y="645"/>
                      <a:pt x="110" y="645"/>
                      <a:pt x="110" y="644"/>
                    </a:cubicBezTo>
                    <a:cubicBezTo>
                      <a:pt x="107" y="636"/>
                      <a:pt x="106" y="629"/>
                      <a:pt x="103" y="621"/>
                    </a:cubicBezTo>
                    <a:cubicBezTo>
                      <a:pt x="103" y="622"/>
                      <a:pt x="102" y="622"/>
                      <a:pt x="101" y="622"/>
                    </a:cubicBezTo>
                    <a:close/>
                    <a:moveTo>
                      <a:pt x="97" y="636"/>
                    </a:moveTo>
                    <a:cubicBezTo>
                      <a:pt x="97" y="636"/>
                      <a:pt x="98" y="637"/>
                      <a:pt x="98" y="636"/>
                    </a:cubicBezTo>
                    <a:cubicBezTo>
                      <a:pt x="96" y="631"/>
                      <a:pt x="95" y="628"/>
                      <a:pt x="95" y="622"/>
                    </a:cubicBezTo>
                    <a:cubicBezTo>
                      <a:pt x="94" y="622"/>
                      <a:pt x="93" y="622"/>
                      <a:pt x="93" y="621"/>
                    </a:cubicBezTo>
                    <a:cubicBezTo>
                      <a:pt x="94" y="627"/>
                      <a:pt x="95" y="631"/>
                      <a:pt x="97" y="636"/>
                    </a:cubicBezTo>
                    <a:close/>
                    <a:moveTo>
                      <a:pt x="749" y="628"/>
                    </a:moveTo>
                    <a:cubicBezTo>
                      <a:pt x="754" y="626"/>
                      <a:pt x="758" y="624"/>
                      <a:pt x="763" y="622"/>
                    </a:cubicBezTo>
                    <a:cubicBezTo>
                      <a:pt x="758" y="623"/>
                      <a:pt x="753" y="625"/>
                      <a:pt x="749" y="628"/>
                    </a:cubicBezTo>
                    <a:close/>
                    <a:moveTo>
                      <a:pt x="100" y="624"/>
                    </a:moveTo>
                    <a:cubicBezTo>
                      <a:pt x="100" y="624"/>
                      <a:pt x="100" y="623"/>
                      <a:pt x="99" y="622"/>
                    </a:cubicBezTo>
                    <a:cubicBezTo>
                      <a:pt x="99" y="623"/>
                      <a:pt x="99" y="624"/>
                      <a:pt x="100" y="624"/>
                    </a:cubicBezTo>
                    <a:close/>
                    <a:moveTo>
                      <a:pt x="722" y="625"/>
                    </a:moveTo>
                    <a:cubicBezTo>
                      <a:pt x="711" y="628"/>
                      <a:pt x="702" y="634"/>
                      <a:pt x="691" y="639"/>
                    </a:cubicBezTo>
                    <a:cubicBezTo>
                      <a:pt x="703" y="634"/>
                      <a:pt x="713" y="629"/>
                      <a:pt x="726" y="624"/>
                    </a:cubicBezTo>
                    <a:cubicBezTo>
                      <a:pt x="724" y="623"/>
                      <a:pt x="723" y="625"/>
                      <a:pt x="722" y="625"/>
                    </a:cubicBezTo>
                    <a:close/>
                    <a:moveTo>
                      <a:pt x="428" y="630"/>
                    </a:moveTo>
                    <a:cubicBezTo>
                      <a:pt x="430" y="629"/>
                      <a:pt x="429" y="626"/>
                      <a:pt x="429" y="624"/>
                    </a:cubicBezTo>
                    <a:cubicBezTo>
                      <a:pt x="428" y="625"/>
                      <a:pt x="428" y="628"/>
                      <a:pt x="428" y="630"/>
                    </a:cubicBezTo>
                    <a:close/>
                    <a:moveTo>
                      <a:pt x="541" y="626"/>
                    </a:moveTo>
                    <a:cubicBezTo>
                      <a:pt x="542" y="626"/>
                      <a:pt x="543" y="626"/>
                      <a:pt x="544" y="625"/>
                    </a:cubicBezTo>
                    <a:cubicBezTo>
                      <a:pt x="543" y="625"/>
                      <a:pt x="541" y="625"/>
                      <a:pt x="541" y="626"/>
                    </a:cubicBezTo>
                    <a:close/>
                    <a:moveTo>
                      <a:pt x="537" y="628"/>
                    </a:moveTo>
                    <a:cubicBezTo>
                      <a:pt x="538" y="627"/>
                      <a:pt x="539" y="627"/>
                      <a:pt x="540" y="626"/>
                    </a:cubicBezTo>
                    <a:cubicBezTo>
                      <a:pt x="539" y="627"/>
                      <a:pt x="538" y="627"/>
                      <a:pt x="537" y="628"/>
                    </a:cubicBezTo>
                    <a:close/>
                    <a:moveTo>
                      <a:pt x="102" y="632"/>
                    </a:moveTo>
                    <a:cubicBezTo>
                      <a:pt x="102" y="631"/>
                      <a:pt x="101" y="628"/>
                      <a:pt x="100" y="626"/>
                    </a:cubicBezTo>
                    <a:cubicBezTo>
                      <a:pt x="101" y="629"/>
                      <a:pt x="101" y="631"/>
                      <a:pt x="102" y="632"/>
                    </a:cubicBezTo>
                    <a:close/>
                    <a:moveTo>
                      <a:pt x="564" y="627"/>
                    </a:moveTo>
                    <a:cubicBezTo>
                      <a:pt x="554" y="630"/>
                      <a:pt x="544" y="635"/>
                      <a:pt x="535" y="639"/>
                    </a:cubicBezTo>
                    <a:cubicBezTo>
                      <a:pt x="540" y="638"/>
                      <a:pt x="545" y="637"/>
                      <a:pt x="550" y="635"/>
                    </a:cubicBezTo>
                    <a:cubicBezTo>
                      <a:pt x="555" y="633"/>
                      <a:pt x="559" y="629"/>
                      <a:pt x="565" y="629"/>
                    </a:cubicBezTo>
                    <a:cubicBezTo>
                      <a:pt x="565" y="628"/>
                      <a:pt x="565" y="627"/>
                      <a:pt x="564" y="627"/>
                    </a:cubicBezTo>
                    <a:close/>
                    <a:moveTo>
                      <a:pt x="432" y="631"/>
                    </a:moveTo>
                    <a:cubicBezTo>
                      <a:pt x="432" y="630"/>
                      <a:pt x="432" y="629"/>
                      <a:pt x="432" y="628"/>
                    </a:cubicBezTo>
                    <a:cubicBezTo>
                      <a:pt x="432" y="629"/>
                      <a:pt x="431" y="631"/>
                      <a:pt x="432" y="631"/>
                    </a:cubicBezTo>
                    <a:close/>
                    <a:moveTo>
                      <a:pt x="739" y="632"/>
                    </a:moveTo>
                    <a:cubicBezTo>
                      <a:pt x="742" y="631"/>
                      <a:pt x="746" y="630"/>
                      <a:pt x="749" y="628"/>
                    </a:cubicBezTo>
                    <a:cubicBezTo>
                      <a:pt x="744" y="630"/>
                      <a:pt x="741" y="630"/>
                      <a:pt x="739" y="632"/>
                    </a:cubicBezTo>
                    <a:close/>
                    <a:moveTo>
                      <a:pt x="111" y="641"/>
                    </a:moveTo>
                    <a:cubicBezTo>
                      <a:pt x="110" y="639"/>
                      <a:pt x="110" y="636"/>
                      <a:pt x="108" y="634"/>
                    </a:cubicBezTo>
                    <a:cubicBezTo>
                      <a:pt x="108" y="636"/>
                      <a:pt x="110" y="639"/>
                      <a:pt x="111" y="641"/>
                    </a:cubicBezTo>
                    <a:close/>
                    <a:moveTo>
                      <a:pt x="107" y="629"/>
                    </a:moveTo>
                    <a:cubicBezTo>
                      <a:pt x="107" y="630"/>
                      <a:pt x="107" y="632"/>
                      <a:pt x="108" y="634"/>
                    </a:cubicBezTo>
                    <a:cubicBezTo>
                      <a:pt x="109" y="633"/>
                      <a:pt x="108" y="629"/>
                      <a:pt x="107" y="629"/>
                    </a:cubicBezTo>
                    <a:close/>
                    <a:moveTo>
                      <a:pt x="279" y="637"/>
                    </a:moveTo>
                    <a:cubicBezTo>
                      <a:pt x="279" y="636"/>
                      <a:pt x="279" y="636"/>
                      <a:pt x="280" y="635"/>
                    </a:cubicBezTo>
                    <a:cubicBezTo>
                      <a:pt x="279" y="635"/>
                      <a:pt x="279" y="634"/>
                      <a:pt x="279" y="634"/>
                    </a:cubicBezTo>
                    <a:cubicBezTo>
                      <a:pt x="280" y="633"/>
                      <a:pt x="279" y="629"/>
                      <a:pt x="278" y="629"/>
                    </a:cubicBezTo>
                    <a:cubicBezTo>
                      <a:pt x="278" y="631"/>
                      <a:pt x="278" y="634"/>
                      <a:pt x="279" y="637"/>
                    </a:cubicBezTo>
                    <a:close/>
                    <a:moveTo>
                      <a:pt x="282" y="634"/>
                    </a:moveTo>
                    <a:cubicBezTo>
                      <a:pt x="283" y="634"/>
                      <a:pt x="284" y="634"/>
                      <a:pt x="283" y="633"/>
                    </a:cubicBezTo>
                    <a:cubicBezTo>
                      <a:pt x="283" y="634"/>
                      <a:pt x="283" y="632"/>
                      <a:pt x="284" y="632"/>
                    </a:cubicBezTo>
                    <a:cubicBezTo>
                      <a:pt x="284" y="631"/>
                      <a:pt x="284" y="630"/>
                      <a:pt x="283" y="630"/>
                    </a:cubicBezTo>
                    <a:cubicBezTo>
                      <a:pt x="282" y="630"/>
                      <a:pt x="284" y="631"/>
                      <a:pt x="283" y="631"/>
                    </a:cubicBezTo>
                    <a:cubicBezTo>
                      <a:pt x="282" y="631"/>
                      <a:pt x="282" y="633"/>
                      <a:pt x="282" y="634"/>
                    </a:cubicBezTo>
                    <a:close/>
                    <a:moveTo>
                      <a:pt x="255" y="637"/>
                    </a:moveTo>
                    <a:cubicBezTo>
                      <a:pt x="255" y="635"/>
                      <a:pt x="255" y="631"/>
                      <a:pt x="254" y="630"/>
                    </a:cubicBezTo>
                    <a:cubicBezTo>
                      <a:pt x="254" y="632"/>
                      <a:pt x="254" y="635"/>
                      <a:pt x="255" y="637"/>
                    </a:cubicBezTo>
                    <a:close/>
                    <a:moveTo>
                      <a:pt x="427" y="637"/>
                    </a:moveTo>
                    <a:cubicBezTo>
                      <a:pt x="428" y="635"/>
                      <a:pt x="429" y="632"/>
                      <a:pt x="428" y="630"/>
                    </a:cubicBezTo>
                    <a:cubicBezTo>
                      <a:pt x="428" y="632"/>
                      <a:pt x="427" y="635"/>
                      <a:pt x="427" y="637"/>
                    </a:cubicBezTo>
                    <a:close/>
                    <a:moveTo>
                      <a:pt x="64" y="633"/>
                    </a:moveTo>
                    <a:cubicBezTo>
                      <a:pt x="65" y="632"/>
                      <a:pt x="64" y="631"/>
                      <a:pt x="64" y="630"/>
                    </a:cubicBezTo>
                    <a:cubicBezTo>
                      <a:pt x="63" y="630"/>
                      <a:pt x="62" y="630"/>
                      <a:pt x="62" y="631"/>
                    </a:cubicBezTo>
                    <a:cubicBezTo>
                      <a:pt x="63" y="631"/>
                      <a:pt x="62" y="631"/>
                      <a:pt x="62" y="632"/>
                    </a:cubicBezTo>
                    <a:cubicBezTo>
                      <a:pt x="63" y="632"/>
                      <a:pt x="63" y="631"/>
                      <a:pt x="63" y="631"/>
                    </a:cubicBezTo>
                    <a:cubicBezTo>
                      <a:pt x="63" y="632"/>
                      <a:pt x="63" y="632"/>
                      <a:pt x="64" y="631"/>
                    </a:cubicBezTo>
                    <a:cubicBezTo>
                      <a:pt x="64" y="632"/>
                      <a:pt x="65" y="632"/>
                      <a:pt x="64" y="633"/>
                    </a:cubicBezTo>
                    <a:close/>
                    <a:moveTo>
                      <a:pt x="737" y="633"/>
                    </a:moveTo>
                    <a:cubicBezTo>
                      <a:pt x="737" y="633"/>
                      <a:pt x="738" y="633"/>
                      <a:pt x="739" y="632"/>
                    </a:cubicBezTo>
                    <a:cubicBezTo>
                      <a:pt x="738" y="633"/>
                      <a:pt x="736" y="632"/>
                      <a:pt x="737" y="633"/>
                    </a:cubicBezTo>
                    <a:close/>
                    <a:moveTo>
                      <a:pt x="104" y="637"/>
                    </a:moveTo>
                    <a:cubicBezTo>
                      <a:pt x="103" y="637"/>
                      <a:pt x="103" y="633"/>
                      <a:pt x="101" y="633"/>
                    </a:cubicBezTo>
                    <a:cubicBezTo>
                      <a:pt x="103" y="634"/>
                      <a:pt x="102" y="637"/>
                      <a:pt x="104" y="637"/>
                    </a:cubicBezTo>
                    <a:close/>
                    <a:moveTo>
                      <a:pt x="281" y="635"/>
                    </a:moveTo>
                    <a:cubicBezTo>
                      <a:pt x="281" y="637"/>
                      <a:pt x="281" y="638"/>
                      <a:pt x="281" y="638"/>
                    </a:cubicBezTo>
                    <a:cubicBezTo>
                      <a:pt x="281" y="638"/>
                      <a:pt x="282" y="638"/>
                      <a:pt x="282" y="637"/>
                    </a:cubicBezTo>
                    <a:cubicBezTo>
                      <a:pt x="281" y="637"/>
                      <a:pt x="281" y="636"/>
                      <a:pt x="281" y="635"/>
                    </a:cubicBezTo>
                    <a:close/>
                    <a:moveTo>
                      <a:pt x="284" y="637"/>
                    </a:moveTo>
                    <a:cubicBezTo>
                      <a:pt x="283" y="637"/>
                      <a:pt x="283" y="636"/>
                      <a:pt x="283" y="635"/>
                    </a:cubicBezTo>
                    <a:cubicBezTo>
                      <a:pt x="281" y="635"/>
                      <a:pt x="282" y="636"/>
                      <a:pt x="282" y="637"/>
                    </a:cubicBezTo>
                    <a:cubicBezTo>
                      <a:pt x="283" y="637"/>
                      <a:pt x="284" y="638"/>
                      <a:pt x="284" y="637"/>
                    </a:cubicBezTo>
                    <a:close/>
                    <a:moveTo>
                      <a:pt x="559" y="638"/>
                    </a:moveTo>
                    <a:cubicBezTo>
                      <a:pt x="560" y="639"/>
                      <a:pt x="562" y="638"/>
                      <a:pt x="563" y="637"/>
                    </a:cubicBezTo>
                    <a:cubicBezTo>
                      <a:pt x="565" y="637"/>
                      <a:pt x="568" y="637"/>
                      <a:pt x="567" y="635"/>
                    </a:cubicBezTo>
                    <a:cubicBezTo>
                      <a:pt x="565" y="636"/>
                      <a:pt x="562" y="637"/>
                      <a:pt x="559" y="638"/>
                    </a:cubicBezTo>
                    <a:close/>
                    <a:moveTo>
                      <a:pt x="726" y="637"/>
                    </a:moveTo>
                    <a:cubicBezTo>
                      <a:pt x="727" y="637"/>
                      <a:pt x="728" y="637"/>
                      <a:pt x="729" y="636"/>
                    </a:cubicBezTo>
                    <a:cubicBezTo>
                      <a:pt x="728" y="636"/>
                      <a:pt x="727" y="637"/>
                      <a:pt x="726" y="637"/>
                    </a:cubicBezTo>
                    <a:close/>
                    <a:moveTo>
                      <a:pt x="99" y="642"/>
                    </a:moveTo>
                    <a:cubicBezTo>
                      <a:pt x="99" y="641"/>
                      <a:pt x="98" y="638"/>
                      <a:pt x="97" y="637"/>
                    </a:cubicBezTo>
                    <a:cubicBezTo>
                      <a:pt x="98" y="639"/>
                      <a:pt x="98" y="641"/>
                      <a:pt x="99" y="642"/>
                    </a:cubicBezTo>
                    <a:close/>
                    <a:moveTo>
                      <a:pt x="427" y="639"/>
                    </a:moveTo>
                    <a:cubicBezTo>
                      <a:pt x="427" y="639"/>
                      <a:pt x="428" y="638"/>
                      <a:pt x="427" y="638"/>
                    </a:cubicBezTo>
                    <a:cubicBezTo>
                      <a:pt x="427" y="638"/>
                      <a:pt x="427" y="639"/>
                      <a:pt x="427" y="639"/>
                    </a:cubicBezTo>
                    <a:close/>
                    <a:moveTo>
                      <a:pt x="284" y="639"/>
                    </a:moveTo>
                    <a:cubicBezTo>
                      <a:pt x="284" y="638"/>
                      <a:pt x="283" y="638"/>
                      <a:pt x="282" y="638"/>
                    </a:cubicBezTo>
                    <a:cubicBezTo>
                      <a:pt x="282" y="638"/>
                      <a:pt x="283" y="639"/>
                      <a:pt x="284" y="639"/>
                    </a:cubicBezTo>
                    <a:close/>
                    <a:moveTo>
                      <a:pt x="95" y="641"/>
                    </a:moveTo>
                    <a:cubicBezTo>
                      <a:pt x="95" y="640"/>
                      <a:pt x="95" y="639"/>
                      <a:pt x="94" y="638"/>
                    </a:cubicBezTo>
                    <a:cubicBezTo>
                      <a:pt x="95" y="639"/>
                      <a:pt x="94" y="641"/>
                      <a:pt x="95" y="641"/>
                    </a:cubicBezTo>
                    <a:close/>
                    <a:moveTo>
                      <a:pt x="105" y="641"/>
                    </a:moveTo>
                    <a:cubicBezTo>
                      <a:pt x="105" y="640"/>
                      <a:pt x="104" y="638"/>
                      <a:pt x="103" y="638"/>
                    </a:cubicBezTo>
                    <a:cubicBezTo>
                      <a:pt x="104" y="639"/>
                      <a:pt x="103" y="641"/>
                      <a:pt x="105" y="641"/>
                    </a:cubicBezTo>
                    <a:close/>
                    <a:moveTo>
                      <a:pt x="90" y="641"/>
                    </a:moveTo>
                    <a:cubicBezTo>
                      <a:pt x="91" y="642"/>
                      <a:pt x="92" y="642"/>
                      <a:pt x="94" y="642"/>
                    </a:cubicBezTo>
                    <a:cubicBezTo>
                      <a:pt x="93" y="641"/>
                      <a:pt x="93" y="639"/>
                      <a:pt x="92" y="638"/>
                    </a:cubicBezTo>
                    <a:cubicBezTo>
                      <a:pt x="91" y="639"/>
                      <a:pt x="90" y="640"/>
                      <a:pt x="90" y="641"/>
                    </a:cubicBezTo>
                    <a:close/>
                    <a:moveTo>
                      <a:pt x="698" y="639"/>
                    </a:moveTo>
                    <a:cubicBezTo>
                      <a:pt x="694" y="639"/>
                      <a:pt x="698" y="640"/>
                      <a:pt x="698" y="639"/>
                    </a:cubicBezTo>
                    <a:close/>
                    <a:moveTo>
                      <a:pt x="283" y="641"/>
                    </a:moveTo>
                    <a:cubicBezTo>
                      <a:pt x="283" y="640"/>
                      <a:pt x="283" y="639"/>
                      <a:pt x="283" y="639"/>
                    </a:cubicBezTo>
                    <a:cubicBezTo>
                      <a:pt x="282" y="640"/>
                      <a:pt x="282" y="641"/>
                      <a:pt x="283" y="641"/>
                    </a:cubicBezTo>
                    <a:close/>
                    <a:moveTo>
                      <a:pt x="283" y="642"/>
                    </a:moveTo>
                    <a:cubicBezTo>
                      <a:pt x="283" y="642"/>
                      <a:pt x="283" y="642"/>
                      <a:pt x="282" y="642"/>
                    </a:cubicBezTo>
                    <a:cubicBezTo>
                      <a:pt x="282" y="642"/>
                      <a:pt x="282" y="641"/>
                      <a:pt x="281" y="641"/>
                    </a:cubicBezTo>
                    <a:cubicBezTo>
                      <a:pt x="281" y="644"/>
                      <a:pt x="281" y="648"/>
                      <a:pt x="281" y="652"/>
                    </a:cubicBezTo>
                    <a:cubicBezTo>
                      <a:pt x="279" y="653"/>
                      <a:pt x="280" y="657"/>
                      <a:pt x="281" y="656"/>
                    </a:cubicBezTo>
                    <a:cubicBezTo>
                      <a:pt x="280" y="656"/>
                      <a:pt x="280" y="654"/>
                      <a:pt x="281" y="654"/>
                    </a:cubicBezTo>
                    <a:cubicBezTo>
                      <a:pt x="281" y="655"/>
                      <a:pt x="282" y="656"/>
                      <a:pt x="283" y="656"/>
                    </a:cubicBezTo>
                    <a:cubicBezTo>
                      <a:pt x="282" y="658"/>
                      <a:pt x="282" y="659"/>
                      <a:pt x="283" y="660"/>
                    </a:cubicBezTo>
                    <a:cubicBezTo>
                      <a:pt x="283" y="658"/>
                      <a:pt x="283" y="656"/>
                      <a:pt x="283" y="653"/>
                    </a:cubicBezTo>
                    <a:cubicBezTo>
                      <a:pt x="282" y="650"/>
                      <a:pt x="282" y="648"/>
                      <a:pt x="281" y="644"/>
                    </a:cubicBezTo>
                    <a:cubicBezTo>
                      <a:pt x="283" y="645"/>
                      <a:pt x="282" y="643"/>
                      <a:pt x="283" y="643"/>
                    </a:cubicBezTo>
                    <a:cubicBezTo>
                      <a:pt x="284" y="643"/>
                      <a:pt x="282" y="645"/>
                      <a:pt x="283" y="644"/>
                    </a:cubicBezTo>
                    <a:cubicBezTo>
                      <a:pt x="283" y="643"/>
                      <a:pt x="284" y="641"/>
                      <a:pt x="282" y="641"/>
                    </a:cubicBezTo>
                    <a:cubicBezTo>
                      <a:pt x="283" y="642"/>
                      <a:pt x="283" y="642"/>
                      <a:pt x="283" y="642"/>
                    </a:cubicBezTo>
                    <a:close/>
                    <a:moveTo>
                      <a:pt x="112" y="646"/>
                    </a:moveTo>
                    <a:cubicBezTo>
                      <a:pt x="111" y="647"/>
                      <a:pt x="112" y="649"/>
                      <a:pt x="113" y="650"/>
                    </a:cubicBezTo>
                    <a:cubicBezTo>
                      <a:pt x="114" y="650"/>
                      <a:pt x="114" y="649"/>
                      <a:pt x="114" y="650"/>
                    </a:cubicBezTo>
                    <a:cubicBezTo>
                      <a:pt x="112" y="647"/>
                      <a:pt x="112" y="644"/>
                      <a:pt x="111" y="642"/>
                    </a:cubicBezTo>
                    <a:cubicBezTo>
                      <a:pt x="110" y="643"/>
                      <a:pt x="111" y="645"/>
                      <a:pt x="112" y="646"/>
                    </a:cubicBezTo>
                    <a:close/>
                    <a:moveTo>
                      <a:pt x="106" y="645"/>
                    </a:moveTo>
                    <a:cubicBezTo>
                      <a:pt x="106" y="644"/>
                      <a:pt x="106" y="643"/>
                      <a:pt x="105" y="642"/>
                    </a:cubicBezTo>
                    <a:cubicBezTo>
                      <a:pt x="105" y="644"/>
                      <a:pt x="105" y="645"/>
                      <a:pt x="106" y="645"/>
                    </a:cubicBezTo>
                    <a:close/>
                    <a:moveTo>
                      <a:pt x="278" y="655"/>
                    </a:moveTo>
                    <a:cubicBezTo>
                      <a:pt x="277" y="656"/>
                      <a:pt x="278" y="659"/>
                      <a:pt x="278" y="660"/>
                    </a:cubicBezTo>
                    <a:cubicBezTo>
                      <a:pt x="279" y="664"/>
                      <a:pt x="279" y="668"/>
                      <a:pt x="280" y="670"/>
                    </a:cubicBezTo>
                    <a:cubicBezTo>
                      <a:pt x="281" y="670"/>
                      <a:pt x="280" y="670"/>
                      <a:pt x="281" y="670"/>
                    </a:cubicBezTo>
                    <a:cubicBezTo>
                      <a:pt x="280" y="668"/>
                      <a:pt x="279" y="664"/>
                      <a:pt x="280" y="662"/>
                    </a:cubicBezTo>
                    <a:cubicBezTo>
                      <a:pt x="279" y="663"/>
                      <a:pt x="280" y="661"/>
                      <a:pt x="280" y="661"/>
                    </a:cubicBezTo>
                    <a:cubicBezTo>
                      <a:pt x="280" y="661"/>
                      <a:pt x="279" y="661"/>
                      <a:pt x="279" y="661"/>
                    </a:cubicBezTo>
                    <a:cubicBezTo>
                      <a:pt x="278" y="660"/>
                      <a:pt x="280" y="656"/>
                      <a:pt x="278" y="654"/>
                    </a:cubicBezTo>
                    <a:cubicBezTo>
                      <a:pt x="279" y="653"/>
                      <a:pt x="279" y="652"/>
                      <a:pt x="279" y="651"/>
                    </a:cubicBezTo>
                    <a:cubicBezTo>
                      <a:pt x="278" y="650"/>
                      <a:pt x="279" y="650"/>
                      <a:pt x="279" y="648"/>
                    </a:cubicBezTo>
                    <a:cubicBezTo>
                      <a:pt x="279" y="646"/>
                      <a:pt x="278" y="644"/>
                      <a:pt x="280" y="644"/>
                    </a:cubicBezTo>
                    <a:cubicBezTo>
                      <a:pt x="279" y="644"/>
                      <a:pt x="278" y="644"/>
                      <a:pt x="277" y="643"/>
                    </a:cubicBezTo>
                    <a:cubicBezTo>
                      <a:pt x="277" y="647"/>
                      <a:pt x="277" y="651"/>
                      <a:pt x="278" y="655"/>
                    </a:cubicBezTo>
                    <a:close/>
                    <a:moveTo>
                      <a:pt x="100" y="645"/>
                    </a:moveTo>
                    <a:cubicBezTo>
                      <a:pt x="100" y="644"/>
                      <a:pt x="100" y="643"/>
                      <a:pt x="100" y="643"/>
                    </a:cubicBezTo>
                    <a:cubicBezTo>
                      <a:pt x="99" y="644"/>
                      <a:pt x="100" y="645"/>
                      <a:pt x="100" y="645"/>
                    </a:cubicBezTo>
                    <a:close/>
                    <a:moveTo>
                      <a:pt x="558" y="647"/>
                    </a:moveTo>
                    <a:cubicBezTo>
                      <a:pt x="561" y="647"/>
                      <a:pt x="563" y="646"/>
                      <a:pt x="565" y="645"/>
                    </a:cubicBezTo>
                    <a:cubicBezTo>
                      <a:pt x="562" y="646"/>
                      <a:pt x="560" y="646"/>
                      <a:pt x="558" y="647"/>
                    </a:cubicBezTo>
                    <a:close/>
                    <a:moveTo>
                      <a:pt x="431" y="654"/>
                    </a:moveTo>
                    <a:cubicBezTo>
                      <a:pt x="431" y="652"/>
                      <a:pt x="431" y="651"/>
                      <a:pt x="432" y="649"/>
                    </a:cubicBezTo>
                    <a:cubicBezTo>
                      <a:pt x="431" y="648"/>
                      <a:pt x="432" y="645"/>
                      <a:pt x="430" y="646"/>
                    </a:cubicBezTo>
                    <a:cubicBezTo>
                      <a:pt x="431" y="648"/>
                      <a:pt x="430" y="652"/>
                      <a:pt x="431" y="654"/>
                    </a:cubicBezTo>
                    <a:close/>
                    <a:moveTo>
                      <a:pt x="550" y="651"/>
                    </a:moveTo>
                    <a:cubicBezTo>
                      <a:pt x="552" y="651"/>
                      <a:pt x="553" y="650"/>
                      <a:pt x="554" y="649"/>
                    </a:cubicBezTo>
                    <a:cubicBezTo>
                      <a:pt x="553" y="650"/>
                      <a:pt x="551" y="650"/>
                      <a:pt x="550" y="651"/>
                    </a:cubicBezTo>
                    <a:close/>
                    <a:moveTo>
                      <a:pt x="426" y="654"/>
                    </a:moveTo>
                    <a:cubicBezTo>
                      <a:pt x="426" y="654"/>
                      <a:pt x="426" y="654"/>
                      <a:pt x="426" y="654"/>
                    </a:cubicBezTo>
                    <a:cubicBezTo>
                      <a:pt x="426" y="654"/>
                      <a:pt x="426" y="654"/>
                      <a:pt x="426" y="654"/>
                    </a:cubicBezTo>
                    <a:cubicBezTo>
                      <a:pt x="426" y="652"/>
                      <a:pt x="427" y="651"/>
                      <a:pt x="426" y="650"/>
                    </a:cubicBezTo>
                    <a:cubicBezTo>
                      <a:pt x="426" y="651"/>
                      <a:pt x="426" y="653"/>
                      <a:pt x="426" y="654"/>
                    </a:cubicBezTo>
                    <a:close/>
                    <a:moveTo>
                      <a:pt x="160" y="666"/>
                    </a:moveTo>
                    <a:cubicBezTo>
                      <a:pt x="160" y="667"/>
                      <a:pt x="159" y="667"/>
                      <a:pt x="159" y="667"/>
                    </a:cubicBezTo>
                    <a:cubicBezTo>
                      <a:pt x="160" y="667"/>
                      <a:pt x="161" y="668"/>
                      <a:pt x="162" y="668"/>
                    </a:cubicBezTo>
                    <a:cubicBezTo>
                      <a:pt x="161" y="663"/>
                      <a:pt x="159" y="657"/>
                      <a:pt x="159" y="651"/>
                    </a:cubicBezTo>
                    <a:cubicBezTo>
                      <a:pt x="158" y="651"/>
                      <a:pt x="157" y="651"/>
                      <a:pt x="157" y="650"/>
                    </a:cubicBezTo>
                    <a:cubicBezTo>
                      <a:pt x="157" y="656"/>
                      <a:pt x="157" y="662"/>
                      <a:pt x="160" y="666"/>
                    </a:cubicBezTo>
                    <a:close/>
                    <a:moveTo>
                      <a:pt x="546" y="661"/>
                    </a:moveTo>
                    <a:cubicBezTo>
                      <a:pt x="553" y="659"/>
                      <a:pt x="560" y="657"/>
                      <a:pt x="567" y="655"/>
                    </a:cubicBezTo>
                    <a:cubicBezTo>
                      <a:pt x="567" y="654"/>
                      <a:pt x="568" y="653"/>
                      <a:pt x="569" y="653"/>
                    </a:cubicBezTo>
                    <a:cubicBezTo>
                      <a:pt x="569" y="653"/>
                      <a:pt x="571" y="653"/>
                      <a:pt x="572" y="653"/>
                    </a:cubicBezTo>
                    <a:cubicBezTo>
                      <a:pt x="572" y="652"/>
                      <a:pt x="572" y="651"/>
                      <a:pt x="571" y="651"/>
                    </a:cubicBezTo>
                    <a:cubicBezTo>
                      <a:pt x="562" y="654"/>
                      <a:pt x="553" y="656"/>
                      <a:pt x="546" y="661"/>
                    </a:cubicBezTo>
                    <a:close/>
                    <a:moveTo>
                      <a:pt x="647" y="659"/>
                    </a:moveTo>
                    <a:cubicBezTo>
                      <a:pt x="652" y="658"/>
                      <a:pt x="656" y="656"/>
                      <a:pt x="660" y="654"/>
                    </a:cubicBezTo>
                    <a:cubicBezTo>
                      <a:pt x="655" y="655"/>
                      <a:pt x="651" y="658"/>
                      <a:pt x="647" y="659"/>
                    </a:cubicBezTo>
                    <a:close/>
                    <a:moveTo>
                      <a:pt x="431" y="659"/>
                    </a:moveTo>
                    <a:cubicBezTo>
                      <a:pt x="431" y="659"/>
                      <a:pt x="431" y="657"/>
                      <a:pt x="431" y="657"/>
                    </a:cubicBezTo>
                    <a:cubicBezTo>
                      <a:pt x="431" y="658"/>
                      <a:pt x="430" y="659"/>
                      <a:pt x="431" y="659"/>
                    </a:cubicBezTo>
                    <a:close/>
                    <a:moveTo>
                      <a:pt x="695" y="658"/>
                    </a:moveTo>
                    <a:cubicBezTo>
                      <a:pt x="694" y="658"/>
                      <a:pt x="693" y="658"/>
                      <a:pt x="692" y="658"/>
                    </a:cubicBezTo>
                    <a:cubicBezTo>
                      <a:pt x="687" y="665"/>
                      <a:pt x="682" y="671"/>
                      <a:pt x="678" y="679"/>
                    </a:cubicBezTo>
                    <a:cubicBezTo>
                      <a:pt x="679" y="679"/>
                      <a:pt x="680" y="680"/>
                      <a:pt x="682" y="681"/>
                    </a:cubicBezTo>
                    <a:cubicBezTo>
                      <a:pt x="682" y="680"/>
                      <a:pt x="682" y="679"/>
                      <a:pt x="682" y="679"/>
                    </a:cubicBezTo>
                    <a:cubicBezTo>
                      <a:pt x="687" y="673"/>
                      <a:pt x="692" y="664"/>
                      <a:pt x="695" y="657"/>
                    </a:cubicBezTo>
                    <a:cubicBezTo>
                      <a:pt x="695" y="657"/>
                      <a:pt x="695" y="657"/>
                      <a:pt x="695" y="658"/>
                    </a:cubicBezTo>
                    <a:close/>
                    <a:moveTo>
                      <a:pt x="283" y="662"/>
                    </a:moveTo>
                    <a:cubicBezTo>
                      <a:pt x="283" y="662"/>
                      <a:pt x="283" y="661"/>
                      <a:pt x="283" y="660"/>
                    </a:cubicBezTo>
                    <a:cubicBezTo>
                      <a:pt x="282" y="662"/>
                      <a:pt x="283" y="666"/>
                      <a:pt x="284" y="668"/>
                    </a:cubicBezTo>
                    <a:cubicBezTo>
                      <a:pt x="284" y="668"/>
                      <a:pt x="284" y="666"/>
                      <a:pt x="283" y="667"/>
                    </a:cubicBezTo>
                    <a:cubicBezTo>
                      <a:pt x="284" y="667"/>
                      <a:pt x="283" y="668"/>
                      <a:pt x="283" y="669"/>
                    </a:cubicBezTo>
                    <a:cubicBezTo>
                      <a:pt x="284" y="669"/>
                      <a:pt x="284" y="668"/>
                      <a:pt x="284" y="669"/>
                    </a:cubicBezTo>
                    <a:cubicBezTo>
                      <a:pt x="284" y="669"/>
                      <a:pt x="283" y="669"/>
                      <a:pt x="284" y="670"/>
                    </a:cubicBezTo>
                    <a:cubicBezTo>
                      <a:pt x="286" y="672"/>
                      <a:pt x="285" y="675"/>
                      <a:pt x="285" y="677"/>
                    </a:cubicBezTo>
                    <a:cubicBezTo>
                      <a:pt x="285" y="677"/>
                      <a:pt x="285" y="676"/>
                      <a:pt x="285" y="676"/>
                    </a:cubicBezTo>
                    <a:cubicBezTo>
                      <a:pt x="285" y="677"/>
                      <a:pt x="285" y="680"/>
                      <a:pt x="286" y="678"/>
                    </a:cubicBezTo>
                    <a:cubicBezTo>
                      <a:pt x="286" y="680"/>
                      <a:pt x="286" y="681"/>
                      <a:pt x="286" y="683"/>
                    </a:cubicBezTo>
                    <a:cubicBezTo>
                      <a:pt x="286" y="683"/>
                      <a:pt x="286" y="683"/>
                      <a:pt x="286" y="682"/>
                    </a:cubicBezTo>
                    <a:cubicBezTo>
                      <a:pt x="286" y="684"/>
                      <a:pt x="287" y="684"/>
                      <a:pt x="287" y="687"/>
                    </a:cubicBezTo>
                    <a:cubicBezTo>
                      <a:pt x="287" y="687"/>
                      <a:pt x="287" y="686"/>
                      <a:pt x="288" y="686"/>
                    </a:cubicBezTo>
                    <a:cubicBezTo>
                      <a:pt x="288" y="689"/>
                      <a:pt x="288" y="692"/>
                      <a:pt x="290" y="694"/>
                    </a:cubicBezTo>
                    <a:cubicBezTo>
                      <a:pt x="289" y="690"/>
                      <a:pt x="289" y="685"/>
                      <a:pt x="288" y="682"/>
                    </a:cubicBezTo>
                    <a:cubicBezTo>
                      <a:pt x="288" y="681"/>
                      <a:pt x="287" y="681"/>
                      <a:pt x="287" y="680"/>
                    </a:cubicBezTo>
                    <a:cubicBezTo>
                      <a:pt x="286" y="678"/>
                      <a:pt x="287" y="675"/>
                      <a:pt x="287" y="673"/>
                    </a:cubicBezTo>
                    <a:cubicBezTo>
                      <a:pt x="286" y="670"/>
                      <a:pt x="285" y="667"/>
                      <a:pt x="285" y="663"/>
                    </a:cubicBezTo>
                    <a:cubicBezTo>
                      <a:pt x="283" y="663"/>
                      <a:pt x="284" y="663"/>
                      <a:pt x="283" y="662"/>
                    </a:cubicBezTo>
                    <a:close/>
                    <a:moveTo>
                      <a:pt x="281" y="664"/>
                    </a:moveTo>
                    <a:cubicBezTo>
                      <a:pt x="281" y="668"/>
                      <a:pt x="283" y="672"/>
                      <a:pt x="282" y="675"/>
                    </a:cubicBezTo>
                    <a:cubicBezTo>
                      <a:pt x="283" y="675"/>
                      <a:pt x="283" y="672"/>
                      <a:pt x="284" y="673"/>
                    </a:cubicBezTo>
                    <a:cubicBezTo>
                      <a:pt x="284" y="672"/>
                      <a:pt x="284" y="672"/>
                      <a:pt x="284" y="671"/>
                    </a:cubicBezTo>
                    <a:cubicBezTo>
                      <a:pt x="282" y="670"/>
                      <a:pt x="284" y="665"/>
                      <a:pt x="281" y="664"/>
                    </a:cubicBezTo>
                    <a:close/>
                    <a:moveTo>
                      <a:pt x="686" y="662"/>
                    </a:moveTo>
                    <a:cubicBezTo>
                      <a:pt x="686" y="662"/>
                      <a:pt x="687" y="661"/>
                      <a:pt x="687" y="661"/>
                    </a:cubicBezTo>
                    <a:cubicBezTo>
                      <a:pt x="686" y="661"/>
                      <a:pt x="686" y="662"/>
                      <a:pt x="685" y="662"/>
                    </a:cubicBezTo>
                    <a:cubicBezTo>
                      <a:pt x="685" y="662"/>
                      <a:pt x="685" y="662"/>
                      <a:pt x="685" y="663"/>
                    </a:cubicBezTo>
                    <a:cubicBezTo>
                      <a:pt x="685" y="662"/>
                      <a:pt x="685" y="663"/>
                      <a:pt x="684" y="663"/>
                    </a:cubicBezTo>
                    <a:cubicBezTo>
                      <a:pt x="684" y="663"/>
                      <a:pt x="683" y="664"/>
                      <a:pt x="684" y="664"/>
                    </a:cubicBezTo>
                    <a:cubicBezTo>
                      <a:pt x="682" y="665"/>
                      <a:pt x="682" y="666"/>
                      <a:pt x="682" y="667"/>
                    </a:cubicBezTo>
                    <a:cubicBezTo>
                      <a:pt x="680" y="670"/>
                      <a:pt x="678" y="672"/>
                      <a:pt x="677" y="676"/>
                    </a:cubicBezTo>
                    <a:cubicBezTo>
                      <a:pt x="675" y="676"/>
                      <a:pt x="676" y="677"/>
                      <a:pt x="676" y="678"/>
                    </a:cubicBezTo>
                    <a:cubicBezTo>
                      <a:pt x="680" y="674"/>
                      <a:pt x="682" y="668"/>
                      <a:pt x="685" y="663"/>
                    </a:cubicBezTo>
                    <a:cubicBezTo>
                      <a:pt x="685" y="663"/>
                      <a:pt x="685" y="664"/>
                      <a:pt x="685" y="663"/>
                    </a:cubicBezTo>
                    <a:cubicBezTo>
                      <a:pt x="685" y="663"/>
                      <a:pt x="687" y="663"/>
                      <a:pt x="686" y="662"/>
                    </a:cubicBezTo>
                    <a:close/>
                    <a:moveTo>
                      <a:pt x="280" y="663"/>
                    </a:moveTo>
                    <a:cubicBezTo>
                      <a:pt x="281" y="663"/>
                      <a:pt x="282" y="662"/>
                      <a:pt x="282" y="662"/>
                    </a:cubicBezTo>
                    <a:cubicBezTo>
                      <a:pt x="281" y="662"/>
                      <a:pt x="282" y="661"/>
                      <a:pt x="281" y="661"/>
                    </a:cubicBezTo>
                    <a:cubicBezTo>
                      <a:pt x="281" y="662"/>
                      <a:pt x="280" y="662"/>
                      <a:pt x="280" y="663"/>
                    </a:cubicBezTo>
                    <a:close/>
                    <a:moveTo>
                      <a:pt x="142" y="663"/>
                    </a:moveTo>
                    <a:cubicBezTo>
                      <a:pt x="142" y="661"/>
                      <a:pt x="139" y="662"/>
                      <a:pt x="139" y="662"/>
                    </a:cubicBezTo>
                    <a:cubicBezTo>
                      <a:pt x="140" y="662"/>
                      <a:pt x="141" y="662"/>
                      <a:pt x="142" y="663"/>
                    </a:cubicBezTo>
                    <a:close/>
                    <a:moveTo>
                      <a:pt x="430" y="663"/>
                    </a:moveTo>
                    <a:cubicBezTo>
                      <a:pt x="431" y="664"/>
                      <a:pt x="430" y="665"/>
                      <a:pt x="431" y="666"/>
                    </a:cubicBezTo>
                    <a:cubicBezTo>
                      <a:pt x="431" y="665"/>
                      <a:pt x="432" y="663"/>
                      <a:pt x="431" y="663"/>
                    </a:cubicBezTo>
                    <a:cubicBezTo>
                      <a:pt x="431" y="663"/>
                      <a:pt x="431" y="663"/>
                      <a:pt x="430" y="663"/>
                    </a:cubicBezTo>
                    <a:close/>
                    <a:moveTo>
                      <a:pt x="137" y="664"/>
                    </a:moveTo>
                    <a:cubicBezTo>
                      <a:pt x="136" y="664"/>
                      <a:pt x="134" y="663"/>
                      <a:pt x="134" y="664"/>
                    </a:cubicBezTo>
                    <a:cubicBezTo>
                      <a:pt x="135" y="664"/>
                      <a:pt x="136" y="665"/>
                      <a:pt x="137" y="664"/>
                    </a:cubicBezTo>
                    <a:close/>
                    <a:moveTo>
                      <a:pt x="345" y="665"/>
                    </a:moveTo>
                    <a:cubicBezTo>
                      <a:pt x="345" y="664"/>
                      <a:pt x="346" y="664"/>
                      <a:pt x="346" y="663"/>
                    </a:cubicBezTo>
                    <a:cubicBezTo>
                      <a:pt x="345" y="663"/>
                      <a:pt x="345" y="663"/>
                      <a:pt x="345" y="663"/>
                    </a:cubicBezTo>
                    <a:cubicBezTo>
                      <a:pt x="345" y="664"/>
                      <a:pt x="344" y="665"/>
                      <a:pt x="345" y="665"/>
                    </a:cubicBezTo>
                    <a:close/>
                    <a:moveTo>
                      <a:pt x="680" y="666"/>
                    </a:moveTo>
                    <a:cubicBezTo>
                      <a:pt x="680" y="666"/>
                      <a:pt x="680" y="666"/>
                      <a:pt x="679" y="666"/>
                    </a:cubicBezTo>
                    <a:cubicBezTo>
                      <a:pt x="680" y="665"/>
                      <a:pt x="681" y="664"/>
                      <a:pt x="681" y="663"/>
                    </a:cubicBezTo>
                    <a:cubicBezTo>
                      <a:pt x="680" y="664"/>
                      <a:pt x="679" y="664"/>
                      <a:pt x="677" y="665"/>
                    </a:cubicBezTo>
                    <a:cubicBezTo>
                      <a:pt x="677" y="666"/>
                      <a:pt x="677" y="666"/>
                      <a:pt x="677" y="666"/>
                    </a:cubicBezTo>
                    <a:cubicBezTo>
                      <a:pt x="676" y="666"/>
                      <a:pt x="676" y="666"/>
                      <a:pt x="676" y="666"/>
                    </a:cubicBezTo>
                    <a:cubicBezTo>
                      <a:pt x="675" y="669"/>
                      <a:pt x="672" y="672"/>
                      <a:pt x="671" y="675"/>
                    </a:cubicBezTo>
                    <a:cubicBezTo>
                      <a:pt x="672" y="675"/>
                      <a:pt x="672" y="676"/>
                      <a:pt x="674" y="676"/>
                    </a:cubicBezTo>
                    <a:cubicBezTo>
                      <a:pt x="676" y="673"/>
                      <a:pt x="679" y="669"/>
                      <a:pt x="680" y="666"/>
                    </a:cubicBezTo>
                    <a:close/>
                    <a:moveTo>
                      <a:pt x="540" y="680"/>
                    </a:moveTo>
                    <a:cubicBezTo>
                      <a:pt x="536" y="683"/>
                      <a:pt x="532" y="684"/>
                      <a:pt x="526" y="686"/>
                    </a:cubicBezTo>
                    <a:cubicBezTo>
                      <a:pt x="516" y="691"/>
                      <a:pt x="505" y="694"/>
                      <a:pt x="495" y="699"/>
                    </a:cubicBezTo>
                    <a:cubicBezTo>
                      <a:pt x="491" y="700"/>
                      <a:pt x="487" y="702"/>
                      <a:pt x="484" y="704"/>
                    </a:cubicBezTo>
                    <a:cubicBezTo>
                      <a:pt x="478" y="705"/>
                      <a:pt x="472" y="709"/>
                      <a:pt x="466" y="710"/>
                    </a:cubicBezTo>
                    <a:cubicBezTo>
                      <a:pt x="466" y="710"/>
                      <a:pt x="466" y="711"/>
                      <a:pt x="465" y="711"/>
                    </a:cubicBezTo>
                    <a:cubicBezTo>
                      <a:pt x="464" y="710"/>
                      <a:pt x="463" y="712"/>
                      <a:pt x="461" y="712"/>
                    </a:cubicBezTo>
                    <a:cubicBezTo>
                      <a:pt x="460" y="713"/>
                      <a:pt x="459" y="712"/>
                      <a:pt x="458" y="713"/>
                    </a:cubicBezTo>
                    <a:cubicBezTo>
                      <a:pt x="457" y="713"/>
                      <a:pt x="456" y="715"/>
                      <a:pt x="456" y="714"/>
                    </a:cubicBezTo>
                    <a:cubicBezTo>
                      <a:pt x="456" y="715"/>
                      <a:pt x="455" y="714"/>
                      <a:pt x="455" y="715"/>
                    </a:cubicBezTo>
                    <a:cubicBezTo>
                      <a:pt x="454" y="714"/>
                      <a:pt x="449" y="716"/>
                      <a:pt x="448" y="717"/>
                    </a:cubicBezTo>
                    <a:cubicBezTo>
                      <a:pt x="448" y="717"/>
                      <a:pt x="447" y="717"/>
                      <a:pt x="447" y="717"/>
                    </a:cubicBezTo>
                    <a:cubicBezTo>
                      <a:pt x="446" y="718"/>
                      <a:pt x="444" y="719"/>
                      <a:pt x="443" y="719"/>
                    </a:cubicBezTo>
                    <a:cubicBezTo>
                      <a:pt x="441" y="720"/>
                      <a:pt x="439" y="721"/>
                      <a:pt x="437" y="722"/>
                    </a:cubicBezTo>
                    <a:cubicBezTo>
                      <a:pt x="438" y="724"/>
                      <a:pt x="438" y="725"/>
                      <a:pt x="439" y="726"/>
                    </a:cubicBezTo>
                    <a:cubicBezTo>
                      <a:pt x="442" y="725"/>
                      <a:pt x="445" y="725"/>
                      <a:pt x="447" y="723"/>
                    </a:cubicBezTo>
                    <a:cubicBezTo>
                      <a:pt x="459" y="719"/>
                      <a:pt x="471" y="714"/>
                      <a:pt x="484" y="709"/>
                    </a:cubicBezTo>
                    <a:cubicBezTo>
                      <a:pt x="485" y="709"/>
                      <a:pt x="484" y="708"/>
                      <a:pt x="484" y="708"/>
                    </a:cubicBezTo>
                    <a:cubicBezTo>
                      <a:pt x="485" y="709"/>
                      <a:pt x="486" y="708"/>
                      <a:pt x="486" y="708"/>
                    </a:cubicBezTo>
                    <a:cubicBezTo>
                      <a:pt x="494" y="705"/>
                      <a:pt x="501" y="702"/>
                      <a:pt x="509" y="698"/>
                    </a:cubicBezTo>
                    <a:cubicBezTo>
                      <a:pt x="509" y="698"/>
                      <a:pt x="509" y="697"/>
                      <a:pt x="510" y="697"/>
                    </a:cubicBezTo>
                    <a:cubicBezTo>
                      <a:pt x="512" y="698"/>
                      <a:pt x="514" y="695"/>
                      <a:pt x="516" y="694"/>
                    </a:cubicBezTo>
                    <a:cubicBezTo>
                      <a:pt x="521" y="692"/>
                      <a:pt x="526" y="692"/>
                      <a:pt x="529" y="689"/>
                    </a:cubicBezTo>
                    <a:cubicBezTo>
                      <a:pt x="532" y="689"/>
                      <a:pt x="533" y="687"/>
                      <a:pt x="535" y="687"/>
                    </a:cubicBezTo>
                    <a:cubicBezTo>
                      <a:pt x="536" y="687"/>
                      <a:pt x="536" y="687"/>
                      <a:pt x="537" y="686"/>
                    </a:cubicBezTo>
                    <a:cubicBezTo>
                      <a:pt x="537" y="687"/>
                      <a:pt x="537" y="686"/>
                      <a:pt x="538" y="686"/>
                    </a:cubicBezTo>
                    <a:cubicBezTo>
                      <a:pt x="539" y="685"/>
                      <a:pt x="540" y="684"/>
                      <a:pt x="542" y="685"/>
                    </a:cubicBezTo>
                    <a:cubicBezTo>
                      <a:pt x="548" y="679"/>
                      <a:pt x="559" y="675"/>
                      <a:pt x="566" y="672"/>
                    </a:cubicBezTo>
                    <a:cubicBezTo>
                      <a:pt x="568" y="670"/>
                      <a:pt x="571" y="668"/>
                      <a:pt x="574" y="670"/>
                    </a:cubicBezTo>
                    <a:cubicBezTo>
                      <a:pt x="566" y="675"/>
                      <a:pt x="556" y="677"/>
                      <a:pt x="548" y="683"/>
                    </a:cubicBezTo>
                    <a:cubicBezTo>
                      <a:pt x="552" y="681"/>
                      <a:pt x="557" y="680"/>
                      <a:pt x="560" y="678"/>
                    </a:cubicBezTo>
                    <a:cubicBezTo>
                      <a:pt x="566" y="677"/>
                      <a:pt x="569" y="673"/>
                      <a:pt x="575" y="672"/>
                    </a:cubicBezTo>
                    <a:cubicBezTo>
                      <a:pt x="575" y="670"/>
                      <a:pt x="574" y="668"/>
                      <a:pt x="574" y="666"/>
                    </a:cubicBezTo>
                    <a:cubicBezTo>
                      <a:pt x="566" y="668"/>
                      <a:pt x="559" y="672"/>
                      <a:pt x="552" y="675"/>
                    </a:cubicBezTo>
                    <a:cubicBezTo>
                      <a:pt x="551" y="676"/>
                      <a:pt x="552" y="677"/>
                      <a:pt x="551" y="677"/>
                    </a:cubicBezTo>
                    <a:cubicBezTo>
                      <a:pt x="548" y="678"/>
                      <a:pt x="546" y="680"/>
                      <a:pt x="543" y="681"/>
                    </a:cubicBezTo>
                    <a:cubicBezTo>
                      <a:pt x="543" y="681"/>
                      <a:pt x="542" y="680"/>
                      <a:pt x="542" y="680"/>
                    </a:cubicBezTo>
                    <a:cubicBezTo>
                      <a:pt x="542" y="681"/>
                      <a:pt x="542" y="682"/>
                      <a:pt x="543" y="682"/>
                    </a:cubicBezTo>
                    <a:cubicBezTo>
                      <a:pt x="542" y="681"/>
                      <a:pt x="541" y="681"/>
                      <a:pt x="540" y="680"/>
                    </a:cubicBezTo>
                    <a:close/>
                    <a:moveTo>
                      <a:pt x="667" y="672"/>
                    </a:moveTo>
                    <a:cubicBezTo>
                      <a:pt x="668" y="672"/>
                      <a:pt x="669" y="673"/>
                      <a:pt x="669" y="673"/>
                    </a:cubicBezTo>
                    <a:cubicBezTo>
                      <a:pt x="671" y="671"/>
                      <a:pt x="673" y="669"/>
                      <a:pt x="673" y="666"/>
                    </a:cubicBezTo>
                    <a:cubicBezTo>
                      <a:pt x="670" y="667"/>
                      <a:pt x="668" y="670"/>
                      <a:pt x="667" y="672"/>
                    </a:cubicBezTo>
                    <a:close/>
                    <a:moveTo>
                      <a:pt x="345" y="668"/>
                    </a:moveTo>
                    <a:cubicBezTo>
                      <a:pt x="345" y="667"/>
                      <a:pt x="346" y="668"/>
                      <a:pt x="346" y="667"/>
                    </a:cubicBezTo>
                    <a:cubicBezTo>
                      <a:pt x="345" y="667"/>
                      <a:pt x="345" y="667"/>
                      <a:pt x="345" y="667"/>
                    </a:cubicBezTo>
                    <a:cubicBezTo>
                      <a:pt x="345" y="667"/>
                      <a:pt x="345" y="667"/>
                      <a:pt x="345" y="667"/>
                    </a:cubicBezTo>
                    <a:cubicBezTo>
                      <a:pt x="345" y="667"/>
                      <a:pt x="345" y="668"/>
                      <a:pt x="345" y="668"/>
                    </a:cubicBezTo>
                    <a:close/>
                    <a:moveTo>
                      <a:pt x="431" y="669"/>
                    </a:moveTo>
                    <a:cubicBezTo>
                      <a:pt x="432" y="671"/>
                      <a:pt x="430" y="672"/>
                      <a:pt x="432" y="675"/>
                    </a:cubicBezTo>
                    <a:cubicBezTo>
                      <a:pt x="432" y="673"/>
                      <a:pt x="432" y="669"/>
                      <a:pt x="431" y="667"/>
                    </a:cubicBezTo>
                    <a:cubicBezTo>
                      <a:pt x="431" y="668"/>
                      <a:pt x="432" y="669"/>
                      <a:pt x="431" y="669"/>
                    </a:cubicBezTo>
                    <a:close/>
                    <a:moveTo>
                      <a:pt x="345" y="669"/>
                    </a:moveTo>
                    <a:cubicBezTo>
                      <a:pt x="346" y="670"/>
                      <a:pt x="346" y="668"/>
                      <a:pt x="345" y="668"/>
                    </a:cubicBezTo>
                    <a:cubicBezTo>
                      <a:pt x="345" y="669"/>
                      <a:pt x="345" y="669"/>
                      <a:pt x="345" y="669"/>
                    </a:cubicBezTo>
                    <a:close/>
                    <a:moveTo>
                      <a:pt x="661" y="669"/>
                    </a:moveTo>
                    <a:cubicBezTo>
                      <a:pt x="660" y="669"/>
                      <a:pt x="660" y="669"/>
                      <a:pt x="659" y="668"/>
                    </a:cubicBezTo>
                    <a:cubicBezTo>
                      <a:pt x="659" y="669"/>
                      <a:pt x="661" y="670"/>
                      <a:pt x="661" y="669"/>
                    </a:cubicBezTo>
                    <a:close/>
                    <a:moveTo>
                      <a:pt x="663" y="671"/>
                    </a:moveTo>
                    <a:cubicBezTo>
                      <a:pt x="664" y="671"/>
                      <a:pt x="664" y="671"/>
                      <a:pt x="665" y="672"/>
                    </a:cubicBezTo>
                    <a:cubicBezTo>
                      <a:pt x="664" y="671"/>
                      <a:pt x="666" y="670"/>
                      <a:pt x="665" y="670"/>
                    </a:cubicBezTo>
                    <a:cubicBezTo>
                      <a:pt x="665" y="671"/>
                      <a:pt x="664" y="670"/>
                      <a:pt x="663" y="671"/>
                    </a:cubicBezTo>
                    <a:close/>
                    <a:moveTo>
                      <a:pt x="429" y="677"/>
                    </a:moveTo>
                    <a:cubicBezTo>
                      <a:pt x="429" y="674"/>
                      <a:pt x="429" y="673"/>
                      <a:pt x="428" y="670"/>
                    </a:cubicBezTo>
                    <a:cubicBezTo>
                      <a:pt x="428" y="672"/>
                      <a:pt x="428" y="676"/>
                      <a:pt x="429" y="677"/>
                    </a:cubicBezTo>
                    <a:close/>
                    <a:moveTo>
                      <a:pt x="260" y="672"/>
                    </a:moveTo>
                    <a:cubicBezTo>
                      <a:pt x="259" y="673"/>
                      <a:pt x="260" y="674"/>
                      <a:pt x="259" y="676"/>
                    </a:cubicBezTo>
                    <a:cubicBezTo>
                      <a:pt x="261" y="676"/>
                      <a:pt x="260" y="677"/>
                      <a:pt x="261" y="678"/>
                    </a:cubicBezTo>
                    <a:cubicBezTo>
                      <a:pt x="260" y="676"/>
                      <a:pt x="261" y="672"/>
                      <a:pt x="260" y="672"/>
                    </a:cubicBezTo>
                    <a:cubicBezTo>
                      <a:pt x="260" y="672"/>
                      <a:pt x="260" y="672"/>
                      <a:pt x="260" y="672"/>
                    </a:cubicBezTo>
                    <a:close/>
                    <a:moveTo>
                      <a:pt x="174" y="675"/>
                    </a:moveTo>
                    <a:cubicBezTo>
                      <a:pt x="173" y="675"/>
                      <a:pt x="173" y="674"/>
                      <a:pt x="172" y="675"/>
                    </a:cubicBezTo>
                    <a:cubicBezTo>
                      <a:pt x="172" y="675"/>
                      <a:pt x="173" y="676"/>
                      <a:pt x="174" y="675"/>
                    </a:cubicBezTo>
                    <a:close/>
                    <a:moveTo>
                      <a:pt x="462" y="736"/>
                    </a:moveTo>
                    <a:cubicBezTo>
                      <a:pt x="462" y="736"/>
                      <a:pt x="462" y="735"/>
                      <a:pt x="462" y="735"/>
                    </a:cubicBezTo>
                    <a:cubicBezTo>
                      <a:pt x="462" y="736"/>
                      <a:pt x="463" y="737"/>
                      <a:pt x="463" y="738"/>
                    </a:cubicBezTo>
                    <a:cubicBezTo>
                      <a:pt x="464" y="738"/>
                      <a:pt x="464" y="737"/>
                      <a:pt x="466" y="737"/>
                    </a:cubicBezTo>
                    <a:cubicBezTo>
                      <a:pt x="466" y="736"/>
                      <a:pt x="465" y="736"/>
                      <a:pt x="466" y="735"/>
                    </a:cubicBezTo>
                    <a:cubicBezTo>
                      <a:pt x="469" y="738"/>
                      <a:pt x="470" y="735"/>
                      <a:pt x="473" y="735"/>
                    </a:cubicBezTo>
                    <a:cubicBezTo>
                      <a:pt x="473" y="735"/>
                      <a:pt x="473" y="734"/>
                      <a:pt x="473" y="734"/>
                    </a:cubicBezTo>
                    <a:cubicBezTo>
                      <a:pt x="474" y="734"/>
                      <a:pt x="474" y="734"/>
                      <a:pt x="474" y="734"/>
                    </a:cubicBezTo>
                    <a:cubicBezTo>
                      <a:pt x="482" y="731"/>
                      <a:pt x="486" y="728"/>
                      <a:pt x="495" y="725"/>
                    </a:cubicBezTo>
                    <a:cubicBezTo>
                      <a:pt x="495" y="724"/>
                      <a:pt x="495" y="724"/>
                      <a:pt x="495" y="723"/>
                    </a:cubicBezTo>
                    <a:cubicBezTo>
                      <a:pt x="495" y="724"/>
                      <a:pt x="500" y="722"/>
                      <a:pt x="501" y="722"/>
                    </a:cubicBezTo>
                    <a:cubicBezTo>
                      <a:pt x="505" y="720"/>
                      <a:pt x="514" y="716"/>
                      <a:pt x="516" y="714"/>
                    </a:cubicBezTo>
                    <a:cubicBezTo>
                      <a:pt x="525" y="710"/>
                      <a:pt x="537" y="706"/>
                      <a:pt x="545" y="701"/>
                    </a:cubicBezTo>
                    <a:cubicBezTo>
                      <a:pt x="548" y="701"/>
                      <a:pt x="551" y="697"/>
                      <a:pt x="555" y="697"/>
                    </a:cubicBezTo>
                    <a:cubicBezTo>
                      <a:pt x="557" y="694"/>
                      <a:pt x="563" y="694"/>
                      <a:pt x="566" y="691"/>
                    </a:cubicBezTo>
                    <a:cubicBezTo>
                      <a:pt x="569" y="691"/>
                      <a:pt x="572" y="687"/>
                      <a:pt x="576" y="687"/>
                    </a:cubicBezTo>
                    <a:cubicBezTo>
                      <a:pt x="576" y="686"/>
                      <a:pt x="576" y="686"/>
                      <a:pt x="577" y="686"/>
                    </a:cubicBezTo>
                    <a:cubicBezTo>
                      <a:pt x="576" y="685"/>
                      <a:pt x="576" y="682"/>
                      <a:pt x="575" y="680"/>
                    </a:cubicBezTo>
                    <a:cubicBezTo>
                      <a:pt x="563" y="683"/>
                      <a:pt x="554" y="690"/>
                      <a:pt x="544" y="694"/>
                    </a:cubicBezTo>
                    <a:cubicBezTo>
                      <a:pt x="544" y="694"/>
                      <a:pt x="543" y="694"/>
                      <a:pt x="543" y="693"/>
                    </a:cubicBezTo>
                    <a:cubicBezTo>
                      <a:pt x="544" y="693"/>
                      <a:pt x="544" y="692"/>
                      <a:pt x="544" y="692"/>
                    </a:cubicBezTo>
                    <a:cubicBezTo>
                      <a:pt x="555" y="687"/>
                      <a:pt x="564" y="681"/>
                      <a:pt x="575" y="678"/>
                    </a:cubicBezTo>
                    <a:cubicBezTo>
                      <a:pt x="575" y="676"/>
                      <a:pt x="575" y="676"/>
                      <a:pt x="575" y="675"/>
                    </a:cubicBezTo>
                    <a:cubicBezTo>
                      <a:pt x="571" y="675"/>
                      <a:pt x="567" y="677"/>
                      <a:pt x="565" y="679"/>
                    </a:cubicBezTo>
                    <a:cubicBezTo>
                      <a:pt x="556" y="682"/>
                      <a:pt x="548" y="686"/>
                      <a:pt x="542" y="692"/>
                    </a:cubicBezTo>
                    <a:cubicBezTo>
                      <a:pt x="541" y="690"/>
                      <a:pt x="541" y="689"/>
                      <a:pt x="543" y="688"/>
                    </a:cubicBezTo>
                    <a:cubicBezTo>
                      <a:pt x="531" y="692"/>
                      <a:pt x="523" y="698"/>
                      <a:pt x="511" y="702"/>
                    </a:cubicBezTo>
                    <a:cubicBezTo>
                      <a:pt x="510" y="704"/>
                      <a:pt x="506" y="704"/>
                      <a:pt x="505" y="706"/>
                    </a:cubicBezTo>
                    <a:cubicBezTo>
                      <a:pt x="504" y="706"/>
                      <a:pt x="504" y="707"/>
                      <a:pt x="504" y="706"/>
                    </a:cubicBezTo>
                    <a:cubicBezTo>
                      <a:pt x="496" y="711"/>
                      <a:pt x="486" y="714"/>
                      <a:pt x="478" y="717"/>
                    </a:cubicBezTo>
                    <a:cubicBezTo>
                      <a:pt x="477" y="718"/>
                      <a:pt x="476" y="719"/>
                      <a:pt x="475" y="718"/>
                    </a:cubicBezTo>
                    <a:cubicBezTo>
                      <a:pt x="474" y="718"/>
                      <a:pt x="473" y="720"/>
                      <a:pt x="471" y="720"/>
                    </a:cubicBezTo>
                    <a:cubicBezTo>
                      <a:pt x="471" y="720"/>
                      <a:pt x="470" y="721"/>
                      <a:pt x="469" y="721"/>
                    </a:cubicBezTo>
                    <a:cubicBezTo>
                      <a:pt x="465" y="721"/>
                      <a:pt x="459" y="724"/>
                      <a:pt x="455" y="725"/>
                    </a:cubicBezTo>
                    <a:cubicBezTo>
                      <a:pt x="455" y="726"/>
                      <a:pt x="455" y="726"/>
                      <a:pt x="455" y="726"/>
                    </a:cubicBezTo>
                    <a:cubicBezTo>
                      <a:pt x="452" y="726"/>
                      <a:pt x="451" y="728"/>
                      <a:pt x="449" y="728"/>
                    </a:cubicBezTo>
                    <a:cubicBezTo>
                      <a:pt x="449" y="729"/>
                      <a:pt x="450" y="727"/>
                      <a:pt x="451" y="729"/>
                    </a:cubicBezTo>
                    <a:cubicBezTo>
                      <a:pt x="449" y="728"/>
                      <a:pt x="451" y="730"/>
                      <a:pt x="450" y="729"/>
                    </a:cubicBezTo>
                    <a:cubicBezTo>
                      <a:pt x="449" y="728"/>
                      <a:pt x="449" y="730"/>
                      <a:pt x="448" y="729"/>
                    </a:cubicBezTo>
                    <a:cubicBezTo>
                      <a:pt x="448" y="729"/>
                      <a:pt x="449" y="728"/>
                      <a:pt x="448" y="728"/>
                    </a:cubicBezTo>
                    <a:cubicBezTo>
                      <a:pt x="446" y="729"/>
                      <a:pt x="445" y="729"/>
                      <a:pt x="444" y="730"/>
                    </a:cubicBezTo>
                    <a:cubicBezTo>
                      <a:pt x="443" y="729"/>
                      <a:pt x="442" y="731"/>
                      <a:pt x="440" y="731"/>
                    </a:cubicBezTo>
                    <a:cubicBezTo>
                      <a:pt x="441" y="732"/>
                      <a:pt x="439" y="732"/>
                      <a:pt x="439" y="733"/>
                    </a:cubicBezTo>
                    <a:cubicBezTo>
                      <a:pt x="439" y="734"/>
                      <a:pt x="440" y="732"/>
                      <a:pt x="440" y="733"/>
                    </a:cubicBezTo>
                    <a:cubicBezTo>
                      <a:pt x="439" y="734"/>
                      <a:pt x="440" y="734"/>
                      <a:pt x="441" y="735"/>
                    </a:cubicBezTo>
                    <a:cubicBezTo>
                      <a:pt x="439" y="735"/>
                      <a:pt x="441" y="736"/>
                      <a:pt x="441" y="736"/>
                    </a:cubicBezTo>
                    <a:cubicBezTo>
                      <a:pt x="440" y="737"/>
                      <a:pt x="440" y="736"/>
                      <a:pt x="440" y="737"/>
                    </a:cubicBezTo>
                    <a:cubicBezTo>
                      <a:pt x="440" y="737"/>
                      <a:pt x="441" y="737"/>
                      <a:pt x="441" y="738"/>
                    </a:cubicBezTo>
                    <a:cubicBezTo>
                      <a:pt x="441" y="737"/>
                      <a:pt x="442" y="737"/>
                      <a:pt x="442" y="739"/>
                    </a:cubicBezTo>
                    <a:cubicBezTo>
                      <a:pt x="442" y="738"/>
                      <a:pt x="441" y="738"/>
                      <a:pt x="441" y="739"/>
                    </a:cubicBezTo>
                    <a:cubicBezTo>
                      <a:pt x="442" y="739"/>
                      <a:pt x="441" y="739"/>
                      <a:pt x="442" y="740"/>
                    </a:cubicBezTo>
                    <a:cubicBezTo>
                      <a:pt x="440" y="741"/>
                      <a:pt x="441" y="743"/>
                      <a:pt x="442" y="743"/>
                    </a:cubicBezTo>
                    <a:cubicBezTo>
                      <a:pt x="441" y="744"/>
                      <a:pt x="441" y="745"/>
                      <a:pt x="442" y="745"/>
                    </a:cubicBezTo>
                    <a:cubicBezTo>
                      <a:pt x="443" y="744"/>
                      <a:pt x="445" y="742"/>
                      <a:pt x="445" y="741"/>
                    </a:cubicBezTo>
                    <a:cubicBezTo>
                      <a:pt x="447" y="741"/>
                      <a:pt x="451" y="739"/>
                      <a:pt x="453" y="739"/>
                    </a:cubicBezTo>
                    <a:cubicBezTo>
                      <a:pt x="454" y="738"/>
                      <a:pt x="453" y="737"/>
                      <a:pt x="454" y="737"/>
                    </a:cubicBezTo>
                    <a:cubicBezTo>
                      <a:pt x="454" y="737"/>
                      <a:pt x="454" y="737"/>
                      <a:pt x="455" y="737"/>
                    </a:cubicBezTo>
                    <a:cubicBezTo>
                      <a:pt x="453" y="737"/>
                      <a:pt x="454" y="738"/>
                      <a:pt x="454" y="739"/>
                    </a:cubicBezTo>
                    <a:cubicBezTo>
                      <a:pt x="456" y="738"/>
                      <a:pt x="458" y="739"/>
                      <a:pt x="459" y="740"/>
                    </a:cubicBezTo>
                    <a:cubicBezTo>
                      <a:pt x="460" y="740"/>
                      <a:pt x="460" y="739"/>
                      <a:pt x="460" y="739"/>
                    </a:cubicBezTo>
                    <a:cubicBezTo>
                      <a:pt x="461" y="738"/>
                      <a:pt x="462" y="739"/>
                      <a:pt x="462" y="739"/>
                    </a:cubicBezTo>
                    <a:cubicBezTo>
                      <a:pt x="461" y="738"/>
                      <a:pt x="461" y="738"/>
                      <a:pt x="461" y="737"/>
                    </a:cubicBezTo>
                    <a:cubicBezTo>
                      <a:pt x="462" y="737"/>
                      <a:pt x="461" y="737"/>
                      <a:pt x="462" y="737"/>
                    </a:cubicBezTo>
                    <a:cubicBezTo>
                      <a:pt x="461" y="736"/>
                      <a:pt x="462" y="736"/>
                      <a:pt x="462" y="736"/>
                    </a:cubicBezTo>
                    <a:close/>
                    <a:moveTo>
                      <a:pt x="345" y="680"/>
                    </a:moveTo>
                    <a:cubicBezTo>
                      <a:pt x="345" y="680"/>
                      <a:pt x="346" y="679"/>
                      <a:pt x="345" y="679"/>
                    </a:cubicBezTo>
                    <a:cubicBezTo>
                      <a:pt x="345" y="679"/>
                      <a:pt x="345" y="679"/>
                      <a:pt x="345" y="679"/>
                    </a:cubicBezTo>
                    <a:cubicBezTo>
                      <a:pt x="345" y="679"/>
                      <a:pt x="344" y="677"/>
                      <a:pt x="344" y="678"/>
                    </a:cubicBezTo>
                    <a:cubicBezTo>
                      <a:pt x="344" y="678"/>
                      <a:pt x="344" y="680"/>
                      <a:pt x="345" y="680"/>
                    </a:cubicBezTo>
                    <a:close/>
                    <a:moveTo>
                      <a:pt x="283" y="681"/>
                    </a:moveTo>
                    <a:cubicBezTo>
                      <a:pt x="285" y="685"/>
                      <a:pt x="285" y="688"/>
                      <a:pt x="285" y="691"/>
                    </a:cubicBezTo>
                    <a:cubicBezTo>
                      <a:pt x="286" y="691"/>
                      <a:pt x="284" y="693"/>
                      <a:pt x="286" y="693"/>
                    </a:cubicBezTo>
                    <a:cubicBezTo>
                      <a:pt x="286" y="693"/>
                      <a:pt x="285" y="692"/>
                      <a:pt x="286" y="693"/>
                    </a:cubicBezTo>
                    <a:cubicBezTo>
                      <a:pt x="286" y="689"/>
                      <a:pt x="284" y="688"/>
                      <a:pt x="285" y="684"/>
                    </a:cubicBezTo>
                    <a:cubicBezTo>
                      <a:pt x="284" y="684"/>
                      <a:pt x="285" y="684"/>
                      <a:pt x="284" y="683"/>
                    </a:cubicBezTo>
                    <a:cubicBezTo>
                      <a:pt x="285" y="683"/>
                      <a:pt x="284" y="682"/>
                      <a:pt x="285" y="681"/>
                    </a:cubicBezTo>
                    <a:cubicBezTo>
                      <a:pt x="284" y="681"/>
                      <a:pt x="284" y="679"/>
                      <a:pt x="283" y="679"/>
                    </a:cubicBezTo>
                    <a:cubicBezTo>
                      <a:pt x="283" y="681"/>
                      <a:pt x="284" y="680"/>
                      <a:pt x="284" y="682"/>
                    </a:cubicBezTo>
                    <a:cubicBezTo>
                      <a:pt x="284" y="682"/>
                      <a:pt x="284" y="681"/>
                      <a:pt x="283" y="681"/>
                    </a:cubicBezTo>
                    <a:close/>
                    <a:moveTo>
                      <a:pt x="372" y="687"/>
                    </a:moveTo>
                    <a:cubicBezTo>
                      <a:pt x="373" y="685"/>
                      <a:pt x="371" y="683"/>
                      <a:pt x="372" y="681"/>
                    </a:cubicBezTo>
                    <a:cubicBezTo>
                      <a:pt x="371" y="682"/>
                      <a:pt x="372" y="679"/>
                      <a:pt x="371" y="680"/>
                    </a:cubicBezTo>
                    <a:cubicBezTo>
                      <a:pt x="371" y="683"/>
                      <a:pt x="371" y="685"/>
                      <a:pt x="372" y="687"/>
                    </a:cubicBezTo>
                    <a:close/>
                    <a:moveTo>
                      <a:pt x="701" y="706"/>
                    </a:moveTo>
                    <a:cubicBezTo>
                      <a:pt x="700" y="705"/>
                      <a:pt x="700" y="704"/>
                      <a:pt x="700" y="703"/>
                    </a:cubicBezTo>
                    <a:cubicBezTo>
                      <a:pt x="699" y="703"/>
                      <a:pt x="700" y="703"/>
                      <a:pt x="699" y="703"/>
                    </a:cubicBezTo>
                    <a:cubicBezTo>
                      <a:pt x="697" y="700"/>
                      <a:pt x="695" y="697"/>
                      <a:pt x="693" y="695"/>
                    </a:cubicBezTo>
                    <a:cubicBezTo>
                      <a:pt x="693" y="696"/>
                      <a:pt x="694" y="697"/>
                      <a:pt x="694" y="698"/>
                    </a:cubicBezTo>
                    <a:cubicBezTo>
                      <a:pt x="693" y="698"/>
                      <a:pt x="692" y="698"/>
                      <a:pt x="693" y="697"/>
                    </a:cubicBezTo>
                    <a:cubicBezTo>
                      <a:pt x="691" y="696"/>
                      <a:pt x="691" y="695"/>
                      <a:pt x="691" y="694"/>
                    </a:cubicBezTo>
                    <a:cubicBezTo>
                      <a:pt x="687" y="691"/>
                      <a:pt x="684" y="689"/>
                      <a:pt x="682" y="685"/>
                    </a:cubicBezTo>
                    <a:cubicBezTo>
                      <a:pt x="682" y="685"/>
                      <a:pt x="682" y="685"/>
                      <a:pt x="682" y="684"/>
                    </a:cubicBezTo>
                    <a:cubicBezTo>
                      <a:pt x="680" y="683"/>
                      <a:pt x="678" y="681"/>
                      <a:pt x="676" y="681"/>
                    </a:cubicBezTo>
                    <a:cubicBezTo>
                      <a:pt x="683" y="691"/>
                      <a:pt x="693" y="697"/>
                      <a:pt x="701" y="706"/>
                    </a:cubicBezTo>
                    <a:close/>
                    <a:moveTo>
                      <a:pt x="364" y="689"/>
                    </a:moveTo>
                    <a:cubicBezTo>
                      <a:pt x="365" y="688"/>
                      <a:pt x="364" y="686"/>
                      <a:pt x="364" y="685"/>
                    </a:cubicBezTo>
                    <a:cubicBezTo>
                      <a:pt x="364" y="685"/>
                      <a:pt x="365" y="683"/>
                      <a:pt x="363" y="683"/>
                    </a:cubicBezTo>
                    <a:cubicBezTo>
                      <a:pt x="364" y="684"/>
                      <a:pt x="364" y="688"/>
                      <a:pt x="364" y="689"/>
                    </a:cubicBezTo>
                    <a:close/>
                    <a:moveTo>
                      <a:pt x="425" y="683"/>
                    </a:moveTo>
                    <a:cubicBezTo>
                      <a:pt x="425" y="684"/>
                      <a:pt x="425" y="684"/>
                      <a:pt x="425" y="685"/>
                    </a:cubicBezTo>
                    <a:cubicBezTo>
                      <a:pt x="425" y="685"/>
                      <a:pt x="425" y="685"/>
                      <a:pt x="425" y="685"/>
                    </a:cubicBezTo>
                    <a:cubicBezTo>
                      <a:pt x="425" y="684"/>
                      <a:pt x="425" y="684"/>
                      <a:pt x="425" y="683"/>
                    </a:cubicBezTo>
                    <a:cubicBezTo>
                      <a:pt x="425" y="683"/>
                      <a:pt x="425" y="683"/>
                      <a:pt x="425" y="683"/>
                    </a:cubicBezTo>
                    <a:cubicBezTo>
                      <a:pt x="425" y="683"/>
                      <a:pt x="425" y="683"/>
                      <a:pt x="425" y="683"/>
                    </a:cubicBezTo>
                    <a:close/>
                    <a:moveTo>
                      <a:pt x="425" y="688"/>
                    </a:moveTo>
                    <a:cubicBezTo>
                      <a:pt x="425" y="688"/>
                      <a:pt x="426" y="687"/>
                      <a:pt x="426" y="687"/>
                    </a:cubicBezTo>
                    <a:cubicBezTo>
                      <a:pt x="425" y="686"/>
                      <a:pt x="425" y="685"/>
                      <a:pt x="425" y="685"/>
                    </a:cubicBezTo>
                    <a:cubicBezTo>
                      <a:pt x="425" y="686"/>
                      <a:pt x="425" y="688"/>
                      <a:pt x="425" y="688"/>
                    </a:cubicBezTo>
                    <a:close/>
                    <a:moveTo>
                      <a:pt x="432" y="688"/>
                    </a:moveTo>
                    <a:cubicBezTo>
                      <a:pt x="433" y="687"/>
                      <a:pt x="433" y="686"/>
                      <a:pt x="432" y="685"/>
                    </a:cubicBezTo>
                    <a:cubicBezTo>
                      <a:pt x="432" y="687"/>
                      <a:pt x="431" y="687"/>
                      <a:pt x="432" y="688"/>
                    </a:cubicBezTo>
                    <a:close/>
                    <a:moveTo>
                      <a:pt x="691" y="693"/>
                    </a:moveTo>
                    <a:cubicBezTo>
                      <a:pt x="691" y="688"/>
                      <a:pt x="686" y="687"/>
                      <a:pt x="684" y="686"/>
                    </a:cubicBezTo>
                    <a:cubicBezTo>
                      <a:pt x="687" y="688"/>
                      <a:pt x="688" y="691"/>
                      <a:pt x="691" y="693"/>
                    </a:cubicBezTo>
                    <a:close/>
                    <a:moveTo>
                      <a:pt x="346" y="692"/>
                    </a:moveTo>
                    <a:cubicBezTo>
                      <a:pt x="346" y="691"/>
                      <a:pt x="346" y="687"/>
                      <a:pt x="345" y="687"/>
                    </a:cubicBezTo>
                    <a:cubicBezTo>
                      <a:pt x="345" y="688"/>
                      <a:pt x="345" y="691"/>
                      <a:pt x="346" y="692"/>
                    </a:cubicBezTo>
                    <a:close/>
                    <a:moveTo>
                      <a:pt x="373" y="699"/>
                    </a:moveTo>
                    <a:cubicBezTo>
                      <a:pt x="373" y="698"/>
                      <a:pt x="373" y="698"/>
                      <a:pt x="373" y="697"/>
                    </a:cubicBezTo>
                    <a:cubicBezTo>
                      <a:pt x="373" y="697"/>
                      <a:pt x="373" y="697"/>
                      <a:pt x="374" y="697"/>
                    </a:cubicBezTo>
                    <a:cubicBezTo>
                      <a:pt x="373" y="694"/>
                      <a:pt x="373" y="690"/>
                      <a:pt x="372" y="687"/>
                    </a:cubicBezTo>
                    <a:cubicBezTo>
                      <a:pt x="372" y="691"/>
                      <a:pt x="372" y="696"/>
                      <a:pt x="373" y="699"/>
                    </a:cubicBezTo>
                    <a:close/>
                    <a:moveTo>
                      <a:pt x="294" y="694"/>
                    </a:moveTo>
                    <a:cubicBezTo>
                      <a:pt x="294" y="692"/>
                      <a:pt x="293" y="689"/>
                      <a:pt x="292" y="688"/>
                    </a:cubicBezTo>
                    <a:cubicBezTo>
                      <a:pt x="292" y="689"/>
                      <a:pt x="292" y="693"/>
                      <a:pt x="294" y="694"/>
                    </a:cubicBezTo>
                    <a:close/>
                    <a:moveTo>
                      <a:pt x="364" y="690"/>
                    </a:moveTo>
                    <a:cubicBezTo>
                      <a:pt x="365" y="700"/>
                      <a:pt x="367" y="706"/>
                      <a:pt x="367" y="712"/>
                    </a:cubicBezTo>
                    <a:cubicBezTo>
                      <a:pt x="369" y="711"/>
                      <a:pt x="368" y="706"/>
                      <a:pt x="367" y="702"/>
                    </a:cubicBezTo>
                    <a:cubicBezTo>
                      <a:pt x="367" y="698"/>
                      <a:pt x="367" y="693"/>
                      <a:pt x="365" y="690"/>
                    </a:cubicBezTo>
                    <a:cubicBezTo>
                      <a:pt x="365" y="691"/>
                      <a:pt x="365" y="690"/>
                      <a:pt x="364" y="690"/>
                    </a:cubicBezTo>
                    <a:close/>
                    <a:moveTo>
                      <a:pt x="575" y="692"/>
                    </a:moveTo>
                    <a:cubicBezTo>
                      <a:pt x="576" y="692"/>
                      <a:pt x="577" y="692"/>
                      <a:pt x="578" y="692"/>
                    </a:cubicBezTo>
                    <a:cubicBezTo>
                      <a:pt x="578" y="691"/>
                      <a:pt x="578" y="691"/>
                      <a:pt x="578" y="690"/>
                    </a:cubicBezTo>
                    <a:cubicBezTo>
                      <a:pt x="576" y="691"/>
                      <a:pt x="575" y="692"/>
                      <a:pt x="575" y="692"/>
                    </a:cubicBezTo>
                    <a:close/>
                    <a:moveTo>
                      <a:pt x="228" y="696"/>
                    </a:moveTo>
                    <a:cubicBezTo>
                      <a:pt x="225" y="695"/>
                      <a:pt x="222" y="694"/>
                      <a:pt x="220" y="693"/>
                    </a:cubicBezTo>
                    <a:cubicBezTo>
                      <a:pt x="220" y="693"/>
                      <a:pt x="220" y="693"/>
                      <a:pt x="220" y="694"/>
                    </a:cubicBezTo>
                    <a:cubicBezTo>
                      <a:pt x="223" y="694"/>
                      <a:pt x="226" y="697"/>
                      <a:pt x="228" y="696"/>
                    </a:cubicBezTo>
                    <a:close/>
                    <a:moveTo>
                      <a:pt x="693" y="695"/>
                    </a:moveTo>
                    <a:cubicBezTo>
                      <a:pt x="693" y="694"/>
                      <a:pt x="692" y="693"/>
                      <a:pt x="691" y="694"/>
                    </a:cubicBezTo>
                    <a:cubicBezTo>
                      <a:pt x="692" y="694"/>
                      <a:pt x="692" y="695"/>
                      <a:pt x="693" y="695"/>
                    </a:cubicBezTo>
                    <a:close/>
                    <a:moveTo>
                      <a:pt x="521" y="695"/>
                    </a:moveTo>
                    <a:cubicBezTo>
                      <a:pt x="522" y="695"/>
                      <a:pt x="524" y="694"/>
                      <a:pt x="523" y="694"/>
                    </a:cubicBezTo>
                    <a:cubicBezTo>
                      <a:pt x="523" y="695"/>
                      <a:pt x="521" y="694"/>
                      <a:pt x="521" y="695"/>
                    </a:cubicBezTo>
                    <a:close/>
                    <a:moveTo>
                      <a:pt x="575" y="696"/>
                    </a:moveTo>
                    <a:cubicBezTo>
                      <a:pt x="576" y="698"/>
                      <a:pt x="574" y="704"/>
                      <a:pt x="575" y="706"/>
                    </a:cubicBezTo>
                    <a:cubicBezTo>
                      <a:pt x="577" y="705"/>
                      <a:pt x="578" y="704"/>
                      <a:pt x="580" y="704"/>
                    </a:cubicBezTo>
                    <a:cubicBezTo>
                      <a:pt x="580" y="701"/>
                      <a:pt x="580" y="698"/>
                      <a:pt x="578" y="695"/>
                    </a:cubicBezTo>
                    <a:cubicBezTo>
                      <a:pt x="578" y="696"/>
                      <a:pt x="576" y="695"/>
                      <a:pt x="575" y="696"/>
                    </a:cubicBezTo>
                    <a:close/>
                    <a:moveTo>
                      <a:pt x="505" y="703"/>
                    </a:moveTo>
                    <a:cubicBezTo>
                      <a:pt x="510" y="702"/>
                      <a:pt x="516" y="698"/>
                      <a:pt x="521" y="696"/>
                    </a:cubicBezTo>
                    <a:cubicBezTo>
                      <a:pt x="519" y="695"/>
                      <a:pt x="516" y="697"/>
                      <a:pt x="513" y="698"/>
                    </a:cubicBezTo>
                    <a:cubicBezTo>
                      <a:pt x="512" y="699"/>
                      <a:pt x="511" y="699"/>
                      <a:pt x="510" y="700"/>
                    </a:cubicBezTo>
                    <a:cubicBezTo>
                      <a:pt x="509" y="700"/>
                      <a:pt x="505" y="701"/>
                      <a:pt x="505" y="703"/>
                    </a:cubicBezTo>
                    <a:cubicBezTo>
                      <a:pt x="505" y="702"/>
                      <a:pt x="505" y="703"/>
                      <a:pt x="505" y="703"/>
                    </a:cubicBezTo>
                    <a:cubicBezTo>
                      <a:pt x="505" y="703"/>
                      <a:pt x="505" y="703"/>
                      <a:pt x="505" y="703"/>
                    </a:cubicBezTo>
                    <a:close/>
                    <a:moveTo>
                      <a:pt x="292" y="703"/>
                    </a:moveTo>
                    <a:cubicBezTo>
                      <a:pt x="291" y="702"/>
                      <a:pt x="292" y="701"/>
                      <a:pt x="292" y="700"/>
                    </a:cubicBezTo>
                    <a:cubicBezTo>
                      <a:pt x="291" y="700"/>
                      <a:pt x="292" y="697"/>
                      <a:pt x="290" y="697"/>
                    </a:cubicBezTo>
                    <a:cubicBezTo>
                      <a:pt x="290" y="698"/>
                      <a:pt x="291" y="701"/>
                      <a:pt x="292" y="703"/>
                    </a:cubicBezTo>
                    <a:close/>
                    <a:moveTo>
                      <a:pt x="431" y="698"/>
                    </a:moveTo>
                    <a:cubicBezTo>
                      <a:pt x="431" y="698"/>
                      <a:pt x="431" y="697"/>
                      <a:pt x="431" y="697"/>
                    </a:cubicBezTo>
                    <a:cubicBezTo>
                      <a:pt x="431" y="697"/>
                      <a:pt x="430" y="699"/>
                      <a:pt x="431" y="698"/>
                    </a:cubicBezTo>
                    <a:close/>
                    <a:moveTo>
                      <a:pt x="233" y="698"/>
                    </a:moveTo>
                    <a:cubicBezTo>
                      <a:pt x="232" y="698"/>
                      <a:pt x="231" y="698"/>
                      <a:pt x="229" y="697"/>
                    </a:cubicBezTo>
                    <a:cubicBezTo>
                      <a:pt x="230" y="698"/>
                      <a:pt x="232" y="699"/>
                      <a:pt x="233" y="698"/>
                    </a:cubicBezTo>
                    <a:close/>
                    <a:moveTo>
                      <a:pt x="569" y="698"/>
                    </a:moveTo>
                    <a:cubicBezTo>
                      <a:pt x="568" y="701"/>
                      <a:pt x="569" y="705"/>
                      <a:pt x="570" y="708"/>
                    </a:cubicBezTo>
                    <a:cubicBezTo>
                      <a:pt x="571" y="708"/>
                      <a:pt x="571" y="707"/>
                      <a:pt x="573" y="707"/>
                    </a:cubicBezTo>
                    <a:cubicBezTo>
                      <a:pt x="572" y="703"/>
                      <a:pt x="573" y="702"/>
                      <a:pt x="573" y="697"/>
                    </a:cubicBezTo>
                    <a:cubicBezTo>
                      <a:pt x="571" y="698"/>
                      <a:pt x="570" y="699"/>
                      <a:pt x="569" y="698"/>
                    </a:cubicBezTo>
                    <a:close/>
                    <a:moveTo>
                      <a:pt x="238" y="700"/>
                    </a:moveTo>
                    <a:cubicBezTo>
                      <a:pt x="236" y="700"/>
                      <a:pt x="235" y="699"/>
                      <a:pt x="233" y="699"/>
                    </a:cubicBezTo>
                    <a:cubicBezTo>
                      <a:pt x="235" y="699"/>
                      <a:pt x="237" y="701"/>
                      <a:pt x="238" y="700"/>
                    </a:cubicBezTo>
                    <a:close/>
                    <a:moveTo>
                      <a:pt x="582" y="703"/>
                    </a:moveTo>
                    <a:cubicBezTo>
                      <a:pt x="583" y="702"/>
                      <a:pt x="583" y="698"/>
                      <a:pt x="582" y="699"/>
                    </a:cubicBezTo>
                    <a:cubicBezTo>
                      <a:pt x="582" y="699"/>
                      <a:pt x="582" y="702"/>
                      <a:pt x="582" y="703"/>
                    </a:cubicBezTo>
                    <a:close/>
                    <a:moveTo>
                      <a:pt x="289" y="704"/>
                    </a:moveTo>
                    <a:cubicBezTo>
                      <a:pt x="289" y="702"/>
                      <a:pt x="289" y="701"/>
                      <a:pt x="288" y="699"/>
                    </a:cubicBezTo>
                    <a:cubicBezTo>
                      <a:pt x="288" y="701"/>
                      <a:pt x="288" y="703"/>
                      <a:pt x="289" y="704"/>
                    </a:cubicBezTo>
                    <a:close/>
                    <a:moveTo>
                      <a:pt x="433" y="701"/>
                    </a:moveTo>
                    <a:cubicBezTo>
                      <a:pt x="433" y="700"/>
                      <a:pt x="433" y="700"/>
                      <a:pt x="433" y="699"/>
                    </a:cubicBezTo>
                    <a:cubicBezTo>
                      <a:pt x="432" y="700"/>
                      <a:pt x="433" y="701"/>
                      <a:pt x="433" y="701"/>
                    </a:cubicBezTo>
                    <a:close/>
                    <a:moveTo>
                      <a:pt x="563" y="701"/>
                    </a:moveTo>
                    <a:cubicBezTo>
                      <a:pt x="565" y="704"/>
                      <a:pt x="562" y="707"/>
                      <a:pt x="564" y="710"/>
                    </a:cubicBezTo>
                    <a:cubicBezTo>
                      <a:pt x="565" y="710"/>
                      <a:pt x="566" y="709"/>
                      <a:pt x="567" y="709"/>
                    </a:cubicBezTo>
                    <a:cubicBezTo>
                      <a:pt x="568" y="706"/>
                      <a:pt x="566" y="703"/>
                      <a:pt x="566" y="700"/>
                    </a:cubicBezTo>
                    <a:cubicBezTo>
                      <a:pt x="565" y="701"/>
                      <a:pt x="563" y="701"/>
                      <a:pt x="563" y="701"/>
                    </a:cubicBezTo>
                    <a:close/>
                    <a:moveTo>
                      <a:pt x="432" y="709"/>
                    </a:moveTo>
                    <a:cubicBezTo>
                      <a:pt x="431" y="706"/>
                      <a:pt x="432" y="702"/>
                      <a:pt x="431" y="700"/>
                    </a:cubicBezTo>
                    <a:cubicBezTo>
                      <a:pt x="431" y="702"/>
                      <a:pt x="431" y="706"/>
                      <a:pt x="432" y="709"/>
                    </a:cubicBezTo>
                    <a:close/>
                    <a:moveTo>
                      <a:pt x="297" y="707"/>
                    </a:moveTo>
                    <a:cubicBezTo>
                      <a:pt x="298" y="707"/>
                      <a:pt x="298" y="709"/>
                      <a:pt x="299" y="710"/>
                    </a:cubicBezTo>
                    <a:cubicBezTo>
                      <a:pt x="298" y="706"/>
                      <a:pt x="297" y="704"/>
                      <a:pt x="296" y="701"/>
                    </a:cubicBezTo>
                    <a:cubicBezTo>
                      <a:pt x="296" y="704"/>
                      <a:pt x="298" y="705"/>
                      <a:pt x="297" y="707"/>
                    </a:cubicBezTo>
                    <a:close/>
                    <a:moveTo>
                      <a:pt x="240" y="702"/>
                    </a:moveTo>
                    <a:cubicBezTo>
                      <a:pt x="241" y="701"/>
                      <a:pt x="241" y="703"/>
                      <a:pt x="242" y="702"/>
                    </a:cubicBezTo>
                    <a:cubicBezTo>
                      <a:pt x="241" y="702"/>
                      <a:pt x="240" y="700"/>
                      <a:pt x="240" y="702"/>
                    </a:cubicBezTo>
                    <a:close/>
                    <a:moveTo>
                      <a:pt x="558" y="703"/>
                    </a:moveTo>
                    <a:cubicBezTo>
                      <a:pt x="559" y="704"/>
                      <a:pt x="559" y="706"/>
                      <a:pt x="558" y="708"/>
                    </a:cubicBezTo>
                    <a:cubicBezTo>
                      <a:pt x="559" y="709"/>
                      <a:pt x="559" y="711"/>
                      <a:pt x="558" y="712"/>
                    </a:cubicBezTo>
                    <a:cubicBezTo>
                      <a:pt x="560" y="713"/>
                      <a:pt x="561" y="711"/>
                      <a:pt x="562" y="711"/>
                    </a:cubicBezTo>
                    <a:cubicBezTo>
                      <a:pt x="561" y="708"/>
                      <a:pt x="560" y="704"/>
                      <a:pt x="561" y="702"/>
                    </a:cubicBezTo>
                    <a:cubicBezTo>
                      <a:pt x="559" y="702"/>
                      <a:pt x="559" y="703"/>
                      <a:pt x="558" y="703"/>
                    </a:cubicBezTo>
                    <a:close/>
                    <a:moveTo>
                      <a:pt x="466" y="719"/>
                    </a:moveTo>
                    <a:cubicBezTo>
                      <a:pt x="466" y="719"/>
                      <a:pt x="466" y="718"/>
                      <a:pt x="466" y="718"/>
                    </a:cubicBezTo>
                    <a:cubicBezTo>
                      <a:pt x="464" y="718"/>
                      <a:pt x="463" y="719"/>
                      <a:pt x="462" y="720"/>
                    </a:cubicBezTo>
                    <a:cubicBezTo>
                      <a:pt x="465" y="721"/>
                      <a:pt x="468" y="719"/>
                      <a:pt x="472" y="717"/>
                    </a:cubicBezTo>
                    <a:cubicBezTo>
                      <a:pt x="471" y="717"/>
                      <a:pt x="471" y="717"/>
                      <a:pt x="471" y="717"/>
                    </a:cubicBezTo>
                    <a:cubicBezTo>
                      <a:pt x="472" y="718"/>
                      <a:pt x="473" y="716"/>
                      <a:pt x="474" y="717"/>
                    </a:cubicBezTo>
                    <a:cubicBezTo>
                      <a:pt x="479" y="714"/>
                      <a:pt x="485" y="713"/>
                      <a:pt x="490" y="710"/>
                    </a:cubicBezTo>
                    <a:cubicBezTo>
                      <a:pt x="492" y="710"/>
                      <a:pt x="493" y="709"/>
                      <a:pt x="495" y="708"/>
                    </a:cubicBezTo>
                    <a:cubicBezTo>
                      <a:pt x="495" y="708"/>
                      <a:pt x="494" y="707"/>
                      <a:pt x="495" y="707"/>
                    </a:cubicBezTo>
                    <a:cubicBezTo>
                      <a:pt x="495" y="707"/>
                      <a:pt x="495" y="707"/>
                      <a:pt x="495" y="708"/>
                    </a:cubicBezTo>
                    <a:cubicBezTo>
                      <a:pt x="499" y="706"/>
                      <a:pt x="503" y="706"/>
                      <a:pt x="504" y="703"/>
                    </a:cubicBezTo>
                    <a:cubicBezTo>
                      <a:pt x="499" y="704"/>
                      <a:pt x="495" y="708"/>
                      <a:pt x="489" y="708"/>
                    </a:cubicBezTo>
                    <a:cubicBezTo>
                      <a:pt x="489" y="709"/>
                      <a:pt x="489" y="709"/>
                      <a:pt x="489" y="709"/>
                    </a:cubicBezTo>
                    <a:cubicBezTo>
                      <a:pt x="485" y="711"/>
                      <a:pt x="481" y="713"/>
                      <a:pt x="477" y="714"/>
                    </a:cubicBezTo>
                    <a:cubicBezTo>
                      <a:pt x="477" y="714"/>
                      <a:pt x="478" y="714"/>
                      <a:pt x="477" y="714"/>
                    </a:cubicBezTo>
                    <a:cubicBezTo>
                      <a:pt x="474" y="714"/>
                      <a:pt x="471" y="716"/>
                      <a:pt x="469" y="717"/>
                    </a:cubicBezTo>
                    <a:cubicBezTo>
                      <a:pt x="469" y="717"/>
                      <a:pt x="469" y="717"/>
                      <a:pt x="468" y="717"/>
                    </a:cubicBezTo>
                    <a:cubicBezTo>
                      <a:pt x="468" y="718"/>
                      <a:pt x="466" y="718"/>
                      <a:pt x="466" y="719"/>
                    </a:cubicBezTo>
                    <a:close/>
                    <a:moveTo>
                      <a:pt x="293" y="704"/>
                    </a:moveTo>
                    <a:cubicBezTo>
                      <a:pt x="293" y="703"/>
                      <a:pt x="292" y="702"/>
                      <a:pt x="291" y="703"/>
                    </a:cubicBezTo>
                    <a:cubicBezTo>
                      <a:pt x="292" y="703"/>
                      <a:pt x="291" y="705"/>
                      <a:pt x="293" y="704"/>
                    </a:cubicBezTo>
                    <a:close/>
                    <a:moveTo>
                      <a:pt x="246" y="704"/>
                    </a:moveTo>
                    <a:cubicBezTo>
                      <a:pt x="247" y="704"/>
                      <a:pt x="249" y="705"/>
                      <a:pt x="249" y="705"/>
                    </a:cubicBezTo>
                    <a:cubicBezTo>
                      <a:pt x="249" y="704"/>
                      <a:pt x="246" y="703"/>
                      <a:pt x="246" y="704"/>
                    </a:cubicBezTo>
                    <a:close/>
                    <a:moveTo>
                      <a:pt x="554" y="715"/>
                    </a:moveTo>
                    <a:cubicBezTo>
                      <a:pt x="555" y="715"/>
                      <a:pt x="555" y="714"/>
                      <a:pt x="556" y="714"/>
                    </a:cubicBezTo>
                    <a:cubicBezTo>
                      <a:pt x="557" y="709"/>
                      <a:pt x="555" y="708"/>
                      <a:pt x="556" y="704"/>
                    </a:cubicBezTo>
                    <a:cubicBezTo>
                      <a:pt x="554" y="705"/>
                      <a:pt x="553" y="706"/>
                      <a:pt x="552" y="707"/>
                    </a:cubicBezTo>
                    <a:cubicBezTo>
                      <a:pt x="552" y="707"/>
                      <a:pt x="551" y="709"/>
                      <a:pt x="552" y="709"/>
                    </a:cubicBezTo>
                    <a:cubicBezTo>
                      <a:pt x="552" y="711"/>
                      <a:pt x="553" y="714"/>
                      <a:pt x="554" y="715"/>
                    </a:cubicBezTo>
                    <a:close/>
                    <a:moveTo>
                      <a:pt x="293" y="707"/>
                    </a:moveTo>
                    <a:cubicBezTo>
                      <a:pt x="293" y="707"/>
                      <a:pt x="292" y="707"/>
                      <a:pt x="292" y="707"/>
                    </a:cubicBezTo>
                    <a:cubicBezTo>
                      <a:pt x="292" y="708"/>
                      <a:pt x="293" y="708"/>
                      <a:pt x="292" y="709"/>
                    </a:cubicBezTo>
                    <a:cubicBezTo>
                      <a:pt x="293" y="709"/>
                      <a:pt x="294" y="709"/>
                      <a:pt x="294" y="710"/>
                    </a:cubicBezTo>
                    <a:cubicBezTo>
                      <a:pt x="294" y="708"/>
                      <a:pt x="294" y="708"/>
                      <a:pt x="294" y="706"/>
                    </a:cubicBezTo>
                    <a:cubicBezTo>
                      <a:pt x="293" y="707"/>
                      <a:pt x="293" y="705"/>
                      <a:pt x="293" y="705"/>
                    </a:cubicBezTo>
                    <a:cubicBezTo>
                      <a:pt x="293" y="706"/>
                      <a:pt x="293" y="706"/>
                      <a:pt x="293" y="707"/>
                    </a:cubicBezTo>
                    <a:close/>
                    <a:moveTo>
                      <a:pt x="252" y="705"/>
                    </a:moveTo>
                    <a:cubicBezTo>
                      <a:pt x="252" y="705"/>
                      <a:pt x="250" y="705"/>
                      <a:pt x="250" y="705"/>
                    </a:cubicBezTo>
                    <a:cubicBezTo>
                      <a:pt x="251" y="705"/>
                      <a:pt x="252" y="707"/>
                      <a:pt x="252" y="705"/>
                    </a:cubicBezTo>
                    <a:close/>
                    <a:moveTo>
                      <a:pt x="584" y="711"/>
                    </a:moveTo>
                    <a:cubicBezTo>
                      <a:pt x="582" y="714"/>
                      <a:pt x="578" y="716"/>
                      <a:pt x="578" y="719"/>
                    </a:cubicBezTo>
                    <a:cubicBezTo>
                      <a:pt x="580" y="718"/>
                      <a:pt x="582" y="717"/>
                      <a:pt x="584" y="716"/>
                    </a:cubicBezTo>
                    <a:cubicBezTo>
                      <a:pt x="586" y="713"/>
                      <a:pt x="589" y="711"/>
                      <a:pt x="590" y="707"/>
                    </a:cubicBezTo>
                    <a:cubicBezTo>
                      <a:pt x="588" y="708"/>
                      <a:pt x="586" y="709"/>
                      <a:pt x="584" y="710"/>
                    </a:cubicBezTo>
                    <a:cubicBezTo>
                      <a:pt x="584" y="710"/>
                      <a:pt x="584" y="710"/>
                      <a:pt x="584" y="711"/>
                    </a:cubicBezTo>
                    <a:close/>
                    <a:moveTo>
                      <a:pt x="355" y="714"/>
                    </a:moveTo>
                    <a:cubicBezTo>
                      <a:pt x="355" y="711"/>
                      <a:pt x="356" y="709"/>
                      <a:pt x="355" y="708"/>
                    </a:cubicBezTo>
                    <a:cubicBezTo>
                      <a:pt x="354" y="710"/>
                      <a:pt x="354" y="712"/>
                      <a:pt x="355" y="714"/>
                    </a:cubicBezTo>
                    <a:close/>
                    <a:moveTo>
                      <a:pt x="374" y="711"/>
                    </a:moveTo>
                    <a:cubicBezTo>
                      <a:pt x="375" y="711"/>
                      <a:pt x="374" y="712"/>
                      <a:pt x="375" y="712"/>
                    </a:cubicBezTo>
                    <a:cubicBezTo>
                      <a:pt x="375" y="712"/>
                      <a:pt x="375" y="712"/>
                      <a:pt x="375" y="712"/>
                    </a:cubicBezTo>
                    <a:cubicBezTo>
                      <a:pt x="376" y="714"/>
                      <a:pt x="376" y="718"/>
                      <a:pt x="377" y="720"/>
                    </a:cubicBezTo>
                    <a:cubicBezTo>
                      <a:pt x="378" y="717"/>
                      <a:pt x="377" y="712"/>
                      <a:pt x="375" y="708"/>
                    </a:cubicBezTo>
                    <a:cubicBezTo>
                      <a:pt x="375" y="710"/>
                      <a:pt x="375" y="708"/>
                      <a:pt x="374" y="708"/>
                    </a:cubicBezTo>
                    <a:cubicBezTo>
                      <a:pt x="374" y="710"/>
                      <a:pt x="375" y="711"/>
                      <a:pt x="374" y="711"/>
                    </a:cubicBezTo>
                    <a:close/>
                    <a:moveTo>
                      <a:pt x="706" y="708"/>
                    </a:moveTo>
                    <a:cubicBezTo>
                      <a:pt x="706" y="709"/>
                      <a:pt x="706" y="709"/>
                      <a:pt x="705" y="709"/>
                    </a:cubicBezTo>
                    <a:cubicBezTo>
                      <a:pt x="708" y="713"/>
                      <a:pt x="712" y="716"/>
                      <a:pt x="715" y="719"/>
                    </a:cubicBezTo>
                    <a:cubicBezTo>
                      <a:pt x="715" y="719"/>
                      <a:pt x="714" y="720"/>
                      <a:pt x="714" y="720"/>
                    </a:cubicBezTo>
                    <a:cubicBezTo>
                      <a:pt x="715" y="720"/>
                      <a:pt x="715" y="720"/>
                      <a:pt x="715" y="720"/>
                    </a:cubicBezTo>
                    <a:cubicBezTo>
                      <a:pt x="716" y="722"/>
                      <a:pt x="718" y="722"/>
                      <a:pt x="718" y="724"/>
                    </a:cubicBezTo>
                    <a:cubicBezTo>
                      <a:pt x="722" y="726"/>
                      <a:pt x="723" y="729"/>
                      <a:pt x="726" y="732"/>
                    </a:cubicBezTo>
                    <a:cubicBezTo>
                      <a:pt x="720" y="724"/>
                      <a:pt x="714" y="715"/>
                      <a:pt x="706" y="708"/>
                    </a:cubicBezTo>
                    <a:close/>
                    <a:moveTo>
                      <a:pt x="588" y="714"/>
                    </a:moveTo>
                    <a:cubicBezTo>
                      <a:pt x="591" y="714"/>
                      <a:pt x="593" y="712"/>
                      <a:pt x="596" y="711"/>
                    </a:cubicBezTo>
                    <a:cubicBezTo>
                      <a:pt x="595" y="710"/>
                      <a:pt x="593" y="710"/>
                      <a:pt x="592" y="709"/>
                    </a:cubicBezTo>
                    <a:cubicBezTo>
                      <a:pt x="591" y="710"/>
                      <a:pt x="589" y="712"/>
                      <a:pt x="588" y="714"/>
                    </a:cubicBezTo>
                    <a:close/>
                    <a:moveTo>
                      <a:pt x="353" y="720"/>
                    </a:moveTo>
                    <a:cubicBezTo>
                      <a:pt x="354" y="722"/>
                      <a:pt x="353" y="725"/>
                      <a:pt x="354" y="728"/>
                    </a:cubicBezTo>
                    <a:cubicBezTo>
                      <a:pt x="355" y="729"/>
                      <a:pt x="355" y="730"/>
                      <a:pt x="356" y="731"/>
                    </a:cubicBezTo>
                    <a:cubicBezTo>
                      <a:pt x="358" y="737"/>
                      <a:pt x="359" y="743"/>
                      <a:pt x="363" y="744"/>
                    </a:cubicBezTo>
                    <a:cubicBezTo>
                      <a:pt x="358" y="733"/>
                      <a:pt x="355" y="721"/>
                      <a:pt x="351" y="709"/>
                    </a:cubicBezTo>
                    <a:cubicBezTo>
                      <a:pt x="350" y="713"/>
                      <a:pt x="352" y="717"/>
                      <a:pt x="353" y="720"/>
                    </a:cubicBezTo>
                    <a:close/>
                    <a:moveTo>
                      <a:pt x="575" y="713"/>
                    </a:moveTo>
                    <a:cubicBezTo>
                      <a:pt x="574" y="716"/>
                      <a:pt x="570" y="717"/>
                      <a:pt x="569" y="721"/>
                    </a:cubicBezTo>
                    <a:cubicBezTo>
                      <a:pt x="569" y="721"/>
                      <a:pt x="567" y="722"/>
                      <a:pt x="568" y="723"/>
                    </a:cubicBezTo>
                    <a:cubicBezTo>
                      <a:pt x="570" y="722"/>
                      <a:pt x="572" y="721"/>
                      <a:pt x="574" y="720"/>
                    </a:cubicBezTo>
                    <a:cubicBezTo>
                      <a:pt x="577" y="717"/>
                      <a:pt x="579" y="713"/>
                      <a:pt x="582" y="710"/>
                    </a:cubicBezTo>
                    <a:cubicBezTo>
                      <a:pt x="579" y="711"/>
                      <a:pt x="578" y="712"/>
                      <a:pt x="575" y="713"/>
                    </a:cubicBezTo>
                    <a:close/>
                    <a:moveTo>
                      <a:pt x="295" y="713"/>
                    </a:moveTo>
                    <a:cubicBezTo>
                      <a:pt x="295" y="712"/>
                      <a:pt x="295" y="712"/>
                      <a:pt x="295" y="711"/>
                    </a:cubicBezTo>
                    <a:cubicBezTo>
                      <a:pt x="295" y="712"/>
                      <a:pt x="294" y="713"/>
                      <a:pt x="295" y="713"/>
                    </a:cubicBezTo>
                    <a:close/>
                    <a:moveTo>
                      <a:pt x="593" y="718"/>
                    </a:moveTo>
                    <a:cubicBezTo>
                      <a:pt x="596" y="717"/>
                      <a:pt x="597" y="716"/>
                      <a:pt x="600" y="716"/>
                    </a:cubicBezTo>
                    <a:cubicBezTo>
                      <a:pt x="599" y="715"/>
                      <a:pt x="599" y="714"/>
                      <a:pt x="598" y="713"/>
                    </a:cubicBezTo>
                    <a:cubicBezTo>
                      <a:pt x="596" y="713"/>
                      <a:pt x="595" y="716"/>
                      <a:pt x="593" y="718"/>
                    </a:cubicBezTo>
                    <a:close/>
                    <a:moveTo>
                      <a:pt x="585" y="718"/>
                    </a:moveTo>
                    <a:cubicBezTo>
                      <a:pt x="584" y="720"/>
                      <a:pt x="582" y="721"/>
                      <a:pt x="581" y="723"/>
                    </a:cubicBezTo>
                    <a:cubicBezTo>
                      <a:pt x="587" y="721"/>
                      <a:pt x="592" y="719"/>
                      <a:pt x="594" y="714"/>
                    </a:cubicBezTo>
                    <a:cubicBezTo>
                      <a:pt x="590" y="715"/>
                      <a:pt x="588" y="716"/>
                      <a:pt x="585" y="718"/>
                    </a:cubicBezTo>
                    <a:close/>
                    <a:moveTo>
                      <a:pt x="569" y="716"/>
                    </a:moveTo>
                    <a:cubicBezTo>
                      <a:pt x="570" y="716"/>
                      <a:pt x="570" y="716"/>
                      <a:pt x="570" y="716"/>
                    </a:cubicBezTo>
                    <a:cubicBezTo>
                      <a:pt x="570" y="715"/>
                      <a:pt x="571" y="716"/>
                      <a:pt x="571" y="715"/>
                    </a:cubicBezTo>
                    <a:cubicBezTo>
                      <a:pt x="571" y="715"/>
                      <a:pt x="570" y="715"/>
                      <a:pt x="570" y="714"/>
                    </a:cubicBezTo>
                    <a:cubicBezTo>
                      <a:pt x="570" y="716"/>
                      <a:pt x="569" y="715"/>
                      <a:pt x="569" y="716"/>
                    </a:cubicBezTo>
                    <a:close/>
                    <a:moveTo>
                      <a:pt x="302" y="717"/>
                    </a:moveTo>
                    <a:cubicBezTo>
                      <a:pt x="301" y="717"/>
                      <a:pt x="301" y="716"/>
                      <a:pt x="300" y="715"/>
                    </a:cubicBezTo>
                    <a:cubicBezTo>
                      <a:pt x="300" y="716"/>
                      <a:pt x="301" y="718"/>
                      <a:pt x="302" y="717"/>
                    </a:cubicBezTo>
                    <a:close/>
                    <a:moveTo>
                      <a:pt x="370" y="723"/>
                    </a:moveTo>
                    <a:cubicBezTo>
                      <a:pt x="371" y="726"/>
                      <a:pt x="373" y="729"/>
                      <a:pt x="373" y="732"/>
                    </a:cubicBezTo>
                    <a:cubicBezTo>
                      <a:pt x="374" y="737"/>
                      <a:pt x="376" y="742"/>
                      <a:pt x="378" y="747"/>
                    </a:cubicBezTo>
                    <a:cubicBezTo>
                      <a:pt x="379" y="747"/>
                      <a:pt x="379" y="750"/>
                      <a:pt x="380" y="750"/>
                    </a:cubicBezTo>
                    <a:cubicBezTo>
                      <a:pt x="381" y="749"/>
                      <a:pt x="379" y="747"/>
                      <a:pt x="380" y="745"/>
                    </a:cubicBezTo>
                    <a:cubicBezTo>
                      <a:pt x="377" y="742"/>
                      <a:pt x="377" y="737"/>
                      <a:pt x="375" y="732"/>
                    </a:cubicBezTo>
                    <a:cubicBezTo>
                      <a:pt x="374" y="727"/>
                      <a:pt x="372" y="722"/>
                      <a:pt x="371" y="716"/>
                    </a:cubicBezTo>
                    <a:cubicBezTo>
                      <a:pt x="371" y="716"/>
                      <a:pt x="371" y="715"/>
                      <a:pt x="371" y="716"/>
                    </a:cubicBezTo>
                    <a:cubicBezTo>
                      <a:pt x="371" y="718"/>
                      <a:pt x="370" y="720"/>
                      <a:pt x="370" y="723"/>
                    </a:cubicBezTo>
                    <a:close/>
                    <a:moveTo>
                      <a:pt x="374" y="718"/>
                    </a:moveTo>
                    <a:cubicBezTo>
                      <a:pt x="373" y="718"/>
                      <a:pt x="374" y="716"/>
                      <a:pt x="373" y="716"/>
                    </a:cubicBezTo>
                    <a:cubicBezTo>
                      <a:pt x="373" y="717"/>
                      <a:pt x="373" y="719"/>
                      <a:pt x="374" y="718"/>
                    </a:cubicBezTo>
                    <a:close/>
                    <a:moveTo>
                      <a:pt x="565" y="718"/>
                    </a:moveTo>
                    <a:cubicBezTo>
                      <a:pt x="564" y="721"/>
                      <a:pt x="563" y="723"/>
                      <a:pt x="562" y="726"/>
                    </a:cubicBezTo>
                    <a:cubicBezTo>
                      <a:pt x="562" y="726"/>
                      <a:pt x="562" y="725"/>
                      <a:pt x="563" y="725"/>
                    </a:cubicBezTo>
                    <a:cubicBezTo>
                      <a:pt x="564" y="724"/>
                      <a:pt x="565" y="723"/>
                      <a:pt x="565" y="720"/>
                    </a:cubicBezTo>
                    <a:cubicBezTo>
                      <a:pt x="566" y="720"/>
                      <a:pt x="568" y="717"/>
                      <a:pt x="567" y="717"/>
                    </a:cubicBezTo>
                    <a:cubicBezTo>
                      <a:pt x="567" y="717"/>
                      <a:pt x="566" y="718"/>
                      <a:pt x="565" y="718"/>
                    </a:cubicBezTo>
                    <a:close/>
                    <a:moveTo>
                      <a:pt x="599" y="721"/>
                    </a:moveTo>
                    <a:cubicBezTo>
                      <a:pt x="600" y="720"/>
                      <a:pt x="603" y="721"/>
                      <a:pt x="603" y="718"/>
                    </a:cubicBezTo>
                    <a:cubicBezTo>
                      <a:pt x="602" y="718"/>
                      <a:pt x="602" y="717"/>
                      <a:pt x="601" y="718"/>
                    </a:cubicBezTo>
                    <a:cubicBezTo>
                      <a:pt x="601" y="719"/>
                      <a:pt x="599" y="720"/>
                      <a:pt x="599" y="721"/>
                    </a:cubicBezTo>
                    <a:close/>
                    <a:moveTo>
                      <a:pt x="591" y="721"/>
                    </a:moveTo>
                    <a:cubicBezTo>
                      <a:pt x="590" y="722"/>
                      <a:pt x="589" y="724"/>
                      <a:pt x="588" y="726"/>
                    </a:cubicBezTo>
                    <a:cubicBezTo>
                      <a:pt x="590" y="725"/>
                      <a:pt x="592" y="723"/>
                      <a:pt x="595" y="722"/>
                    </a:cubicBezTo>
                    <a:cubicBezTo>
                      <a:pt x="596" y="721"/>
                      <a:pt x="599" y="719"/>
                      <a:pt x="598" y="718"/>
                    </a:cubicBezTo>
                    <a:cubicBezTo>
                      <a:pt x="596" y="719"/>
                      <a:pt x="594" y="720"/>
                      <a:pt x="591" y="721"/>
                    </a:cubicBezTo>
                    <a:close/>
                    <a:moveTo>
                      <a:pt x="572" y="727"/>
                    </a:moveTo>
                    <a:cubicBezTo>
                      <a:pt x="576" y="726"/>
                      <a:pt x="580" y="723"/>
                      <a:pt x="582" y="719"/>
                    </a:cubicBezTo>
                    <a:cubicBezTo>
                      <a:pt x="577" y="720"/>
                      <a:pt x="574" y="723"/>
                      <a:pt x="572" y="727"/>
                    </a:cubicBezTo>
                    <a:close/>
                    <a:moveTo>
                      <a:pt x="307" y="723"/>
                    </a:moveTo>
                    <a:cubicBezTo>
                      <a:pt x="307" y="722"/>
                      <a:pt x="306" y="721"/>
                      <a:pt x="306" y="720"/>
                    </a:cubicBezTo>
                    <a:cubicBezTo>
                      <a:pt x="306" y="721"/>
                      <a:pt x="305" y="721"/>
                      <a:pt x="304" y="721"/>
                    </a:cubicBezTo>
                    <a:cubicBezTo>
                      <a:pt x="304" y="720"/>
                      <a:pt x="303" y="719"/>
                      <a:pt x="302" y="720"/>
                    </a:cubicBezTo>
                    <a:cubicBezTo>
                      <a:pt x="302" y="722"/>
                      <a:pt x="306" y="722"/>
                      <a:pt x="307" y="723"/>
                    </a:cubicBezTo>
                    <a:close/>
                    <a:moveTo>
                      <a:pt x="450" y="724"/>
                    </a:moveTo>
                    <a:cubicBezTo>
                      <a:pt x="451" y="724"/>
                      <a:pt x="451" y="725"/>
                      <a:pt x="450" y="725"/>
                    </a:cubicBezTo>
                    <a:cubicBezTo>
                      <a:pt x="449" y="723"/>
                      <a:pt x="448" y="726"/>
                      <a:pt x="447" y="725"/>
                    </a:cubicBezTo>
                    <a:cubicBezTo>
                      <a:pt x="447" y="726"/>
                      <a:pt x="447" y="726"/>
                      <a:pt x="447" y="726"/>
                    </a:cubicBezTo>
                    <a:cubicBezTo>
                      <a:pt x="451" y="725"/>
                      <a:pt x="455" y="723"/>
                      <a:pt x="459" y="722"/>
                    </a:cubicBezTo>
                    <a:cubicBezTo>
                      <a:pt x="460" y="722"/>
                      <a:pt x="459" y="721"/>
                      <a:pt x="460" y="721"/>
                    </a:cubicBezTo>
                    <a:cubicBezTo>
                      <a:pt x="460" y="722"/>
                      <a:pt x="462" y="721"/>
                      <a:pt x="461" y="720"/>
                    </a:cubicBezTo>
                    <a:cubicBezTo>
                      <a:pt x="458" y="720"/>
                      <a:pt x="454" y="723"/>
                      <a:pt x="450" y="724"/>
                    </a:cubicBezTo>
                    <a:close/>
                    <a:moveTo>
                      <a:pt x="557" y="721"/>
                    </a:moveTo>
                    <a:cubicBezTo>
                      <a:pt x="555" y="727"/>
                      <a:pt x="550" y="733"/>
                      <a:pt x="549" y="739"/>
                    </a:cubicBezTo>
                    <a:cubicBezTo>
                      <a:pt x="553" y="732"/>
                      <a:pt x="557" y="726"/>
                      <a:pt x="561" y="720"/>
                    </a:cubicBezTo>
                    <a:cubicBezTo>
                      <a:pt x="559" y="720"/>
                      <a:pt x="559" y="721"/>
                      <a:pt x="557" y="721"/>
                    </a:cubicBezTo>
                    <a:close/>
                    <a:moveTo>
                      <a:pt x="604" y="721"/>
                    </a:moveTo>
                    <a:cubicBezTo>
                      <a:pt x="605" y="721"/>
                      <a:pt x="606" y="722"/>
                      <a:pt x="606" y="722"/>
                    </a:cubicBezTo>
                    <a:cubicBezTo>
                      <a:pt x="606" y="723"/>
                      <a:pt x="606" y="723"/>
                      <a:pt x="605" y="724"/>
                    </a:cubicBezTo>
                    <a:cubicBezTo>
                      <a:pt x="605" y="724"/>
                      <a:pt x="605" y="723"/>
                      <a:pt x="604" y="724"/>
                    </a:cubicBezTo>
                    <a:cubicBezTo>
                      <a:pt x="604" y="724"/>
                      <a:pt x="603" y="724"/>
                      <a:pt x="603" y="725"/>
                    </a:cubicBezTo>
                    <a:cubicBezTo>
                      <a:pt x="605" y="724"/>
                      <a:pt x="607" y="724"/>
                      <a:pt x="607" y="722"/>
                    </a:cubicBezTo>
                    <a:cubicBezTo>
                      <a:pt x="607" y="722"/>
                      <a:pt x="605" y="720"/>
                      <a:pt x="604" y="721"/>
                    </a:cubicBezTo>
                    <a:close/>
                    <a:moveTo>
                      <a:pt x="576" y="731"/>
                    </a:moveTo>
                    <a:cubicBezTo>
                      <a:pt x="579" y="730"/>
                      <a:pt x="581" y="728"/>
                      <a:pt x="584" y="728"/>
                    </a:cubicBezTo>
                    <a:cubicBezTo>
                      <a:pt x="585" y="726"/>
                      <a:pt x="587" y="724"/>
                      <a:pt x="588" y="722"/>
                    </a:cubicBezTo>
                    <a:cubicBezTo>
                      <a:pt x="583" y="724"/>
                      <a:pt x="578" y="726"/>
                      <a:pt x="576" y="731"/>
                    </a:cubicBezTo>
                    <a:close/>
                    <a:moveTo>
                      <a:pt x="601" y="723"/>
                    </a:moveTo>
                    <a:cubicBezTo>
                      <a:pt x="596" y="723"/>
                      <a:pt x="593" y="727"/>
                      <a:pt x="591" y="730"/>
                    </a:cubicBezTo>
                    <a:cubicBezTo>
                      <a:pt x="595" y="728"/>
                      <a:pt x="600" y="727"/>
                      <a:pt x="601" y="723"/>
                    </a:cubicBezTo>
                    <a:close/>
                    <a:moveTo>
                      <a:pt x="546" y="727"/>
                    </a:moveTo>
                    <a:cubicBezTo>
                      <a:pt x="546" y="732"/>
                      <a:pt x="542" y="737"/>
                      <a:pt x="541" y="741"/>
                    </a:cubicBezTo>
                    <a:cubicBezTo>
                      <a:pt x="544" y="736"/>
                      <a:pt x="548" y="731"/>
                      <a:pt x="551" y="725"/>
                    </a:cubicBezTo>
                    <a:cubicBezTo>
                      <a:pt x="552" y="725"/>
                      <a:pt x="553" y="725"/>
                      <a:pt x="552" y="724"/>
                    </a:cubicBezTo>
                    <a:cubicBezTo>
                      <a:pt x="550" y="724"/>
                      <a:pt x="548" y="725"/>
                      <a:pt x="546" y="727"/>
                    </a:cubicBezTo>
                    <a:close/>
                    <a:moveTo>
                      <a:pt x="565" y="726"/>
                    </a:moveTo>
                    <a:cubicBezTo>
                      <a:pt x="565" y="729"/>
                      <a:pt x="564" y="730"/>
                      <a:pt x="563" y="732"/>
                    </a:cubicBezTo>
                    <a:cubicBezTo>
                      <a:pt x="568" y="731"/>
                      <a:pt x="570" y="727"/>
                      <a:pt x="572" y="724"/>
                    </a:cubicBezTo>
                    <a:cubicBezTo>
                      <a:pt x="570" y="724"/>
                      <a:pt x="568" y="725"/>
                      <a:pt x="565" y="726"/>
                    </a:cubicBezTo>
                    <a:close/>
                    <a:moveTo>
                      <a:pt x="605" y="729"/>
                    </a:moveTo>
                    <a:cubicBezTo>
                      <a:pt x="608" y="729"/>
                      <a:pt x="610" y="728"/>
                      <a:pt x="611" y="726"/>
                    </a:cubicBezTo>
                    <a:cubicBezTo>
                      <a:pt x="608" y="724"/>
                      <a:pt x="607" y="728"/>
                      <a:pt x="605" y="729"/>
                    </a:cubicBezTo>
                    <a:close/>
                    <a:moveTo>
                      <a:pt x="442" y="728"/>
                    </a:moveTo>
                    <a:cubicBezTo>
                      <a:pt x="444" y="728"/>
                      <a:pt x="445" y="727"/>
                      <a:pt x="446" y="726"/>
                    </a:cubicBezTo>
                    <a:cubicBezTo>
                      <a:pt x="444" y="726"/>
                      <a:pt x="443" y="727"/>
                      <a:pt x="442" y="728"/>
                    </a:cubicBezTo>
                    <a:close/>
                    <a:moveTo>
                      <a:pt x="581" y="735"/>
                    </a:moveTo>
                    <a:cubicBezTo>
                      <a:pt x="586" y="733"/>
                      <a:pt x="589" y="731"/>
                      <a:pt x="592" y="727"/>
                    </a:cubicBezTo>
                    <a:cubicBezTo>
                      <a:pt x="592" y="727"/>
                      <a:pt x="592" y="726"/>
                      <a:pt x="591" y="726"/>
                    </a:cubicBezTo>
                    <a:cubicBezTo>
                      <a:pt x="587" y="728"/>
                      <a:pt x="583" y="730"/>
                      <a:pt x="581" y="735"/>
                    </a:cubicBezTo>
                    <a:close/>
                    <a:moveTo>
                      <a:pt x="598" y="733"/>
                    </a:moveTo>
                    <a:cubicBezTo>
                      <a:pt x="599" y="732"/>
                      <a:pt x="601" y="731"/>
                      <a:pt x="602" y="731"/>
                    </a:cubicBezTo>
                    <a:cubicBezTo>
                      <a:pt x="603" y="729"/>
                      <a:pt x="605" y="727"/>
                      <a:pt x="605" y="726"/>
                    </a:cubicBezTo>
                    <a:cubicBezTo>
                      <a:pt x="602" y="727"/>
                      <a:pt x="598" y="730"/>
                      <a:pt x="598" y="733"/>
                    </a:cubicBezTo>
                    <a:close/>
                    <a:moveTo>
                      <a:pt x="531" y="747"/>
                    </a:moveTo>
                    <a:cubicBezTo>
                      <a:pt x="535" y="742"/>
                      <a:pt x="536" y="735"/>
                      <a:pt x="541" y="732"/>
                    </a:cubicBezTo>
                    <a:cubicBezTo>
                      <a:pt x="542" y="729"/>
                      <a:pt x="543" y="729"/>
                      <a:pt x="544" y="727"/>
                    </a:cubicBezTo>
                    <a:cubicBezTo>
                      <a:pt x="542" y="728"/>
                      <a:pt x="540" y="729"/>
                      <a:pt x="538" y="729"/>
                    </a:cubicBezTo>
                    <a:cubicBezTo>
                      <a:pt x="538" y="730"/>
                      <a:pt x="539" y="730"/>
                      <a:pt x="539" y="731"/>
                    </a:cubicBezTo>
                    <a:cubicBezTo>
                      <a:pt x="537" y="736"/>
                      <a:pt x="532" y="742"/>
                      <a:pt x="531" y="747"/>
                    </a:cubicBezTo>
                    <a:close/>
                    <a:moveTo>
                      <a:pt x="608" y="733"/>
                    </a:moveTo>
                    <a:cubicBezTo>
                      <a:pt x="611" y="731"/>
                      <a:pt x="614" y="733"/>
                      <a:pt x="615" y="729"/>
                    </a:cubicBezTo>
                    <a:cubicBezTo>
                      <a:pt x="614" y="729"/>
                      <a:pt x="614" y="728"/>
                      <a:pt x="613" y="728"/>
                    </a:cubicBezTo>
                    <a:cubicBezTo>
                      <a:pt x="611" y="729"/>
                      <a:pt x="609" y="732"/>
                      <a:pt x="608" y="733"/>
                    </a:cubicBezTo>
                    <a:close/>
                    <a:moveTo>
                      <a:pt x="568" y="734"/>
                    </a:moveTo>
                    <a:cubicBezTo>
                      <a:pt x="572" y="733"/>
                      <a:pt x="575" y="731"/>
                      <a:pt x="575" y="728"/>
                    </a:cubicBezTo>
                    <a:cubicBezTo>
                      <a:pt x="573" y="730"/>
                      <a:pt x="569" y="730"/>
                      <a:pt x="568" y="734"/>
                    </a:cubicBezTo>
                    <a:close/>
                    <a:moveTo>
                      <a:pt x="388" y="756"/>
                    </a:moveTo>
                    <a:cubicBezTo>
                      <a:pt x="384" y="746"/>
                      <a:pt x="381" y="738"/>
                      <a:pt x="377" y="728"/>
                    </a:cubicBezTo>
                    <a:cubicBezTo>
                      <a:pt x="377" y="728"/>
                      <a:pt x="376" y="728"/>
                      <a:pt x="376" y="728"/>
                    </a:cubicBezTo>
                    <a:cubicBezTo>
                      <a:pt x="378" y="737"/>
                      <a:pt x="381" y="744"/>
                      <a:pt x="383" y="752"/>
                    </a:cubicBezTo>
                    <a:cubicBezTo>
                      <a:pt x="386" y="752"/>
                      <a:pt x="385" y="753"/>
                      <a:pt x="386" y="754"/>
                    </a:cubicBezTo>
                    <a:cubicBezTo>
                      <a:pt x="385" y="754"/>
                      <a:pt x="385" y="754"/>
                      <a:pt x="385" y="754"/>
                    </a:cubicBezTo>
                    <a:cubicBezTo>
                      <a:pt x="383" y="754"/>
                      <a:pt x="382" y="752"/>
                      <a:pt x="381" y="750"/>
                    </a:cubicBezTo>
                    <a:cubicBezTo>
                      <a:pt x="381" y="752"/>
                      <a:pt x="380" y="752"/>
                      <a:pt x="379" y="752"/>
                    </a:cubicBezTo>
                    <a:cubicBezTo>
                      <a:pt x="383" y="753"/>
                      <a:pt x="384" y="756"/>
                      <a:pt x="388" y="756"/>
                    </a:cubicBezTo>
                    <a:close/>
                    <a:moveTo>
                      <a:pt x="439" y="729"/>
                    </a:moveTo>
                    <a:cubicBezTo>
                      <a:pt x="440" y="729"/>
                      <a:pt x="440" y="729"/>
                      <a:pt x="441" y="728"/>
                    </a:cubicBezTo>
                    <a:cubicBezTo>
                      <a:pt x="440" y="728"/>
                      <a:pt x="439" y="728"/>
                      <a:pt x="439" y="729"/>
                    </a:cubicBezTo>
                    <a:close/>
                    <a:moveTo>
                      <a:pt x="560" y="729"/>
                    </a:moveTo>
                    <a:cubicBezTo>
                      <a:pt x="557" y="734"/>
                      <a:pt x="554" y="738"/>
                      <a:pt x="553" y="742"/>
                    </a:cubicBezTo>
                    <a:cubicBezTo>
                      <a:pt x="557" y="739"/>
                      <a:pt x="560" y="733"/>
                      <a:pt x="561" y="729"/>
                    </a:cubicBezTo>
                    <a:cubicBezTo>
                      <a:pt x="561" y="729"/>
                      <a:pt x="560" y="729"/>
                      <a:pt x="560" y="729"/>
                    </a:cubicBezTo>
                    <a:close/>
                    <a:moveTo>
                      <a:pt x="586" y="738"/>
                    </a:moveTo>
                    <a:cubicBezTo>
                      <a:pt x="591" y="736"/>
                      <a:pt x="595" y="734"/>
                      <a:pt x="597" y="730"/>
                    </a:cubicBezTo>
                    <a:cubicBezTo>
                      <a:pt x="597" y="730"/>
                      <a:pt x="597" y="729"/>
                      <a:pt x="597" y="729"/>
                    </a:cubicBezTo>
                    <a:cubicBezTo>
                      <a:pt x="593" y="732"/>
                      <a:pt x="587" y="732"/>
                      <a:pt x="586" y="738"/>
                    </a:cubicBezTo>
                    <a:close/>
                    <a:moveTo>
                      <a:pt x="556" y="732"/>
                    </a:moveTo>
                    <a:cubicBezTo>
                      <a:pt x="557" y="731"/>
                      <a:pt x="557" y="730"/>
                      <a:pt x="556" y="730"/>
                    </a:cubicBezTo>
                    <a:cubicBezTo>
                      <a:pt x="557" y="731"/>
                      <a:pt x="555" y="731"/>
                      <a:pt x="556" y="732"/>
                    </a:cubicBezTo>
                    <a:close/>
                    <a:moveTo>
                      <a:pt x="599" y="737"/>
                    </a:moveTo>
                    <a:cubicBezTo>
                      <a:pt x="603" y="736"/>
                      <a:pt x="606" y="734"/>
                      <a:pt x="608" y="731"/>
                    </a:cubicBezTo>
                    <a:cubicBezTo>
                      <a:pt x="603" y="731"/>
                      <a:pt x="601" y="734"/>
                      <a:pt x="599" y="737"/>
                    </a:cubicBezTo>
                    <a:close/>
                    <a:moveTo>
                      <a:pt x="574" y="735"/>
                    </a:moveTo>
                    <a:cubicBezTo>
                      <a:pt x="574" y="735"/>
                      <a:pt x="575" y="735"/>
                      <a:pt x="575" y="735"/>
                    </a:cubicBezTo>
                    <a:cubicBezTo>
                      <a:pt x="575" y="738"/>
                      <a:pt x="572" y="737"/>
                      <a:pt x="570" y="739"/>
                    </a:cubicBezTo>
                    <a:cubicBezTo>
                      <a:pt x="573" y="739"/>
                      <a:pt x="576" y="737"/>
                      <a:pt x="579" y="736"/>
                    </a:cubicBezTo>
                    <a:cubicBezTo>
                      <a:pt x="579" y="734"/>
                      <a:pt x="581" y="733"/>
                      <a:pt x="581" y="731"/>
                    </a:cubicBezTo>
                    <a:cubicBezTo>
                      <a:pt x="579" y="732"/>
                      <a:pt x="575" y="733"/>
                      <a:pt x="574" y="735"/>
                    </a:cubicBezTo>
                    <a:close/>
                    <a:moveTo>
                      <a:pt x="548" y="733"/>
                    </a:moveTo>
                    <a:cubicBezTo>
                      <a:pt x="549" y="733"/>
                      <a:pt x="550" y="732"/>
                      <a:pt x="549" y="732"/>
                    </a:cubicBezTo>
                    <a:cubicBezTo>
                      <a:pt x="549" y="732"/>
                      <a:pt x="548" y="732"/>
                      <a:pt x="548" y="733"/>
                    </a:cubicBezTo>
                    <a:close/>
                    <a:moveTo>
                      <a:pt x="612" y="738"/>
                    </a:moveTo>
                    <a:cubicBezTo>
                      <a:pt x="615" y="737"/>
                      <a:pt x="619" y="737"/>
                      <a:pt x="620" y="734"/>
                    </a:cubicBezTo>
                    <a:cubicBezTo>
                      <a:pt x="617" y="729"/>
                      <a:pt x="613" y="735"/>
                      <a:pt x="612" y="738"/>
                    </a:cubicBezTo>
                    <a:close/>
                    <a:moveTo>
                      <a:pt x="531" y="733"/>
                    </a:moveTo>
                    <a:cubicBezTo>
                      <a:pt x="531" y="734"/>
                      <a:pt x="530" y="734"/>
                      <a:pt x="531" y="735"/>
                    </a:cubicBezTo>
                    <a:cubicBezTo>
                      <a:pt x="531" y="734"/>
                      <a:pt x="532" y="733"/>
                      <a:pt x="532" y="732"/>
                    </a:cubicBezTo>
                    <a:cubicBezTo>
                      <a:pt x="531" y="732"/>
                      <a:pt x="531" y="733"/>
                      <a:pt x="531" y="733"/>
                    </a:cubicBezTo>
                    <a:close/>
                    <a:moveTo>
                      <a:pt x="561" y="739"/>
                    </a:moveTo>
                    <a:cubicBezTo>
                      <a:pt x="562" y="739"/>
                      <a:pt x="562" y="738"/>
                      <a:pt x="562" y="739"/>
                    </a:cubicBezTo>
                    <a:cubicBezTo>
                      <a:pt x="563" y="736"/>
                      <a:pt x="566" y="735"/>
                      <a:pt x="566" y="733"/>
                    </a:cubicBezTo>
                    <a:cubicBezTo>
                      <a:pt x="563" y="734"/>
                      <a:pt x="561" y="736"/>
                      <a:pt x="561" y="739"/>
                    </a:cubicBezTo>
                    <a:close/>
                    <a:moveTo>
                      <a:pt x="544" y="740"/>
                    </a:moveTo>
                    <a:cubicBezTo>
                      <a:pt x="543" y="742"/>
                      <a:pt x="540" y="746"/>
                      <a:pt x="538" y="749"/>
                    </a:cubicBezTo>
                    <a:cubicBezTo>
                      <a:pt x="539" y="749"/>
                      <a:pt x="538" y="750"/>
                      <a:pt x="539" y="750"/>
                    </a:cubicBezTo>
                    <a:cubicBezTo>
                      <a:pt x="541" y="750"/>
                      <a:pt x="542" y="748"/>
                      <a:pt x="543" y="746"/>
                    </a:cubicBezTo>
                    <a:cubicBezTo>
                      <a:pt x="545" y="742"/>
                      <a:pt x="547" y="737"/>
                      <a:pt x="549" y="734"/>
                    </a:cubicBezTo>
                    <a:cubicBezTo>
                      <a:pt x="546" y="735"/>
                      <a:pt x="545" y="738"/>
                      <a:pt x="544" y="740"/>
                    </a:cubicBezTo>
                    <a:close/>
                    <a:moveTo>
                      <a:pt x="435" y="734"/>
                    </a:moveTo>
                    <a:cubicBezTo>
                      <a:pt x="436" y="735"/>
                      <a:pt x="436" y="736"/>
                      <a:pt x="435" y="737"/>
                    </a:cubicBezTo>
                    <a:cubicBezTo>
                      <a:pt x="436" y="737"/>
                      <a:pt x="436" y="737"/>
                      <a:pt x="437" y="738"/>
                    </a:cubicBezTo>
                    <a:cubicBezTo>
                      <a:pt x="437" y="739"/>
                      <a:pt x="438" y="740"/>
                      <a:pt x="438" y="741"/>
                    </a:cubicBezTo>
                    <a:cubicBezTo>
                      <a:pt x="439" y="743"/>
                      <a:pt x="438" y="740"/>
                      <a:pt x="438" y="738"/>
                    </a:cubicBezTo>
                    <a:cubicBezTo>
                      <a:pt x="437" y="736"/>
                      <a:pt x="437" y="735"/>
                      <a:pt x="437" y="734"/>
                    </a:cubicBezTo>
                    <a:cubicBezTo>
                      <a:pt x="436" y="734"/>
                      <a:pt x="436" y="734"/>
                      <a:pt x="435" y="734"/>
                    </a:cubicBezTo>
                    <a:close/>
                    <a:moveTo>
                      <a:pt x="602" y="741"/>
                    </a:moveTo>
                    <a:cubicBezTo>
                      <a:pt x="605" y="741"/>
                      <a:pt x="606" y="739"/>
                      <a:pt x="608" y="739"/>
                    </a:cubicBezTo>
                    <a:cubicBezTo>
                      <a:pt x="609" y="738"/>
                      <a:pt x="612" y="735"/>
                      <a:pt x="612" y="734"/>
                    </a:cubicBezTo>
                    <a:cubicBezTo>
                      <a:pt x="607" y="735"/>
                      <a:pt x="603" y="737"/>
                      <a:pt x="602" y="741"/>
                    </a:cubicBezTo>
                    <a:close/>
                    <a:moveTo>
                      <a:pt x="537" y="744"/>
                    </a:moveTo>
                    <a:cubicBezTo>
                      <a:pt x="538" y="743"/>
                      <a:pt x="538" y="741"/>
                      <a:pt x="539" y="740"/>
                    </a:cubicBezTo>
                    <a:cubicBezTo>
                      <a:pt x="539" y="739"/>
                      <a:pt x="541" y="736"/>
                      <a:pt x="541" y="736"/>
                    </a:cubicBezTo>
                    <a:cubicBezTo>
                      <a:pt x="538" y="741"/>
                      <a:pt x="532" y="746"/>
                      <a:pt x="532" y="752"/>
                    </a:cubicBezTo>
                    <a:cubicBezTo>
                      <a:pt x="533" y="749"/>
                      <a:pt x="536" y="748"/>
                      <a:pt x="537" y="744"/>
                    </a:cubicBezTo>
                    <a:close/>
                    <a:moveTo>
                      <a:pt x="569" y="737"/>
                    </a:moveTo>
                    <a:cubicBezTo>
                      <a:pt x="570" y="736"/>
                      <a:pt x="571" y="736"/>
                      <a:pt x="571" y="735"/>
                    </a:cubicBezTo>
                    <a:cubicBezTo>
                      <a:pt x="570" y="736"/>
                      <a:pt x="569" y="736"/>
                      <a:pt x="569" y="737"/>
                    </a:cubicBezTo>
                    <a:close/>
                    <a:moveTo>
                      <a:pt x="519" y="742"/>
                    </a:moveTo>
                    <a:cubicBezTo>
                      <a:pt x="517" y="744"/>
                      <a:pt x="515" y="747"/>
                      <a:pt x="515" y="750"/>
                    </a:cubicBezTo>
                    <a:cubicBezTo>
                      <a:pt x="518" y="745"/>
                      <a:pt x="521" y="740"/>
                      <a:pt x="524" y="736"/>
                    </a:cubicBezTo>
                    <a:cubicBezTo>
                      <a:pt x="522" y="737"/>
                      <a:pt x="520" y="740"/>
                      <a:pt x="519" y="742"/>
                    </a:cubicBezTo>
                    <a:close/>
                    <a:moveTo>
                      <a:pt x="617" y="741"/>
                    </a:moveTo>
                    <a:cubicBezTo>
                      <a:pt x="620" y="740"/>
                      <a:pt x="623" y="740"/>
                      <a:pt x="624" y="737"/>
                    </a:cubicBezTo>
                    <a:cubicBezTo>
                      <a:pt x="621" y="736"/>
                      <a:pt x="618" y="738"/>
                      <a:pt x="617" y="741"/>
                    </a:cubicBezTo>
                    <a:close/>
                    <a:moveTo>
                      <a:pt x="527" y="737"/>
                    </a:moveTo>
                    <a:cubicBezTo>
                      <a:pt x="523" y="741"/>
                      <a:pt x="520" y="747"/>
                      <a:pt x="516" y="752"/>
                    </a:cubicBezTo>
                    <a:cubicBezTo>
                      <a:pt x="517" y="752"/>
                      <a:pt x="517" y="753"/>
                      <a:pt x="518" y="754"/>
                    </a:cubicBezTo>
                    <a:cubicBezTo>
                      <a:pt x="521" y="748"/>
                      <a:pt x="524" y="743"/>
                      <a:pt x="527" y="737"/>
                    </a:cubicBezTo>
                    <a:cubicBezTo>
                      <a:pt x="527" y="737"/>
                      <a:pt x="527" y="737"/>
                      <a:pt x="527" y="737"/>
                    </a:cubicBezTo>
                    <a:close/>
                    <a:moveTo>
                      <a:pt x="566" y="737"/>
                    </a:moveTo>
                    <a:cubicBezTo>
                      <a:pt x="566" y="738"/>
                      <a:pt x="568" y="737"/>
                      <a:pt x="568" y="737"/>
                    </a:cubicBezTo>
                    <a:cubicBezTo>
                      <a:pt x="567" y="737"/>
                      <a:pt x="566" y="737"/>
                      <a:pt x="566" y="737"/>
                    </a:cubicBezTo>
                    <a:close/>
                    <a:moveTo>
                      <a:pt x="552" y="740"/>
                    </a:moveTo>
                    <a:cubicBezTo>
                      <a:pt x="553" y="739"/>
                      <a:pt x="553" y="738"/>
                      <a:pt x="553" y="737"/>
                    </a:cubicBezTo>
                    <a:cubicBezTo>
                      <a:pt x="553" y="738"/>
                      <a:pt x="552" y="739"/>
                      <a:pt x="552" y="740"/>
                    </a:cubicBezTo>
                    <a:close/>
                    <a:moveTo>
                      <a:pt x="558" y="740"/>
                    </a:moveTo>
                    <a:cubicBezTo>
                      <a:pt x="559" y="740"/>
                      <a:pt x="559" y="738"/>
                      <a:pt x="558" y="738"/>
                    </a:cubicBezTo>
                    <a:cubicBezTo>
                      <a:pt x="558" y="739"/>
                      <a:pt x="558" y="739"/>
                      <a:pt x="558" y="740"/>
                    </a:cubicBezTo>
                    <a:close/>
                    <a:moveTo>
                      <a:pt x="525" y="750"/>
                    </a:moveTo>
                    <a:cubicBezTo>
                      <a:pt x="526" y="749"/>
                      <a:pt x="526" y="750"/>
                      <a:pt x="527" y="750"/>
                    </a:cubicBezTo>
                    <a:cubicBezTo>
                      <a:pt x="529" y="746"/>
                      <a:pt x="532" y="742"/>
                      <a:pt x="533" y="739"/>
                    </a:cubicBezTo>
                    <a:cubicBezTo>
                      <a:pt x="530" y="742"/>
                      <a:pt x="527" y="746"/>
                      <a:pt x="525" y="750"/>
                    </a:cubicBezTo>
                    <a:close/>
                    <a:moveTo>
                      <a:pt x="623" y="744"/>
                    </a:moveTo>
                    <a:cubicBezTo>
                      <a:pt x="625" y="743"/>
                      <a:pt x="628" y="742"/>
                      <a:pt x="628" y="740"/>
                    </a:cubicBezTo>
                    <a:cubicBezTo>
                      <a:pt x="626" y="738"/>
                      <a:pt x="623" y="742"/>
                      <a:pt x="623" y="744"/>
                    </a:cubicBezTo>
                    <a:close/>
                    <a:moveTo>
                      <a:pt x="509" y="747"/>
                    </a:moveTo>
                    <a:cubicBezTo>
                      <a:pt x="511" y="746"/>
                      <a:pt x="513" y="743"/>
                      <a:pt x="514" y="741"/>
                    </a:cubicBezTo>
                    <a:cubicBezTo>
                      <a:pt x="511" y="742"/>
                      <a:pt x="510" y="745"/>
                      <a:pt x="509" y="747"/>
                    </a:cubicBezTo>
                    <a:close/>
                    <a:moveTo>
                      <a:pt x="356" y="743"/>
                    </a:moveTo>
                    <a:cubicBezTo>
                      <a:pt x="357" y="743"/>
                      <a:pt x="357" y="743"/>
                      <a:pt x="358" y="744"/>
                    </a:cubicBezTo>
                    <a:cubicBezTo>
                      <a:pt x="358" y="743"/>
                      <a:pt x="358" y="742"/>
                      <a:pt x="357" y="742"/>
                    </a:cubicBezTo>
                    <a:cubicBezTo>
                      <a:pt x="357" y="742"/>
                      <a:pt x="356" y="742"/>
                      <a:pt x="356" y="743"/>
                    </a:cubicBezTo>
                    <a:close/>
                    <a:moveTo>
                      <a:pt x="504" y="761"/>
                    </a:moveTo>
                    <a:cubicBezTo>
                      <a:pt x="508" y="755"/>
                      <a:pt x="513" y="750"/>
                      <a:pt x="516" y="743"/>
                    </a:cubicBezTo>
                    <a:cubicBezTo>
                      <a:pt x="511" y="748"/>
                      <a:pt x="506" y="754"/>
                      <a:pt x="504" y="761"/>
                    </a:cubicBezTo>
                    <a:close/>
                    <a:moveTo>
                      <a:pt x="397" y="746"/>
                    </a:moveTo>
                    <a:cubicBezTo>
                      <a:pt x="397" y="745"/>
                      <a:pt x="397" y="743"/>
                      <a:pt x="396" y="744"/>
                    </a:cubicBezTo>
                    <a:cubicBezTo>
                      <a:pt x="397" y="744"/>
                      <a:pt x="397" y="746"/>
                      <a:pt x="397" y="746"/>
                    </a:cubicBezTo>
                    <a:close/>
                    <a:moveTo>
                      <a:pt x="631" y="746"/>
                    </a:moveTo>
                    <a:cubicBezTo>
                      <a:pt x="632" y="747"/>
                      <a:pt x="632" y="745"/>
                      <a:pt x="633" y="745"/>
                    </a:cubicBezTo>
                    <a:cubicBezTo>
                      <a:pt x="633" y="745"/>
                      <a:pt x="633" y="744"/>
                      <a:pt x="632" y="744"/>
                    </a:cubicBezTo>
                    <a:cubicBezTo>
                      <a:pt x="632" y="745"/>
                      <a:pt x="631" y="746"/>
                      <a:pt x="631" y="746"/>
                    </a:cubicBezTo>
                    <a:close/>
                    <a:moveTo>
                      <a:pt x="362" y="745"/>
                    </a:moveTo>
                    <a:cubicBezTo>
                      <a:pt x="362" y="746"/>
                      <a:pt x="364" y="747"/>
                      <a:pt x="364" y="746"/>
                    </a:cubicBezTo>
                    <a:cubicBezTo>
                      <a:pt x="363" y="746"/>
                      <a:pt x="363" y="745"/>
                      <a:pt x="363" y="745"/>
                    </a:cubicBezTo>
                    <a:cubicBezTo>
                      <a:pt x="363" y="745"/>
                      <a:pt x="362" y="745"/>
                      <a:pt x="362" y="745"/>
                    </a:cubicBezTo>
                    <a:close/>
                    <a:moveTo>
                      <a:pt x="740" y="747"/>
                    </a:moveTo>
                    <a:cubicBezTo>
                      <a:pt x="740" y="746"/>
                      <a:pt x="738" y="745"/>
                      <a:pt x="738" y="745"/>
                    </a:cubicBezTo>
                    <a:cubicBezTo>
                      <a:pt x="739" y="746"/>
                      <a:pt x="739" y="747"/>
                      <a:pt x="740" y="747"/>
                    </a:cubicBezTo>
                    <a:close/>
                    <a:moveTo>
                      <a:pt x="741" y="746"/>
                    </a:moveTo>
                    <a:cubicBezTo>
                      <a:pt x="740" y="746"/>
                      <a:pt x="740" y="744"/>
                      <a:pt x="739" y="745"/>
                    </a:cubicBezTo>
                    <a:cubicBezTo>
                      <a:pt x="739" y="746"/>
                      <a:pt x="740" y="747"/>
                      <a:pt x="741" y="746"/>
                    </a:cubicBezTo>
                    <a:close/>
                    <a:moveTo>
                      <a:pt x="633" y="750"/>
                    </a:moveTo>
                    <a:cubicBezTo>
                      <a:pt x="634" y="750"/>
                      <a:pt x="635" y="749"/>
                      <a:pt x="637" y="749"/>
                    </a:cubicBezTo>
                    <a:cubicBezTo>
                      <a:pt x="637" y="747"/>
                      <a:pt x="636" y="747"/>
                      <a:pt x="635" y="747"/>
                    </a:cubicBezTo>
                    <a:cubicBezTo>
                      <a:pt x="634" y="748"/>
                      <a:pt x="633" y="749"/>
                      <a:pt x="633" y="750"/>
                    </a:cubicBezTo>
                    <a:close/>
                    <a:moveTo>
                      <a:pt x="496" y="749"/>
                    </a:moveTo>
                    <a:cubicBezTo>
                      <a:pt x="497" y="748"/>
                      <a:pt x="499" y="748"/>
                      <a:pt x="499" y="747"/>
                    </a:cubicBezTo>
                    <a:cubicBezTo>
                      <a:pt x="498" y="747"/>
                      <a:pt x="496" y="748"/>
                      <a:pt x="496" y="749"/>
                    </a:cubicBezTo>
                    <a:close/>
                    <a:moveTo>
                      <a:pt x="492" y="759"/>
                    </a:moveTo>
                    <a:cubicBezTo>
                      <a:pt x="495" y="756"/>
                      <a:pt x="498" y="752"/>
                      <a:pt x="499" y="749"/>
                    </a:cubicBezTo>
                    <a:cubicBezTo>
                      <a:pt x="497" y="752"/>
                      <a:pt x="494" y="755"/>
                      <a:pt x="492" y="759"/>
                    </a:cubicBezTo>
                    <a:close/>
                    <a:moveTo>
                      <a:pt x="488" y="760"/>
                    </a:moveTo>
                    <a:cubicBezTo>
                      <a:pt x="491" y="757"/>
                      <a:pt x="494" y="753"/>
                      <a:pt x="496" y="750"/>
                    </a:cubicBezTo>
                    <a:cubicBezTo>
                      <a:pt x="492" y="752"/>
                      <a:pt x="489" y="756"/>
                      <a:pt x="488" y="760"/>
                    </a:cubicBezTo>
                    <a:close/>
                    <a:moveTo>
                      <a:pt x="487" y="757"/>
                    </a:moveTo>
                    <a:cubicBezTo>
                      <a:pt x="488" y="756"/>
                      <a:pt x="491" y="753"/>
                      <a:pt x="491" y="751"/>
                    </a:cubicBezTo>
                    <a:cubicBezTo>
                      <a:pt x="490" y="753"/>
                      <a:pt x="485" y="754"/>
                      <a:pt x="487" y="757"/>
                    </a:cubicBezTo>
                    <a:close/>
                    <a:moveTo>
                      <a:pt x="502" y="755"/>
                    </a:moveTo>
                    <a:cubicBezTo>
                      <a:pt x="503" y="755"/>
                      <a:pt x="502" y="756"/>
                      <a:pt x="503" y="757"/>
                    </a:cubicBezTo>
                    <a:cubicBezTo>
                      <a:pt x="504" y="756"/>
                      <a:pt x="505" y="754"/>
                      <a:pt x="506" y="753"/>
                    </a:cubicBezTo>
                    <a:cubicBezTo>
                      <a:pt x="504" y="753"/>
                      <a:pt x="505" y="752"/>
                      <a:pt x="504" y="751"/>
                    </a:cubicBezTo>
                    <a:cubicBezTo>
                      <a:pt x="503" y="753"/>
                      <a:pt x="502" y="754"/>
                      <a:pt x="502" y="755"/>
                    </a:cubicBezTo>
                    <a:close/>
                    <a:moveTo>
                      <a:pt x="498" y="756"/>
                    </a:moveTo>
                    <a:cubicBezTo>
                      <a:pt x="500" y="756"/>
                      <a:pt x="500" y="754"/>
                      <a:pt x="501" y="754"/>
                    </a:cubicBezTo>
                    <a:cubicBezTo>
                      <a:pt x="500" y="753"/>
                      <a:pt x="502" y="753"/>
                      <a:pt x="502" y="752"/>
                    </a:cubicBezTo>
                    <a:cubicBezTo>
                      <a:pt x="500" y="753"/>
                      <a:pt x="499" y="754"/>
                      <a:pt x="498" y="756"/>
                    </a:cubicBezTo>
                    <a:close/>
                    <a:moveTo>
                      <a:pt x="522" y="753"/>
                    </a:moveTo>
                    <a:cubicBezTo>
                      <a:pt x="523" y="753"/>
                      <a:pt x="523" y="752"/>
                      <a:pt x="523" y="752"/>
                    </a:cubicBezTo>
                    <a:cubicBezTo>
                      <a:pt x="523" y="752"/>
                      <a:pt x="522" y="752"/>
                      <a:pt x="522" y="753"/>
                    </a:cubicBezTo>
                    <a:close/>
                    <a:moveTo>
                      <a:pt x="394" y="755"/>
                    </a:moveTo>
                    <a:cubicBezTo>
                      <a:pt x="395" y="754"/>
                      <a:pt x="394" y="752"/>
                      <a:pt x="393" y="753"/>
                    </a:cubicBezTo>
                    <a:cubicBezTo>
                      <a:pt x="394" y="754"/>
                      <a:pt x="394" y="754"/>
                      <a:pt x="394" y="755"/>
                    </a:cubicBezTo>
                    <a:close/>
                    <a:moveTo>
                      <a:pt x="528" y="756"/>
                    </a:moveTo>
                    <a:cubicBezTo>
                      <a:pt x="527" y="755"/>
                      <a:pt x="528" y="755"/>
                      <a:pt x="528" y="754"/>
                    </a:cubicBezTo>
                    <a:cubicBezTo>
                      <a:pt x="528" y="755"/>
                      <a:pt x="527" y="755"/>
                      <a:pt x="528" y="756"/>
                    </a:cubicBezTo>
                    <a:close/>
                    <a:moveTo>
                      <a:pt x="422" y="763"/>
                    </a:moveTo>
                    <a:cubicBezTo>
                      <a:pt x="422" y="761"/>
                      <a:pt x="422" y="761"/>
                      <a:pt x="422" y="759"/>
                    </a:cubicBezTo>
                    <a:cubicBezTo>
                      <a:pt x="420" y="759"/>
                      <a:pt x="421" y="755"/>
                      <a:pt x="419" y="755"/>
                    </a:cubicBezTo>
                    <a:cubicBezTo>
                      <a:pt x="420" y="757"/>
                      <a:pt x="421" y="760"/>
                      <a:pt x="422" y="763"/>
                    </a:cubicBezTo>
                    <a:close/>
                    <a:moveTo>
                      <a:pt x="394" y="755"/>
                    </a:moveTo>
                    <a:cubicBezTo>
                      <a:pt x="392" y="755"/>
                      <a:pt x="394" y="757"/>
                      <a:pt x="394" y="757"/>
                    </a:cubicBezTo>
                    <a:cubicBezTo>
                      <a:pt x="394" y="758"/>
                      <a:pt x="395" y="758"/>
                      <a:pt x="396" y="758"/>
                    </a:cubicBezTo>
                    <a:cubicBezTo>
                      <a:pt x="395" y="757"/>
                      <a:pt x="394" y="756"/>
                      <a:pt x="394" y="755"/>
                    </a:cubicBezTo>
                    <a:close/>
                    <a:moveTo>
                      <a:pt x="478" y="757"/>
                    </a:moveTo>
                    <a:cubicBezTo>
                      <a:pt x="479" y="757"/>
                      <a:pt x="480" y="757"/>
                      <a:pt x="481" y="756"/>
                    </a:cubicBezTo>
                    <a:cubicBezTo>
                      <a:pt x="481" y="756"/>
                      <a:pt x="481" y="756"/>
                      <a:pt x="481" y="755"/>
                    </a:cubicBezTo>
                    <a:cubicBezTo>
                      <a:pt x="480" y="756"/>
                      <a:pt x="479" y="757"/>
                      <a:pt x="478" y="757"/>
                    </a:cubicBezTo>
                    <a:close/>
                    <a:moveTo>
                      <a:pt x="652" y="757"/>
                    </a:moveTo>
                    <a:cubicBezTo>
                      <a:pt x="651" y="757"/>
                      <a:pt x="650" y="755"/>
                      <a:pt x="649" y="756"/>
                    </a:cubicBezTo>
                    <a:cubicBezTo>
                      <a:pt x="650" y="756"/>
                      <a:pt x="650" y="757"/>
                      <a:pt x="652" y="757"/>
                    </a:cubicBezTo>
                    <a:close/>
                    <a:moveTo>
                      <a:pt x="497" y="758"/>
                    </a:moveTo>
                    <a:cubicBezTo>
                      <a:pt x="498" y="758"/>
                      <a:pt x="498" y="757"/>
                      <a:pt x="498" y="757"/>
                    </a:cubicBezTo>
                    <a:cubicBezTo>
                      <a:pt x="498" y="757"/>
                      <a:pt x="498" y="757"/>
                      <a:pt x="497" y="757"/>
                    </a:cubicBezTo>
                    <a:cubicBezTo>
                      <a:pt x="497" y="757"/>
                      <a:pt x="497" y="758"/>
                      <a:pt x="497" y="758"/>
                    </a:cubicBezTo>
                    <a:close/>
                    <a:moveTo>
                      <a:pt x="484" y="763"/>
                    </a:moveTo>
                    <a:cubicBezTo>
                      <a:pt x="485" y="761"/>
                      <a:pt x="486" y="759"/>
                      <a:pt x="487" y="757"/>
                    </a:cubicBezTo>
                    <a:cubicBezTo>
                      <a:pt x="486" y="759"/>
                      <a:pt x="483" y="761"/>
                      <a:pt x="484" y="763"/>
                    </a:cubicBezTo>
                    <a:close/>
                    <a:moveTo>
                      <a:pt x="512" y="763"/>
                    </a:moveTo>
                    <a:cubicBezTo>
                      <a:pt x="512" y="762"/>
                      <a:pt x="514" y="760"/>
                      <a:pt x="513" y="759"/>
                    </a:cubicBezTo>
                    <a:cubicBezTo>
                      <a:pt x="513" y="760"/>
                      <a:pt x="511" y="761"/>
                      <a:pt x="512" y="763"/>
                    </a:cubicBezTo>
                    <a:close/>
                    <a:moveTo>
                      <a:pt x="514" y="767"/>
                    </a:moveTo>
                    <a:cubicBezTo>
                      <a:pt x="516" y="766"/>
                      <a:pt x="517" y="763"/>
                      <a:pt x="518" y="760"/>
                    </a:cubicBezTo>
                    <a:cubicBezTo>
                      <a:pt x="515" y="761"/>
                      <a:pt x="514" y="765"/>
                      <a:pt x="514" y="767"/>
                    </a:cubicBezTo>
                    <a:close/>
                    <a:moveTo>
                      <a:pt x="468" y="761"/>
                    </a:moveTo>
                    <a:cubicBezTo>
                      <a:pt x="469" y="761"/>
                      <a:pt x="469" y="761"/>
                      <a:pt x="469" y="761"/>
                    </a:cubicBezTo>
                    <a:cubicBezTo>
                      <a:pt x="469" y="761"/>
                      <a:pt x="468" y="761"/>
                      <a:pt x="468" y="761"/>
                    </a:cubicBezTo>
                    <a:close/>
                    <a:moveTo>
                      <a:pt x="475" y="763"/>
                    </a:moveTo>
                    <a:cubicBezTo>
                      <a:pt x="476" y="762"/>
                      <a:pt x="476" y="762"/>
                      <a:pt x="477" y="761"/>
                    </a:cubicBezTo>
                    <a:cubicBezTo>
                      <a:pt x="476" y="761"/>
                      <a:pt x="475" y="763"/>
                      <a:pt x="475" y="763"/>
                    </a:cubicBezTo>
                    <a:close/>
                    <a:moveTo>
                      <a:pt x="488" y="765"/>
                    </a:moveTo>
                    <a:cubicBezTo>
                      <a:pt x="490" y="765"/>
                      <a:pt x="490" y="763"/>
                      <a:pt x="491" y="761"/>
                    </a:cubicBezTo>
                    <a:cubicBezTo>
                      <a:pt x="489" y="762"/>
                      <a:pt x="489" y="764"/>
                      <a:pt x="488" y="765"/>
                    </a:cubicBezTo>
                    <a:close/>
                    <a:moveTo>
                      <a:pt x="517" y="765"/>
                    </a:moveTo>
                    <a:cubicBezTo>
                      <a:pt x="517" y="767"/>
                      <a:pt x="514" y="770"/>
                      <a:pt x="515" y="772"/>
                    </a:cubicBezTo>
                    <a:cubicBezTo>
                      <a:pt x="517" y="769"/>
                      <a:pt x="521" y="766"/>
                      <a:pt x="520" y="762"/>
                    </a:cubicBezTo>
                    <a:cubicBezTo>
                      <a:pt x="519" y="763"/>
                      <a:pt x="518" y="764"/>
                      <a:pt x="517" y="765"/>
                    </a:cubicBezTo>
                    <a:close/>
                    <a:moveTo>
                      <a:pt x="471" y="763"/>
                    </a:moveTo>
                    <a:cubicBezTo>
                      <a:pt x="471" y="764"/>
                      <a:pt x="471" y="764"/>
                      <a:pt x="471" y="765"/>
                    </a:cubicBezTo>
                    <a:cubicBezTo>
                      <a:pt x="471" y="764"/>
                      <a:pt x="472" y="765"/>
                      <a:pt x="472" y="764"/>
                    </a:cubicBezTo>
                    <a:cubicBezTo>
                      <a:pt x="472" y="764"/>
                      <a:pt x="473" y="763"/>
                      <a:pt x="472" y="763"/>
                    </a:cubicBezTo>
                    <a:cubicBezTo>
                      <a:pt x="472" y="763"/>
                      <a:pt x="472" y="763"/>
                      <a:pt x="471" y="763"/>
                    </a:cubicBezTo>
                    <a:close/>
                    <a:moveTo>
                      <a:pt x="477" y="765"/>
                    </a:moveTo>
                    <a:cubicBezTo>
                      <a:pt x="477" y="764"/>
                      <a:pt x="478" y="765"/>
                      <a:pt x="478" y="765"/>
                    </a:cubicBezTo>
                    <a:cubicBezTo>
                      <a:pt x="478" y="764"/>
                      <a:pt x="479" y="764"/>
                      <a:pt x="479" y="763"/>
                    </a:cubicBezTo>
                    <a:cubicBezTo>
                      <a:pt x="478" y="764"/>
                      <a:pt x="476" y="764"/>
                      <a:pt x="477" y="765"/>
                    </a:cubicBezTo>
                    <a:close/>
                    <a:moveTo>
                      <a:pt x="496" y="769"/>
                    </a:moveTo>
                    <a:cubicBezTo>
                      <a:pt x="496" y="768"/>
                      <a:pt x="497" y="769"/>
                      <a:pt x="497" y="769"/>
                    </a:cubicBezTo>
                    <a:cubicBezTo>
                      <a:pt x="497" y="768"/>
                      <a:pt x="499" y="766"/>
                      <a:pt x="499" y="765"/>
                    </a:cubicBezTo>
                    <a:cubicBezTo>
                      <a:pt x="498" y="766"/>
                      <a:pt x="496" y="769"/>
                      <a:pt x="496" y="769"/>
                    </a:cubicBezTo>
                    <a:close/>
                    <a:moveTo>
                      <a:pt x="510" y="770"/>
                    </a:moveTo>
                    <a:cubicBezTo>
                      <a:pt x="510" y="770"/>
                      <a:pt x="511" y="769"/>
                      <a:pt x="511" y="768"/>
                    </a:cubicBezTo>
                    <a:cubicBezTo>
                      <a:pt x="510" y="769"/>
                      <a:pt x="510" y="771"/>
                      <a:pt x="510" y="770"/>
                    </a:cubicBezTo>
                    <a:close/>
                    <a:moveTo>
                      <a:pt x="504" y="772"/>
                    </a:moveTo>
                    <a:cubicBezTo>
                      <a:pt x="505" y="771"/>
                      <a:pt x="506" y="770"/>
                      <a:pt x="506" y="769"/>
                    </a:cubicBezTo>
                    <a:cubicBezTo>
                      <a:pt x="505" y="769"/>
                      <a:pt x="505" y="769"/>
                      <a:pt x="505" y="769"/>
                    </a:cubicBezTo>
                    <a:cubicBezTo>
                      <a:pt x="505" y="770"/>
                      <a:pt x="504" y="770"/>
                      <a:pt x="504" y="772"/>
                    </a:cubicBezTo>
                    <a:close/>
                    <a:moveTo>
                      <a:pt x="468" y="771"/>
                    </a:moveTo>
                    <a:cubicBezTo>
                      <a:pt x="469" y="771"/>
                      <a:pt x="470" y="771"/>
                      <a:pt x="471" y="770"/>
                    </a:cubicBezTo>
                    <a:cubicBezTo>
                      <a:pt x="470" y="770"/>
                      <a:pt x="469" y="770"/>
                      <a:pt x="468" y="771"/>
                    </a:cubicBezTo>
                    <a:close/>
                    <a:moveTo>
                      <a:pt x="464" y="778"/>
                    </a:moveTo>
                    <a:cubicBezTo>
                      <a:pt x="464" y="780"/>
                      <a:pt x="463" y="781"/>
                      <a:pt x="464" y="782"/>
                    </a:cubicBezTo>
                    <a:cubicBezTo>
                      <a:pt x="465" y="781"/>
                      <a:pt x="466" y="777"/>
                      <a:pt x="465" y="776"/>
                    </a:cubicBezTo>
                    <a:cubicBezTo>
                      <a:pt x="465" y="777"/>
                      <a:pt x="465" y="778"/>
                      <a:pt x="464" y="778"/>
                    </a:cubicBezTo>
                    <a:close/>
                    <a:moveTo>
                      <a:pt x="682" y="780"/>
                    </a:moveTo>
                    <a:cubicBezTo>
                      <a:pt x="682" y="779"/>
                      <a:pt x="681" y="778"/>
                      <a:pt x="680" y="779"/>
                    </a:cubicBezTo>
                    <a:cubicBezTo>
                      <a:pt x="681" y="779"/>
                      <a:pt x="681" y="780"/>
                      <a:pt x="682" y="780"/>
                    </a:cubicBezTo>
                    <a:close/>
                    <a:moveTo>
                      <a:pt x="461" y="780"/>
                    </a:moveTo>
                    <a:cubicBezTo>
                      <a:pt x="462" y="780"/>
                      <a:pt x="462" y="779"/>
                      <a:pt x="461" y="779"/>
                    </a:cubicBezTo>
                    <a:cubicBezTo>
                      <a:pt x="461" y="779"/>
                      <a:pt x="461" y="780"/>
                      <a:pt x="461" y="780"/>
                    </a:cubicBezTo>
                    <a:close/>
                    <a:moveTo>
                      <a:pt x="684" y="781"/>
                    </a:moveTo>
                    <a:cubicBezTo>
                      <a:pt x="683" y="781"/>
                      <a:pt x="683" y="779"/>
                      <a:pt x="682" y="780"/>
                    </a:cubicBezTo>
                    <a:cubicBezTo>
                      <a:pt x="683" y="781"/>
                      <a:pt x="684" y="782"/>
                      <a:pt x="684" y="781"/>
                    </a:cubicBezTo>
                    <a:close/>
                    <a:moveTo>
                      <a:pt x="438" y="782"/>
                    </a:moveTo>
                    <a:cubicBezTo>
                      <a:pt x="438" y="782"/>
                      <a:pt x="439" y="782"/>
                      <a:pt x="439" y="782"/>
                    </a:cubicBezTo>
                    <a:cubicBezTo>
                      <a:pt x="439" y="782"/>
                      <a:pt x="437" y="781"/>
                      <a:pt x="437" y="781"/>
                    </a:cubicBezTo>
                    <a:cubicBezTo>
                      <a:pt x="437" y="781"/>
                      <a:pt x="438" y="781"/>
                      <a:pt x="438" y="782"/>
                    </a:cubicBezTo>
                    <a:close/>
                    <a:moveTo>
                      <a:pt x="451" y="783"/>
                    </a:moveTo>
                    <a:cubicBezTo>
                      <a:pt x="451" y="783"/>
                      <a:pt x="451" y="783"/>
                      <a:pt x="451" y="784"/>
                    </a:cubicBezTo>
                    <a:cubicBezTo>
                      <a:pt x="452" y="783"/>
                      <a:pt x="452" y="784"/>
                      <a:pt x="452" y="784"/>
                    </a:cubicBezTo>
                    <a:cubicBezTo>
                      <a:pt x="452" y="783"/>
                      <a:pt x="454" y="782"/>
                      <a:pt x="453" y="781"/>
                    </a:cubicBezTo>
                    <a:cubicBezTo>
                      <a:pt x="452" y="782"/>
                      <a:pt x="451" y="782"/>
                      <a:pt x="451" y="783"/>
                    </a:cubicBezTo>
                    <a:close/>
                    <a:moveTo>
                      <a:pt x="701" y="798"/>
                    </a:moveTo>
                    <a:cubicBezTo>
                      <a:pt x="701" y="797"/>
                      <a:pt x="700" y="795"/>
                      <a:pt x="699" y="796"/>
                    </a:cubicBezTo>
                    <a:cubicBezTo>
                      <a:pt x="700" y="796"/>
                      <a:pt x="700" y="797"/>
                      <a:pt x="701" y="79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438">
                <a:extLst>
                  <a:ext uri="{FF2B5EF4-FFF2-40B4-BE49-F238E27FC236}">
                    <a16:creationId xmlns:a16="http://schemas.microsoft.com/office/drawing/2014/main" id="{FEC29787-5C15-4023-851D-59FA36A632C0}"/>
                  </a:ext>
                </a:extLst>
              </p:cNvPr>
              <p:cNvSpPr>
                <a:spLocks/>
              </p:cNvSpPr>
              <p:nvPr/>
            </p:nvSpPr>
            <p:spPr bwMode="auto">
              <a:xfrm>
                <a:off x="-1706" y="2920"/>
                <a:ext cx="42" cy="8"/>
              </a:xfrm>
              <a:custGeom>
                <a:avLst/>
                <a:gdLst>
                  <a:gd name="T0" fmla="*/ 36 w 36"/>
                  <a:gd name="T1" fmla="*/ 0 h 7"/>
                  <a:gd name="T2" fmla="*/ 33 w 36"/>
                  <a:gd name="T3" fmla="*/ 2 h 7"/>
                  <a:gd name="T4" fmla="*/ 28 w 36"/>
                  <a:gd name="T5" fmla="*/ 2 h 7"/>
                  <a:gd name="T6" fmla="*/ 27 w 36"/>
                  <a:gd name="T7" fmla="*/ 3 h 7"/>
                  <a:gd name="T8" fmla="*/ 14 w 36"/>
                  <a:gd name="T9" fmla="*/ 5 h 7"/>
                  <a:gd name="T10" fmla="*/ 8 w 36"/>
                  <a:gd name="T11" fmla="*/ 5 h 7"/>
                  <a:gd name="T12" fmla="*/ 0 w 36"/>
                  <a:gd name="T13" fmla="*/ 7 h 7"/>
                  <a:gd name="T14" fmla="*/ 8 w 36"/>
                  <a:gd name="T15" fmla="*/ 5 h 7"/>
                  <a:gd name="T16" fmla="*/ 18 w 36"/>
                  <a:gd name="T17" fmla="*/ 3 h 7"/>
                  <a:gd name="T18" fmla="*/ 26 w 36"/>
                  <a:gd name="T19" fmla="*/ 2 h 7"/>
                  <a:gd name="T20" fmla="*/ 36 w 36"/>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
                    <a:moveTo>
                      <a:pt x="36" y="0"/>
                    </a:moveTo>
                    <a:cubicBezTo>
                      <a:pt x="36" y="2"/>
                      <a:pt x="33" y="0"/>
                      <a:pt x="33" y="2"/>
                    </a:cubicBezTo>
                    <a:cubicBezTo>
                      <a:pt x="31" y="1"/>
                      <a:pt x="30" y="2"/>
                      <a:pt x="28" y="2"/>
                    </a:cubicBezTo>
                    <a:cubicBezTo>
                      <a:pt x="27" y="2"/>
                      <a:pt x="28" y="3"/>
                      <a:pt x="27" y="3"/>
                    </a:cubicBezTo>
                    <a:cubicBezTo>
                      <a:pt x="22" y="3"/>
                      <a:pt x="19" y="4"/>
                      <a:pt x="14" y="5"/>
                    </a:cubicBezTo>
                    <a:cubicBezTo>
                      <a:pt x="12" y="5"/>
                      <a:pt x="10" y="7"/>
                      <a:pt x="8" y="5"/>
                    </a:cubicBezTo>
                    <a:cubicBezTo>
                      <a:pt x="7" y="7"/>
                      <a:pt x="3" y="7"/>
                      <a:pt x="0" y="7"/>
                    </a:cubicBezTo>
                    <a:cubicBezTo>
                      <a:pt x="2" y="6"/>
                      <a:pt x="5" y="5"/>
                      <a:pt x="8" y="5"/>
                    </a:cubicBezTo>
                    <a:cubicBezTo>
                      <a:pt x="11" y="4"/>
                      <a:pt x="14" y="4"/>
                      <a:pt x="18" y="3"/>
                    </a:cubicBezTo>
                    <a:cubicBezTo>
                      <a:pt x="21" y="3"/>
                      <a:pt x="23" y="1"/>
                      <a:pt x="26" y="2"/>
                    </a:cubicBezTo>
                    <a:cubicBezTo>
                      <a:pt x="29" y="0"/>
                      <a:pt x="34" y="0"/>
                      <a:pt x="3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439">
                <a:extLst>
                  <a:ext uri="{FF2B5EF4-FFF2-40B4-BE49-F238E27FC236}">
                    <a16:creationId xmlns:a16="http://schemas.microsoft.com/office/drawing/2014/main" id="{1C8D2407-18E7-4A38-83D0-678A6DF118E5}"/>
                  </a:ext>
                </a:extLst>
              </p:cNvPr>
              <p:cNvSpPr>
                <a:spLocks/>
              </p:cNvSpPr>
              <p:nvPr/>
            </p:nvSpPr>
            <p:spPr bwMode="auto">
              <a:xfrm>
                <a:off x="-1715" y="2933"/>
                <a:ext cx="25" cy="6"/>
              </a:xfrm>
              <a:custGeom>
                <a:avLst/>
                <a:gdLst>
                  <a:gd name="T0" fmla="*/ 22 w 22"/>
                  <a:gd name="T1" fmla="*/ 0 h 5"/>
                  <a:gd name="T2" fmla="*/ 0 w 22"/>
                  <a:gd name="T3" fmla="*/ 5 h 5"/>
                  <a:gd name="T4" fmla="*/ 11 w 22"/>
                  <a:gd name="T5" fmla="*/ 3 h 5"/>
                  <a:gd name="T6" fmla="*/ 22 w 22"/>
                  <a:gd name="T7" fmla="*/ 0 h 5"/>
                </a:gdLst>
                <a:ahLst/>
                <a:cxnLst>
                  <a:cxn ang="0">
                    <a:pos x="T0" y="T1"/>
                  </a:cxn>
                  <a:cxn ang="0">
                    <a:pos x="T2" y="T3"/>
                  </a:cxn>
                  <a:cxn ang="0">
                    <a:pos x="T4" y="T5"/>
                  </a:cxn>
                  <a:cxn ang="0">
                    <a:pos x="T6" y="T7"/>
                  </a:cxn>
                </a:cxnLst>
                <a:rect l="0" t="0" r="r" b="b"/>
                <a:pathLst>
                  <a:path w="22" h="5">
                    <a:moveTo>
                      <a:pt x="22" y="0"/>
                    </a:moveTo>
                    <a:cubicBezTo>
                      <a:pt x="16" y="3"/>
                      <a:pt x="5" y="5"/>
                      <a:pt x="0" y="5"/>
                    </a:cubicBezTo>
                    <a:cubicBezTo>
                      <a:pt x="2" y="4"/>
                      <a:pt x="7" y="2"/>
                      <a:pt x="11" y="3"/>
                    </a:cubicBezTo>
                    <a:cubicBezTo>
                      <a:pt x="14" y="1"/>
                      <a:pt x="19" y="0"/>
                      <a:pt x="2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440">
                <a:extLst>
                  <a:ext uri="{FF2B5EF4-FFF2-40B4-BE49-F238E27FC236}">
                    <a16:creationId xmlns:a16="http://schemas.microsoft.com/office/drawing/2014/main" id="{2C3DDACC-6B63-45A1-972C-97F252B0DE49}"/>
                  </a:ext>
                </a:extLst>
              </p:cNvPr>
              <p:cNvSpPr>
                <a:spLocks/>
              </p:cNvSpPr>
              <p:nvPr/>
            </p:nvSpPr>
            <p:spPr bwMode="auto">
              <a:xfrm>
                <a:off x="-1615" y="2934"/>
                <a:ext cx="10" cy="3"/>
              </a:xfrm>
              <a:custGeom>
                <a:avLst/>
                <a:gdLst>
                  <a:gd name="T0" fmla="*/ 1 w 9"/>
                  <a:gd name="T1" fmla="*/ 1 h 2"/>
                  <a:gd name="T2" fmla="*/ 9 w 9"/>
                  <a:gd name="T3" fmla="*/ 0 h 2"/>
                  <a:gd name="T4" fmla="*/ 5 w 9"/>
                  <a:gd name="T5" fmla="*/ 2 h 2"/>
                  <a:gd name="T6" fmla="*/ 1 w 9"/>
                  <a:gd name="T7" fmla="*/ 2 h 2"/>
                  <a:gd name="T8" fmla="*/ 1 w 9"/>
                  <a:gd name="T9" fmla="*/ 1 h 2"/>
                </a:gdLst>
                <a:ahLst/>
                <a:cxnLst>
                  <a:cxn ang="0">
                    <a:pos x="T0" y="T1"/>
                  </a:cxn>
                  <a:cxn ang="0">
                    <a:pos x="T2" y="T3"/>
                  </a:cxn>
                  <a:cxn ang="0">
                    <a:pos x="T4" y="T5"/>
                  </a:cxn>
                  <a:cxn ang="0">
                    <a:pos x="T6" y="T7"/>
                  </a:cxn>
                  <a:cxn ang="0">
                    <a:pos x="T8" y="T9"/>
                  </a:cxn>
                </a:cxnLst>
                <a:rect l="0" t="0" r="r" b="b"/>
                <a:pathLst>
                  <a:path w="9" h="2">
                    <a:moveTo>
                      <a:pt x="1" y="1"/>
                    </a:moveTo>
                    <a:cubicBezTo>
                      <a:pt x="4" y="1"/>
                      <a:pt x="7" y="0"/>
                      <a:pt x="9" y="0"/>
                    </a:cubicBezTo>
                    <a:cubicBezTo>
                      <a:pt x="8" y="1"/>
                      <a:pt x="5" y="0"/>
                      <a:pt x="5" y="2"/>
                    </a:cubicBezTo>
                    <a:cubicBezTo>
                      <a:pt x="4" y="2"/>
                      <a:pt x="2" y="1"/>
                      <a:pt x="1" y="2"/>
                    </a:cubicBezTo>
                    <a:cubicBezTo>
                      <a:pt x="0" y="2"/>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441">
                <a:extLst>
                  <a:ext uri="{FF2B5EF4-FFF2-40B4-BE49-F238E27FC236}">
                    <a16:creationId xmlns:a16="http://schemas.microsoft.com/office/drawing/2014/main" id="{34EC4EA0-97C7-496B-82E9-B91DDB73CAAD}"/>
                  </a:ext>
                </a:extLst>
              </p:cNvPr>
              <p:cNvSpPr>
                <a:spLocks/>
              </p:cNvSpPr>
              <p:nvPr/>
            </p:nvSpPr>
            <p:spPr bwMode="auto">
              <a:xfrm>
                <a:off x="-1758" y="2938"/>
                <a:ext cx="3" cy="2"/>
              </a:xfrm>
              <a:custGeom>
                <a:avLst/>
                <a:gdLst>
                  <a:gd name="T0" fmla="*/ 1 w 3"/>
                  <a:gd name="T1" fmla="*/ 1 h 2"/>
                  <a:gd name="T2" fmla="*/ 3 w 3"/>
                  <a:gd name="T3" fmla="*/ 0 h 2"/>
                  <a:gd name="T4" fmla="*/ 1 w 3"/>
                  <a:gd name="T5" fmla="*/ 2 h 2"/>
                  <a:gd name="T6" fmla="*/ 1 w 3"/>
                  <a:gd name="T7" fmla="*/ 1 h 2"/>
                </a:gdLst>
                <a:ahLst/>
                <a:cxnLst>
                  <a:cxn ang="0">
                    <a:pos x="T0" y="T1"/>
                  </a:cxn>
                  <a:cxn ang="0">
                    <a:pos x="T2" y="T3"/>
                  </a:cxn>
                  <a:cxn ang="0">
                    <a:pos x="T4" y="T5"/>
                  </a:cxn>
                  <a:cxn ang="0">
                    <a:pos x="T6" y="T7"/>
                  </a:cxn>
                </a:cxnLst>
                <a:rect l="0" t="0" r="r" b="b"/>
                <a:pathLst>
                  <a:path w="3" h="2">
                    <a:moveTo>
                      <a:pt x="1" y="1"/>
                    </a:moveTo>
                    <a:cubicBezTo>
                      <a:pt x="0" y="1"/>
                      <a:pt x="2" y="0"/>
                      <a:pt x="3" y="0"/>
                    </a:cubicBezTo>
                    <a:cubicBezTo>
                      <a:pt x="2" y="1"/>
                      <a:pt x="2" y="1"/>
                      <a:pt x="1" y="2"/>
                    </a:cubicBezTo>
                    <a:cubicBezTo>
                      <a:pt x="1" y="1"/>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442">
                <a:extLst>
                  <a:ext uri="{FF2B5EF4-FFF2-40B4-BE49-F238E27FC236}">
                    <a16:creationId xmlns:a16="http://schemas.microsoft.com/office/drawing/2014/main" id="{6049C5BA-283A-4AFD-876A-BE23BBA8F773}"/>
                  </a:ext>
                </a:extLst>
              </p:cNvPr>
              <p:cNvSpPr>
                <a:spLocks/>
              </p:cNvSpPr>
              <p:nvPr/>
            </p:nvSpPr>
            <p:spPr bwMode="auto">
              <a:xfrm>
                <a:off x="-1569" y="2938"/>
                <a:ext cx="7" cy="2"/>
              </a:xfrm>
              <a:custGeom>
                <a:avLst/>
                <a:gdLst>
                  <a:gd name="T0" fmla="*/ 0 w 6"/>
                  <a:gd name="T1" fmla="*/ 1 h 2"/>
                  <a:gd name="T2" fmla="*/ 6 w 6"/>
                  <a:gd name="T3" fmla="*/ 0 h 2"/>
                  <a:gd name="T4" fmla="*/ 5 w 6"/>
                  <a:gd name="T5" fmla="*/ 1 h 2"/>
                  <a:gd name="T6" fmla="*/ 4 w 6"/>
                  <a:gd name="T7" fmla="*/ 2 h 2"/>
                  <a:gd name="T8" fmla="*/ 1 w 6"/>
                  <a:gd name="T9" fmla="*/ 2 h 2"/>
                  <a:gd name="T10" fmla="*/ 0 w 6"/>
                  <a:gd name="T11" fmla="*/ 1 h 2"/>
                </a:gdLst>
                <a:ahLst/>
                <a:cxnLst>
                  <a:cxn ang="0">
                    <a:pos x="T0" y="T1"/>
                  </a:cxn>
                  <a:cxn ang="0">
                    <a:pos x="T2" y="T3"/>
                  </a:cxn>
                  <a:cxn ang="0">
                    <a:pos x="T4" y="T5"/>
                  </a:cxn>
                  <a:cxn ang="0">
                    <a:pos x="T6" y="T7"/>
                  </a:cxn>
                  <a:cxn ang="0">
                    <a:pos x="T8" y="T9"/>
                  </a:cxn>
                  <a:cxn ang="0">
                    <a:pos x="T10" y="T11"/>
                  </a:cxn>
                </a:cxnLst>
                <a:rect l="0" t="0" r="r" b="b"/>
                <a:pathLst>
                  <a:path w="6" h="2">
                    <a:moveTo>
                      <a:pt x="0" y="1"/>
                    </a:moveTo>
                    <a:cubicBezTo>
                      <a:pt x="1" y="0"/>
                      <a:pt x="4" y="0"/>
                      <a:pt x="6" y="0"/>
                    </a:cubicBezTo>
                    <a:cubicBezTo>
                      <a:pt x="6" y="1"/>
                      <a:pt x="5" y="1"/>
                      <a:pt x="5" y="1"/>
                    </a:cubicBezTo>
                    <a:cubicBezTo>
                      <a:pt x="4" y="1"/>
                      <a:pt x="4" y="0"/>
                      <a:pt x="4" y="2"/>
                    </a:cubicBezTo>
                    <a:cubicBezTo>
                      <a:pt x="4" y="1"/>
                      <a:pt x="1" y="1"/>
                      <a:pt x="1" y="2"/>
                    </a:cubicBezTo>
                    <a:cubicBezTo>
                      <a:pt x="1" y="2"/>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443">
                <a:extLst>
                  <a:ext uri="{FF2B5EF4-FFF2-40B4-BE49-F238E27FC236}">
                    <a16:creationId xmlns:a16="http://schemas.microsoft.com/office/drawing/2014/main" id="{0542CCD3-8C69-4D55-BDDA-310F69FCF5E5}"/>
                  </a:ext>
                </a:extLst>
              </p:cNvPr>
              <p:cNvSpPr>
                <a:spLocks/>
              </p:cNvSpPr>
              <p:nvPr/>
            </p:nvSpPr>
            <p:spPr bwMode="auto">
              <a:xfrm>
                <a:off x="-1719" y="2939"/>
                <a:ext cx="4" cy="1"/>
              </a:xfrm>
              <a:custGeom>
                <a:avLst/>
                <a:gdLst>
                  <a:gd name="T0" fmla="*/ 2 w 3"/>
                  <a:gd name="T1" fmla="*/ 0 h 1"/>
                  <a:gd name="T2" fmla="*/ 2 w 3"/>
                  <a:gd name="T3" fmla="*/ 1 h 1"/>
                  <a:gd name="T4" fmla="*/ 0 w 3"/>
                  <a:gd name="T5" fmla="*/ 0 h 1"/>
                  <a:gd name="T6" fmla="*/ 2 w 3"/>
                  <a:gd name="T7" fmla="*/ 0 h 1"/>
                </a:gdLst>
                <a:ahLst/>
                <a:cxnLst>
                  <a:cxn ang="0">
                    <a:pos x="T0" y="T1"/>
                  </a:cxn>
                  <a:cxn ang="0">
                    <a:pos x="T2" y="T3"/>
                  </a:cxn>
                  <a:cxn ang="0">
                    <a:pos x="T4" y="T5"/>
                  </a:cxn>
                  <a:cxn ang="0">
                    <a:pos x="T6" y="T7"/>
                  </a:cxn>
                </a:cxnLst>
                <a:rect l="0" t="0" r="r" b="b"/>
                <a:pathLst>
                  <a:path w="3" h="1">
                    <a:moveTo>
                      <a:pt x="2" y="0"/>
                    </a:moveTo>
                    <a:cubicBezTo>
                      <a:pt x="3" y="0"/>
                      <a:pt x="2" y="0"/>
                      <a:pt x="2" y="1"/>
                    </a:cubicBezTo>
                    <a:cubicBezTo>
                      <a:pt x="2" y="1"/>
                      <a:pt x="0" y="1"/>
                      <a:pt x="0" y="0"/>
                    </a:cubicBezTo>
                    <a:cubicBezTo>
                      <a:pt x="1" y="0"/>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444">
                <a:extLst>
                  <a:ext uri="{FF2B5EF4-FFF2-40B4-BE49-F238E27FC236}">
                    <a16:creationId xmlns:a16="http://schemas.microsoft.com/office/drawing/2014/main" id="{053F7C23-5F3D-4228-BE32-C1502BA717A1}"/>
                  </a:ext>
                </a:extLst>
              </p:cNvPr>
              <p:cNvSpPr>
                <a:spLocks/>
              </p:cNvSpPr>
              <p:nvPr/>
            </p:nvSpPr>
            <p:spPr bwMode="auto">
              <a:xfrm>
                <a:off x="-1610" y="2940"/>
                <a:ext cx="38" cy="7"/>
              </a:xfrm>
              <a:custGeom>
                <a:avLst/>
                <a:gdLst>
                  <a:gd name="T0" fmla="*/ 32 w 32"/>
                  <a:gd name="T1" fmla="*/ 0 h 6"/>
                  <a:gd name="T2" fmla="*/ 28 w 32"/>
                  <a:gd name="T3" fmla="*/ 1 h 6"/>
                  <a:gd name="T4" fmla="*/ 20 w 32"/>
                  <a:gd name="T5" fmla="*/ 2 h 6"/>
                  <a:gd name="T6" fmla="*/ 19 w 32"/>
                  <a:gd name="T7" fmla="*/ 3 h 6"/>
                  <a:gd name="T8" fmla="*/ 10 w 32"/>
                  <a:gd name="T9" fmla="*/ 4 h 6"/>
                  <a:gd name="T10" fmla="*/ 8 w 32"/>
                  <a:gd name="T11" fmla="*/ 5 h 6"/>
                  <a:gd name="T12" fmla="*/ 9 w 32"/>
                  <a:gd name="T13" fmla="*/ 4 h 6"/>
                  <a:gd name="T14" fmla="*/ 3 w 32"/>
                  <a:gd name="T15" fmla="*/ 5 h 6"/>
                  <a:gd name="T16" fmla="*/ 1 w 32"/>
                  <a:gd name="T17" fmla="*/ 6 h 6"/>
                  <a:gd name="T18" fmla="*/ 0 w 32"/>
                  <a:gd name="T19" fmla="*/ 5 h 6"/>
                  <a:gd name="T20" fmla="*/ 1 w 32"/>
                  <a:gd name="T21" fmla="*/ 4 h 6"/>
                  <a:gd name="T22" fmla="*/ 9 w 32"/>
                  <a:gd name="T23" fmla="*/ 3 h 6"/>
                  <a:gd name="T24" fmla="*/ 32 w 32"/>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6">
                    <a:moveTo>
                      <a:pt x="32" y="0"/>
                    </a:moveTo>
                    <a:cubicBezTo>
                      <a:pt x="31" y="1"/>
                      <a:pt x="29" y="1"/>
                      <a:pt x="28" y="1"/>
                    </a:cubicBezTo>
                    <a:cubicBezTo>
                      <a:pt x="26" y="1"/>
                      <a:pt x="23" y="2"/>
                      <a:pt x="20" y="2"/>
                    </a:cubicBezTo>
                    <a:cubicBezTo>
                      <a:pt x="20" y="2"/>
                      <a:pt x="19" y="2"/>
                      <a:pt x="19" y="3"/>
                    </a:cubicBezTo>
                    <a:cubicBezTo>
                      <a:pt x="17" y="2"/>
                      <a:pt x="12" y="4"/>
                      <a:pt x="10" y="4"/>
                    </a:cubicBezTo>
                    <a:cubicBezTo>
                      <a:pt x="9" y="3"/>
                      <a:pt x="9" y="5"/>
                      <a:pt x="8" y="5"/>
                    </a:cubicBezTo>
                    <a:cubicBezTo>
                      <a:pt x="8" y="5"/>
                      <a:pt x="9" y="4"/>
                      <a:pt x="9" y="4"/>
                    </a:cubicBezTo>
                    <a:cubicBezTo>
                      <a:pt x="7" y="5"/>
                      <a:pt x="5" y="6"/>
                      <a:pt x="3" y="5"/>
                    </a:cubicBezTo>
                    <a:cubicBezTo>
                      <a:pt x="2" y="5"/>
                      <a:pt x="2" y="5"/>
                      <a:pt x="1" y="6"/>
                    </a:cubicBezTo>
                    <a:cubicBezTo>
                      <a:pt x="1" y="6"/>
                      <a:pt x="1" y="5"/>
                      <a:pt x="0" y="5"/>
                    </a:cubicBezTo>
                    <a:cubicBezTo>
                      <a:pt x="0" y="5"/>
                      <a:pt x="1" y="5"/>
                      <a:pt x="1" y="4"/>
                    </a:cubicBezTo>
                    <a:cubicBezTo>
                      <a:pt x="3" y="5"/>
                      <a:pt x="6" y="3"/>
                      <a:pt x="9" y="3"/>
                    </a:cubicBezTo>
                    <a:cubicBezTo>
                      <a:pt x="16" y="3"/>
                      <a:pt x="23" y="0"/>
                      <a:pt x="3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445">
                <a:extLst>
                  <a:ext uri="{FF2B5EF4-FFF2-40B4-BE49-F238E27FC236}">
                    <a16:creationId xmlns:a16="http://schemas.microsoft.com/office/drawing/2014/main" id="{A8CB5626-1782-4783-8B02-A278B532E10B}"/>
                  </a:ext>
                </a:extLst>
              </p:cNvPr>
              <p:cNvSpPr>
                <a:spLocks/>
              </p:cNvSpPr>
              <p:nvPr/>
            </p:nvSpPr>
            <p:spPr bwMode="auto">
              <a:xfrm>
                <a:off x="-1687" y="2945"/>
                <a:ext cx="14" cy="4"/>
              </a:xfrm>
              <a:custGeom>
                <a:avLst/>
                <a:gdLst>
                  <a:gd name="T0" fmla="*/ 12 w 12"/>
                  <a:gd name="T1" fmla="*/ 1 h 4"/>
                  <a:gd name="T2" fmla="*/ 9 w 12"/>
                  <a:gd name="T3" fmla="*/ 1 h 4"/>
                  <a:gd name="T4" fmla="*/ 1 w 12"/>
                  <a:gd name="T5" fmla="*/ 4 h 4"/>
                  <a:gd name="T6" fmla="*/ 0 w 12"/>
                  <a:gd name="T7" fmla="*/ 3 h 4"/>
                  <a:gd name="T8" fmla="*/ 12 w 12"/>
                  <a:gd name="T9" fmla="*/ 1 h 4"/>
                </a:gdLst>
                <a:ahLst/>
                <a:cxnLst>
                  <a:cxn ang="0">
                    <a:pos x="T0" y="T1"/>
                  </a:cxn>
                  <a:cxn ang="0">
                    <a:pos x="T2" y="T3"/>
                  </a:cxn>
                  <a:cxn ang="0">
                    <a:pos x="T4" y="T5"/>
                  </a:cxn>
                  <a:cxn ang="0">
                    <a:pos x="T6" y="T7"/>
                  </a:cxn>
                  <a:cxn ang="0">
                    <a:pos x="T8" y="T9"/>
                  </a:cxn>
                </a:cxnLst>
                <a:rect l="0" t="0" r="r" b="b"/>
                <a:pathLst>
                  <a:path w="12" h="4">
                    <a:moveTo>
                      <a:pt x="12" y="1"/>
                    </a:moveTo>
                    <a:cubicBezTo>
                      <a:pt x="12" y="2"/>
                      <a:pt x="10" y="2"/>
                      <a:pt x="9" y="1"/>
                    </a:cubicBezTo>
                    <a:cubicBezTo>
                      <a:pt x="7" y="3"/>
                      <a:pt x="3" y="2"/>
                      <a:pt x="1" y="4"/>
                    </a:cubicBezTo>
                    <a:cubicBezTo>
                      <a:pt x="0" y="4"/>
                      <a:pt x="0" y="3"/>
                      <a:pt x="0" y="3"/>
                    </a:cubicBezTo>
                    <a:cubicBezTo>
                      <a:pt x="4" y="2"/>
                      <a:pt x="8" y="0"/>
                      <a:pt x="1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446">
                <a:extLst>
                  <a:ext uri="{FF2B5EF4-FFF2-40B4-BE49-F238E27FC236}">
                    <a16:creationId xmlns:a16="http://schemas.microsoft.com/office/drawing/2014/main" id="{581A3231-149F-4384-A624-0B16E3128114}"/>
                  </a:ext>
                </a:extLst>
              </p:cNvPr>
              <p:cNvSpPr>
                <a:spLocks/>
              </p:cNvSpPr>
              <p:nvPr/>
            </p:nvSpPr>
            <p:spPr bwMode="auto">
              <a:xfrm>
                <a:off x="-1504" y="2946"/>
                <a:ext cx="6" cy="2"/>
              </a:xfrm>
              <a:custGeom>
                <a:avLst/>
                <a:gdLst>
                  <a:gd name="T0" fmla="*/ 5 w 5"/>
                  <a:gd name="T1" fmla="*/ 1 h 2"/>
                  <a:gd name="T2" fmla="*/ 4 w 5"/>
                  <a:gd name="T3" fmla="*/ 2 h 2"/>
                  <a:gd name="T4" fmla="*/ 1 w 5"/>
                  <a:gd name="T5" fmla="*/ 2 h 2"/>
                  <a:gd name="T6" fmla="*/ 0 w 5"/>
                  <a:gd name="T7" fmla="*/ 1 h 2"/>
                  <a:gd name="T8" fmla="*/ 5 w 5"/>
                  <a:gd name="T9" fmla="*/ 1 h 2"/>
                </a:gdLst>
                <a:ahLst/>
                <a:cxnLst>
                  <a:cxn ang="0">
                    <a:pos x="T0" y="T1"/>
                  </a:cxn>
                  <a:cxn ang="0">
                    <a:pos x="T2" y="T3"/>
                  </a:cxn>
                  <a:cxn ang="0">
                    <a:pos x="T4" y="T5"/>
                  </a:cxn>
                  <a:cxn ang="0">
                    <a:pos x="T6" y="T7"/>
                  </a:cxn>
                  <a:cxn ang="0">
                    <a:pos x="T8" y="T9"/>
                  </a:cxn>
                </a:cxnLst>
                <a:rect l="0" t="0" r="r" b="b"/>
                <a:pathLst>
                  <a:path w="5" h="2">
                    <a:moveTo>
                      <a:pt x="5" y="1"/>
                    </a:moveTo>
                    <a:cubicBezTo>
                      <a:pt x="4" y="1"/>
                      <a:pt x="4" y="1"/>
                      <a:pt x="4" y="2"/>
                    </a:cubicBezTo>
                    <a:cubicBezTo>
                      <a:pt x="3" y="1"/>
                      <a:pt x="2" y="1"/>
                      <a:pt x="1" y="2"/>
                    </a:cubicBezTo>
                    <a:cubicBezTo>
                      <a:pt x="1" y="2"/>
                      <a:pt x="1" y="2"/>
                      <a:pt x="0" y="1"/>
                    </a:cubicBezTo>
                    <a:cubicBezTo>
                      <a:pt x="2" y="1"/>
                      <a:pt x="4" y="0"/>
                      <a:pt x="5"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447">
                <a:extLst>
                  <a:ext uri="{FF2B5EF4-FFF2-40B4-BE49-F238E27FC236}">
                    <a16:creationId xmlns:a16="http://schemas.microsoft.com/office/drawing/2014/main" id="{B048D5A3-6EB4-4D9B-96D3-E962086E1F09}"/>
                  </a:ext>
                </a:extLst>
              </p:cNvPr>
              <p:cNvSpPr>
                <a:spLocks/>
              </p:cNvSpPr>
              <p:nvPr/>
            </p:nvSpPr>
            <p:spPr bwMode="auto">
              <a:xfrm>
                <a:off x="-1453" y="2952"/>
                <a:ext cx="4" cy="1"/>
              </a:xfrm>
              <a:custGeom>
                <a:avLst/>
                <a:gdLst>
                  <a:gd name="T0" fmla="*/ 2 w 3"/>
                  <a:gd name="T1" fmla="*/ 1 h 1"/>
                  <a:gd name="T2" fmla="*/ 0 w 3"/>
                  <a:gd name="T3" fmla="*/ 1 h 1"/>
                  <a:gd name="T4" fmla="*/ 0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0" y="1"/>
                    </a:cubicBezTo>
                    <a:cubicBezTo>
                      <a:pt x="0" y="1"/>
                      <a:pt x="0" y="1"/>
                      <a:pt x="0" y="0"/>
                    </a:cubicBezTo>
                    <a:cubicBezTo>
                      <a:pt x="1" y="1"/>
                      <a:pt x="1" y="0"/>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448">
                <a:extLst>
                  <a:ext uri="{FF2B5EF4-FFF2-40B4-BE49-F238E27FC236}">
                    <a16:creationId xmlns:a16="http://schemas.microsoft.com/office/drawing/2014/main" id="{045A45EB-D698-46EC-B006-A5C4C21C063B}"/>
                  </a:ext>
                </a:extLst>
              </p:cNvPr>
              <p:cNvSpPr>
                <a:spLocks/>
              </p:cNvSpPr>
              <p:nvPr/>
            </p:nvSpPr>
            <p:spPr bwMode="auto">
              <a:xfrm>
                <a:off x="-1755" y="2955"/>
                <a:ext cx="164" cy="33"/>
              </a:xfrm>
              <a:custGeom>
                <a:avLst/>
                <a:gdLst>
                  <a:gd name="T0" fmla="*/ 141 w 141"/>
                  <a:gd name="T1" fmla="*/ 0 h 28"/>
                  <a:gd name="T2" fmla="*/ 141 w 141"/>
                  <a:gd name="T3" fmla="*/ 1 h 28"/>
                  <a:gd name="T4" fmla="*/ 139 w 141"/>
                  <a:gd name="T5" fmla="*/ 1 h 28"/>
                  <a:gd name="T6" fmla="*/ 123 w 141"/>
                  <a:gd name="T7" fmla="*/ 4 h 28"/>
                  <a:gd name="T8" fmla="*/ 123 w 141"/>
                  <a:gd name="T9" fmla="*/ 4 h 28"/>
                  <a:gd name="T10" fmla="*/ 122 w 141"/>
                  <a:gd name="T11" fmla="*/ 4 h 28"/>
                  <a:gd name="T12" fmla="*/ 120 w 141"/>
                  <a:gd name="T13" fmla="*/ 5 h 28"/>
                  <a:gd name="T14" fmla="*/ 109 w 141"/>
                  <a:gd name="T15" fmla="*/ 7 h 28"/>
                  <a:gd name="T16" fmla="*/ 105 w 141"/>
                  <a:gd name="T17" fmla="*/ 7 h 28"/>
                  <a:gd name="T18" fmla="*/ 104 w 141"/>
                  <a:gd name="T19" fmla="*/ 7 h 28"/>
                  <a:gd name="T20" fmla="*/ 92 w 141"/>
                  <a:gd name="T21" fmla="*/ 9 h 28"/>
                  <a:gd name="T22" fmla="*/ 79 w 141"/>
                  <a:gd name="T23" fmla="*/ 12 h 28"/>
                  <a:gd name="T24" fmla="*/ 79 w 141"/>
                  <a:gd name="T25" fmla="*/ 13 h 28"/>
                  <a:gd name="T26" fmla="*/ 59 w 141"/>
                  <a:gd name="T27" fmla="*/ 16 h 28"/>
                  <a:gd name="T28" fmla="*/ 50 w 141"/>
                  <a:gd name="T29" fmla="*/ 18 h 28"/>
                  <a:gd name="T30" fmla="*/ 47 w 141"/>
                  <a:gd name="T31" fmla="*/ 18 h 28"/>
                  <a:gd name="T32" fmla="*/ 40 w 141"/>
                  <a:gd name="T33" fmla="*/ 20 h 28"/>
                  <a:gd name="T34" fmla="*/ 4 w 141"/>
                  <a:gd name="T35" fmla="*/ 27 h 28"/>
                  <a:gd name="T36" fmla="*/ 4 w 141"/>
                  <a:gd name="T37" fmla="*/ 26 h 28"/>
                  <a:gd name="T38" fmla="*/ 3 w 141"/>
                  <a:gd name="T39" fmla="*/ 28 h 28"/>
                  <a:gd name="T40" fmla="*/ 1 w 141"/>
                  <a:gd name="T41" fmla="*/ 28 h 28"/>
                  <a:gd name="T42" fmla="*/ 4 w 141"/>
                  <a:gd name="T43" fmla="*/ 26 h 28"/>
                  <a:gd name="T44" fmla="*/ 13 w 141"/>
                  <a:gd name="T45" fmla="*/ 25 h 28"/>
                  <a:gd name="T46" fmla="*/ 17 w 141"/>
                  <a:gd name="T47" fmla="*/ 23 h 28"/>
                  <a:gd name="T48" fmla="*/ 97 w 141"/>
                  <a:gd name="T49" fmla="*/ 8 h 28"/>
                  <a:gd name="T50" fmla="*/ 99 w 141"/>
                  <a:gd name="T51" fmla="*/ 9 h 28"/>
                  <a:gd name="T52" fmla="*/ 98 w 141"/>
                  <a:gd name="T53" fmla="*/ 8 h 28"/>
                  <a:gd name="T54" fmla="*/ 103 w 141"/>
                  <a:gd name="T55" fmla="*/ 7 h 28"/>
                  <a:gd name="T56" fmla="*/ 112 w 141"/>
                  <a:gd name="T57" fmla="*/ 5 h 28"/>
                  <a:gd name="T58" fmla="*/ 141 w 141"/>
                  <a:gd name="T5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1" h="28">
                    <a:moveTo>
                      <a:pt x="141" y="0"/>
                    </a:moveTo>
                    <a:cubicBezTo>
                      <a:pt x="140" y="0"/>
                      <a:pt x="140" y="1"/>
                      <a:pt x="141" y="1"/>
                    </a:cubicBezTo>
                    <a:cubicBezTo>
                      <a:pt x="140" y="2"/>
                      <a:pt x="139" y="1"/>
                      <a:pt x="139" y="1"/>
                    </a:cubicBezTo>
                    <a:cubicBezTo>
                      <a:pt x="134" y="2"/>
                      <a:pt x="128" y="3"/>
                      <a:pt x="123" y="4"/>
                    </a:cubicBezTo>
                    <a:cubicBezTo>
                      <a:pt x="123" y="4"/>
                      <a:pt x="123" y="4"/>
                      <a:pt x="123" y="4"/>
                    </a:cubicBezTo>
                    <a:cubicBezTo>
                      <a:pt x="123" y="4"/>
                      <a:pt x="122" y="4"/>
                      <a:pt x="122" y="4"/>
                    </a:cubicBezTo>
                    <a:cubicBezTo>
                      <a:pt x="121" y="4"/>
                      <a:pt x="120" y="4"/>
                      <a:pt x="120" y="5"/>
                    </a:cubicBezTo>
                    <a:cubicBezTo>
                      <a:pt x="115" y="5"/>
                      <a:pt x="113" y="5"/>
                      <a:pt x="109" y="7"/>
                    </a:cubicBezTo>
                    <a:cubicBezTo>
                      <a:pt x="108" y="7"/>
                      <a:pt x="107" y="6"/>
                      <a:pt x="105" y="7"/>
                    </a:cubicBezTo>
                    <a:cubicBezTo>
                      <a:pt x="104" y="7"/>
                      <a:pt x="105" y="7"/>
                      <a:pt x="104" y="7"/>
                    </a:cubicBezTo>
                    <a:cubicBezTo>
                      <a:pt x="100" y="8"/>
                      <a:pt x="97" y="10"/>
                      <a:pt x="92" y="9"/>
                    </a:cubicBezTo>
                    <a:cubicBezTo>
                      <a:pt x="88" y="11"/>
                      <a:pt x="83" y="11"/>
                      <a:pt x="79" y="12"/>
                    </a:cubicBezTo>
                    <a:cubicBezTo>
                      <a:pt x="79" y="12"/>
                      <a:pt x="79" y="13"/>
                      <a:pt x="79" y="13"/>
                    </a:cubicBezTo>
                    <a:cubicBezTo>
                      <a:pt x="71" y="14"/>
                      <a:pt x="66" y="14"/>
                      <a:pt x="59" y="16"/>
                    </a:cubicBezTo>
                    <a:cubicBezTo>
                      <a:pt x="56" y="17"/>
                      <a:pt x="52" y="17"/>
                      <a:pt x="50" y="18"/>
                    </a:cubicBezTo>
                    <a:cubicBezTo>
                      <a:pt x="48" y="17"/>
                      <a:pt x="48" y="18"/>
                      <a:pt x="47" y="18"/>
                    </a:cubicBezTo>
                    <a:cubicBezTo>
                      <a:pt x="45" y="19"/>
                      <a:pt x="41" y="19"/>
                      <a:pt x="40" y="20"/>
                    </a:cubicBezTo>
                    <a:cubicBezTo>
                      <a:pt x="27" y="22"/>
                      <a:pt x="18" y="24"/>
                      <a:pt x="4" y="27"/>
                    </a:cubicBezTo>
                    <a:cubicBezTo>
                      <a:pt x="4" y="27"/>
                      <a:pt x="4" y="27"/>
                      <a:pt x="4" y="26"/>
                    </a:cubicBezTo>
                    <a:cubicBezTo>
                      <a:pt x="3" y="26"/>
                      <a:pt x="3" y="27"/>
                      <a:pt x="3" y="28"/>
                    </a:cubicBezTo>
                    <a:cubicBezTo>
                      <a:pt x="1" y="27"/>
                      <a:pt x="2" y="27"/>
                      <a:pt x="1" y="28"/>
                    </a:cubicBezTo>
                    <a:cubicBezTo>
                      <a:pt x="0" y="26"/>
                      <a:pt x="3" y="26"/>
                      <a:pt x="4" y="26"/>
                    </a:cubicBezTo>
                    <a:cubicBezTo>
                      <a:pt x="6" y="26"/>
                      <a:pt x="10" y="24"/>
                      <a:pt x="13" y="25"/>
                    </a:cubicBezTo>
                    <a:cubicBezTo>
                      <a:pt x="14" y="24"/>
                      <a:pt x="16" y="23"/>
                      <a:pt x="17" y="23"/>
                    </a:cubicBezTo>
                    <a:cubicBezTo>
                      <a:pt x="42" y="17"/>
                      <a:pt x="70" y="13"/>
                      <a:pt x="97" y="8"/>
                    </a:cubicBezTo>
                    <a:cubicBezTo>
                      <a:pt x="98" y="8"/>
                      <a:pt x="97" y="9"/>
                      <a:pt x="99" y="9"/>
                    </a:cubicBezTo>
                    <a:cubicBezTo>
                      <a:pt x="99" y="8"/>
                      <a:pt x="99" y="8"/>
                      <a:pt x="98" y="8"/>
                    </a:cubicBezTo>
                    <a:cubicBezTo>
                      <a:pt x="99" y="7"/>
                      <a:pt x="102" y="7"/>
                      <a:pt x="103" y="7"/>
                    </a:cubicBezTo>
                    <a:cubicBezTo>
                      <a:pt x="106" y="6"/>
                      <a:pt x="109" y="5"/>
                      <a:pt x="112" y="5"/>
                    </a:cubicBezTo>
                    <a:cubicBezTo>
                      <a:pt x="120" y="3"/>
                      <a:pt x="132" y="1"/>
                      <a:pt x="14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449">
                <a:extLst>
                  <a:ext uri="{FF2B5EF4-FFF2-40B4-BE49-F238E27FC236}">
                    <a16:creationId xmlns:a16="http://schemas.microsoft.com/office/drawing/2014/main" id="{D943ABC4-6263-47DC-92E8-DB7AF116AE74}"/>
                  </a:ext>
                </a:extLst>
              </p:cNvPr>
              <p:cNvSpPr>
                <a:spLocks/>
              </p:cNvSpPr>
              <p:nvPr/>
            </p:nvSpPr>
            <p:spPr bwMode="auto">
              <a:xfrm>
                <a:off x="-1820" y="3083"/>
                <a:ext cx="3" cy="1"/>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1" y="0"/>
                      <a:pt x="2" y="1"/>
                    </a:cubicBezTo>
                    <a:cubicBezTo>
                      <a:pt x="1" y="1"/>
                      <a:pt x="1" y="0"/>
                      <a:pt x="0" y="1"/>
                    </a:cubicBezTo>
                    <a:cubicBezTo>
                      <a:pt x="0" y="0"/>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450">
                <a:extLst>
                  <a:ext uri="{FF2B5EF4-FFF2-40B4-BE49-F238E27FC236}">
                    <a16:creationId xmlns:a16="http://schemas.microsoft.com/office/drawing/2014/main" id="{8040F70E-4426-4F28-A2E7-61E6CC538D05}"/>
                  </a:ext>
                </a:extLst>
              </p:cNvPr>
              <p:cNvSpPr>
                <a:spLocks/>
              </p:cNvSpPr>
              <p:nvPr/>
            </p:nvSpPr>
            <p:spPr bwMode="auto">
              <a:xfrm>
                <a:off x="-1835" y="3063"/>
                <a:ext cx="2" cy="2"/>
              </a:xfrm>
              <a:custGeom>
                <a:avLst/>
                <a:gdLst>
                  <a:gd name="T0" fmla="*/ 2 w 2"/>
                  <a:gd name="T1" fmla="*/ 1 h 2"/>
                  <a:gd name="T2" fmla="*/ 1 w 2"/>
                  <a:gd name="T3" fmla="*/ 2 h 2"/>
                  <a:gd name="T4" fmla="*/ 0 w 2"/>
                  <a:gd name="T5" fmla="*/ 0 h 2"/>
                  <a:gd name="T6" fmla="*/ 2 w 2"/>
                  <a:gd name="T7" fmla="*/ 0 h 2"/>
                  <a:gd name="T8" fmla="*/ 2 w 2"/>
                  <a:gd name="T9" fmla="*/ 1 h 2"/>
                  <a:gd name="T10" fmla="*/ 2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2" y="1"/>
                    </a:moveTo>
                    <a:cubicBezTo>
                      <a:pt x="1" y="1"/>
                      <a:pt x="1" y="2"/>
                      <a:pt x="1" y="2"/>
                    </a:cubicBezTo>
                    <a:cubicBezTo>
                      <a:pt x="0" y="1"/>
                      <a:pt x="0" y="1"/>
                      <a:pt x="0" y="0"/>
                    </a:cubicBezTo>
                    <a:cubicBezTo>
                      <a:pt x="2" y="0"/>
                      <a:pt x="1" y="1"/>
                      <a:pt x="2" y="0"/>
                    </a:cubicBezTo>
                    <a:cubicBezTo>
                      <a:pt x="2" y="1"/>
                      <a:pt x="2" y="1"/>
                      <a:pt x="2" y="1"/>
                    </a:cubicBezTo>
                    <a:cubicBezTo>
                      <a:pt x="2" y="1"/>
                      <a:pt x="2" y="1"/>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451">
                <a:extLst>
                  <a:ext uri="{FF2B5EF4-FFF2-40B4-BE49-F238E27FC236}">
                    <a16:creationId xmlns:a16="http://schemas.microsoft.com/office/drawing/2014/main" id="{DA4F9D0A-BB81-4567-80CD-D206ED0E2E81}"/>
                  </a:ext>
                </a:extLst>
              </p:cNvPr>
              <p:cNvSpPr>
                <a:spLocks/>
              </p:cNvSpPr>
              <p:nvPr/>
            </p:nvSpPr>
            <p:spPr bwMode="auto">
              <a:xfrm>
                <a:off x="-1338" y="2969"/>
                <a:ext cx="4" cy="6"/>
              </a:xfrm>
              <a:custGeom>
                <a:avLst/>
                <a:gdLst>
                  <a:gd name="T0" fmla="*/ 1 w 3"/>
                  <a:gd name="T1" fmla="*/ 3 h 5"/>
                  <a:gd name="T2" fmla="*/ 2 w 3"/>
                  <a:gd name="T3" fmla="*/ 1 h 5"/>
                  <a:gd name="T4" fmla="*/ 1 w 3"/>
                  <a:gd name="T5" fmla="*/ 2 h 5"/>
                  <a:gd name="T6" fmla="*/ 0 w 3"/>
                  <a:gd name="T7" fmla="*/ 0 h 5"/>
                  <a:gd name="T8" fmla="*/ 3 w 3"/>
                  <a:gd name="T9" fmla="*/ 1 h 5"/>
                  <a:gd name="T10" fmla="*/ 2 w 3"/>
                  <a:gd name="T11" fmla="*/ 5 h 5"/>
                  <a:gd name="T12" fmla="*/ 1 w 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1" y="3"/>
                    </a:moveTo>
                    <a:cubicBezTo>
                      <a:pt x="1" y="2"/>
                      <a:pt x="2" y="2"/>
                      <a:pt x="2" y="1"/>
                    </a:cubicBezTo>
                    <a:cubicBezTo>
                      <a:pt x="1" y="1"/>
                      <a:pt x="1" y="2"/>
                      <a:pt x="1" y="2"/>
                    </a:cubicBezTo>
                    <a:cubicBezTo>
                      <a:pt x="1" y="2"/>
                      <a:pt x="0" y="1"/>
                      <a:pt x="0" y="0"/>
                    </a:cubicBezTo>
                    <a:cubicBezTo>
                      <a:pt x="1" y="0"/>
                      <a:pt x="2" y="2"/>
                      <a:pt x="3" y="1"/>
                    </a:cubicBezTo>
                    <a:cubicBezTo>
                      <a:pt x="3" y="2"/>
                      <a:pt x="2" y="5"/>
                      <a:pt x="2" y="5"/>
                    </a:cubicBezTo>
                    <a:cubicBezTo>
                      <a:pt x="2" y="4"/>
                      <a:pt x="2" y="3"/>
                      <a:pt x="1"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5" name="Freeform 453">
              <a:extLst>
                <a:ext uri="{FF2B5EF4-FFF2-40B4-BE49-F238E27FC236}">
                  <a16:creationId xmlns:a16="http://schemas.microsoft.com/office/drawing/2014/main" id="{1AB44A89-416E-468C-8A35-14905ACFDC41}"/>
                </a:ext>
              </a:extLst>
            </p:cNvPr>
            <p:cNvSpPr>
              <a:spLocks/>
            </p:cNvSpPr>
            <p:nvPr/>
          </p:nvSpPr>
          <p:spPr bwMode="auto">
            <a:xfrm>
              <a:off x="-3384551" y="4718050"/>
              <a:ext cx="14288" cy="6350"/>
            </a:xfrm>
            <a:custGeom>
              <a:avLst/>
              <a:gdLst>
                <a:gd name="T0" fmla="*/ 8 w 8"/>
                <a:gd name="T1" fmla="*/ 0 h 3"/>
                <a:gd name="T2" fmla="*/ 1 w 8"/>
                <a:gd name="T3" fmla="*/ 3 h 3"/>
                <a:gd name="T4" fmla="*/ 4 w 8"/>
                <a:gd name="T5" fmla="*/ 2 h 3"/>
                <a:gd name="T6" fmla="*/ 8 w 8"/>
                <a:gd name="T7" fmla="*/ 0 h 3"/>
              </a:gdLst>
              <a:ahLst/>
              <a:cxnLst>
                <a:cxn ang="0">
                  <a:pos x="T0" y="T1"/>
                </a:cxn>
                <a:cxn ang="0">
                  <a:pos x="T2" y="T3"/>
                </a:cxn>
                <a:cxn ang="0">
                  <a:pos x="T4" y="T5"/>
                </a:cxn>
                <a:cxn ang="0">
                  <a:pos x="T6" y="T7"/>
                </a:cxn>
              </a:cxnLst>
              <a:rect l="0" t="0" r="r" b="b"/>
              <a:pathLst>
                <a:path w="8" h="3">
                  <a:moveTo>
                    <a:pt x="8" y="0"/>
                  </a:moveTo>
                  <a:cubicBezTo>
                    <a:pt x="6" y="2"/>
                    <a:pt x="3" y="2"/>
                    <a:pt x="1" y="3"/>
                  </a:cubicBezTo>
                  <a:cubicBezTo>
                    <a:pt x="0" y="2"/>
                    <a:pt x="3" y="2"/>
                    <a:pt x="4" y="2"/>
                  </a:cubicBezTo>
                  <a:cubicBezTo>
                    <a:pt x="4" y="1"/>
                    <a:pt x="6" y="0"/>
                    <a:pt x="8"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54">
              <a:extLst>
                <a:ext uri="{FF2B5EF4-FFF2-40B4-BE49-F238E27FC236}">
                  <a16:creationId xmlns:a16="http://schemas.microsoft.com/office/drawing/2014/main" id="{F2158B4E-0E0E-47BA-B89F-E807A59BB831}"/>
                </a:ext>
              </a:extLst>
            </p:cNvPr>
            <p:cNvSpPr>
              <a:spLocks/>
            </p:cNvSpPr>
            <p:nvPr/>
          </p:nvSpPr>
          <p:spPr bwMode="auto">
            <a:xfrm>
              <a:off x="-2544763" y="4725988"/>
              <a:ext cx="249238" cy="55563"/>
            </a:xfrm>
            <a:custGeom>
              <a:avLst/>
              <a:gdLst>
                <a:gd name="T0" fmla="*/ 0 w 135"/>
                <a:gd name="T1" fmla="*/ 26 h 30"/>
                <a:gd name="T2" fmla="*/ 5 w 135"/>
                <a:gd name="T3" fmla="*/ 25 h 30"/>
                <a:gd name="T4" fmla="*/ 21 w 135"/>
                <a:gd name="T5" fmla="*/ 22 h 30"/>
                <a:gd name="T6" fmla="*/ 82 w 135"/>
                <a:gd name="T7" fmla="*/ 11 h 30"/>
                <a:gd name="T8" fmla="*/ 125 w 135"/>
                <a:gd name="T9" fmla="*/ 2 h 30"/>
                <a:gd name="T10" fmla="*/ 132 w 135"/>
                <a:gd name="T11" fmla="*/ 0 h 30"/>
                <a:gd name="T12" fmla="*/ 135 w 135"/>
                <a:gd name="T13" fmla="*/ 2 h 30"/>
                <a:gd name="T14" fmla="*/ 133 w 135"/>
                <a:gd name="T15" fmla="*/ 4 h 30"/>
                <a:gd name="T16" fmla="*/ 121 w 135"/>
                <a:gd name="T17" fmla="*/ 6 h 30"/>
                <a:gd name="T18" fmla="*/ 121 w 135"/>
                <a:gd name="T19" fmla="*/ 5 h 30"/>
                <a:gd name="T20" fmla="*/ 106 w 135"/>
                <a:gd name="T21" fmla="*/ 8 h 30"/>
                <a:gd name="T22" fmla="*/ 97 w 135"/>
                <a:gd name="T23" fmla="*/ 10 h 30"/>
                <a:gd name="T24" fmla="*/ 95 w 135"/>
                <a:gd name="T25" fmla="*/ 11 h 30"/>
                <a:gd name="T26" fmla="*/ 36 w 135"/>
                <a:gd name="T27" fmla="*/ 21 h 30"/>
                <a:gd name="T28" fmla="*/ 18 w 135"/>
                <a:gd name="T29" fmla="*/ 24 h 30"/>
                <a:gd name="T30" fmla="*/ 15 w 135"/>
                <a:gd name="T31" fmla="*/ 25 h 30"/>
                <a:gd name="T32" fmla="*/ 8 w 135"/>
                <a:gd name="T33" fmla="*/ 26 h 30"/>
                <a:gd name="T34" fmla="*/ 0 w 135"/>
                <a:gd name="T35"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30">
                  <a:moveTo>
                    <a:pt x="0" y="26"/>
                  </a:moveTo>
                  <a:cubicBezTo>
                    <a:pt x="1" y="25"/>
                    <a:pt x="4" y="25"/>
                    <a:pt x="5" y="25"/>
                  </a:cubicBezTo>
                  <a:cubicBezTo>
                    <a:pt x="11" y="24"/>
                    <a:pt x="15" y="23"/>
                    <a:pt x="21" y="22"/>
                  </a:cubicBezTo>
                  <a:cubicBezTo>
                    <a:pt x="41" y="18"/>
                    <a:pt x="62" y="16"/>
                    <a:pt x="82" y="11"/>
                  </a:cubicBezTo>
                  <a:cubicBezTo>
                    <a:pt x="97" y="9"/>
                    <a:pt x="111" y="5"/>
                    <a:pt x="125" y="2"/>
                  </a:cubicBezTo>
                  <a:cubicBezTo>
                    <a:pt x="128" y="2"/>
                    <a:pt x="130" y="1"/>
                    <a:pt x="132" y="0"/>
                  </a:cubicBezTo>
                  <a:cubicBezTo>
                    <a:pt x="133" y="1"/>
                    <a:pt x="135" y="1"/>
                    <a:pt x="135" y="2"/>
                  </a:cubicBezTo>
                  <a:cubicBezTo>
                    <a:pt x="134" y="3"/>
                    <a:pt x="134" y="4"/>
                    <a:pt x="133" y="4"/>
                  </a:cubicBezTo>
                  <a:cubicBezTo>
                    <a:pt x="130" y="3"/>
                    <a:pt x="124" y="5"/>
                    <a:pt x="121" y="6"/>
                  </a:cubicBezTo>
                  <a:cubicBezTo>
                    <a:pt x="121" y="6"/>
                    <a:pt x="121" y="6"/>
                    <a:pt x="121" y="5"/>
                  </a:cubicBezTo>
                  <a:cubicBezTo>
                    <a:pt x="118" y="6"/>
                    <a:pt x="111" y="7"/>
                    <a:pt x="106" y="8"/>
                  </a:cubicBezTo>
                  <a:cubicBezTo>
                    <a:pt x="102" y="9"/>
                    <a:pt x="101" y="10"/>
                    <a:pt x="97" y="10"/>
                  </a:cubicBezTo>
                  <a:cubicBezTo>
                    <a:pt x="96" y="10"/>
                    <a:pt x="96" y="11"/>
                    <a:pt x="95" y="11"/>
                  </a:cubicBezTo>
                  <a:cubicBezTo>
                    <a:pt x="74" y="15"/>
                    <a:pt x="55" y="19"/>
                    <a:pt x="36" y="21"/>
                  </a:cubicBezTo>
                  <a:cubicBezTo>
                    <a:pt x="31" y="23"/>
                    <a:pt x="25" y="23"/>
                    <a:pt x="18" y="24"/>
                  </a:cubicBezTo>
                  <a:cubicBezTo>
                    <a:pt x="17" y="24"/>
                    <a:pt x="16" y="25"/>
                    <a:pt x="15" y="25"/>
                  </a:cubicBezTo>
                  <a:cubicBezTo>
                    <a:pt x="13" y="26"/>
                    <a:pt x="10" y="26"/>
                    <a:pt x="8" y="26"/>
                  </a:cubicBezTo>
                  <a:cubicBezTo>
                    <a:pt x="6" y="27"/>
                    <a:pt x="0" y="30"/>
                    <a:pt x="0" y="2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5">
              <a:extLst>
                <a:ext uri="{FF2B5EF4-FFF2-40B4-BE49-F238E27FC236}">
                  <a16:creationId xmlns:a16="http://schemas.microsoft.com/office/drawing/2014/main" id="{7B32EF5E-B87D-457D-97EF-613D0C027C3A}"/>
                </a:ext>
              </a:extLst>
            </p:cNvPr>
            <p:cNvSpPr>
              <a:spLocks/>
            </p:cNvSpPr>
            <p:nvPr/>
          </p:nvSpPr>
          <p:spPr bwMode="auto">
            <a:xfrm>
              <a:off x="-3335338" y="4729163"/>
              <a:ext cx="60325" cy="22225"/>
            </a:xfrm>
            <a:custGeom>
              <a:avLst/>
              <a:gdLst>
                <a:gd name="T0" fmla="*/ 0 w 33"/>
                <a:gd name="T1" fmla="*/ 12 h 12"/>
                <a:gd name="T2" fmla="*/ 3 w 33"/>
                <a:gd name="T3" fmla="*/ 10 h 12"/>
                <a:gd name="T4" fmla="*/ 24 w 33"/>
                <a:gd name="T5" fmla="*/ 4 h 12"/>
                <a:gd name="T6" fmla="*/ 33 w 33"/>
                <a:gd name="T7" fmla="*/ 0 h 12"/>
                <a:gd name="T8" fmla="*/ 21 w 33"/>
                <a:gd name="T9" fmla="*/ 5 h 12"/>
                <a:gd name="T10" fmla="*/ 19 w 33"/>
                <a:gd name="T11" fmla="*/ 6 h 12"/>
                <a:gd name="T12" fmla="*/ 18 w 33"/>
                <a:gd name="T13" fmla="*/ 6 h 12"/>
                <a:gd name="T14" fmla="*/ 0 w 33"/>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
                  <a:moveTo>
                    <a:pt x="0" y="12"/>
                  </a:moveTo>
                  <a:cubicBezTo>
                    <a:pt x="0" y="10"/>
                    <a:pt x="1" y="10"/>
                    <a:pt x="3" y="10"/>
                  </a:cubicBezTo>
                  <a:cubicBezTo>
                    <a:pt x="10" y="8"/>
                    <a:pt x="17" y="5"/>
                    <a:pt x="24" y="4"/>
                  </a:cubicBezTo>
                  <a:cubicBezTo>
                    <a:pt x="26" y="1"/>
                    <a:pt x="30" y="0"/>
                    <a:pt x="33" y="0"/>
                  </a:cubicBezTo>
                  <a:cubicBezTo>
                    <a:pt x="31" y="2"/>
                    <a:pt x="26" y="4"/>
                    <a:pt x="21" y="5"/>
                  </a:cubicBezTo>
                  <a:cubicBezTo>
                    <a:pt x="21" y="5"/>
                    <a:pt x="19" y="6"/>
                    <a:pt x="19" y="6"/>
                  </a:cubicBezTo>
                  <a:cubicBezTo>
                    <a:pt x="18" y="6"/>
                    <a:pt x="19" y="6"/>
                    <a:pt x="18" y="6"/>
                  </a:cubicBezTo>
                  <a:cubicBezTo>
                    <a:pt x="11" y="8"/>
                    <a:pt x="7" y="11"/>
                    <a:pt x="0" y="1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56">
              <a:extLst>
                <a:ext uri="{FF2B5EF4-FFF2-40B4-BE49-F238E27FC236}">
                  <a16:creationId xmlns:a16="http://schemas.microsoft.com/office/drawing/2014/main" id="{C9E1E797-B88E-4A9F-B83D-DD9C6C999E56}"/>
                </a:ext>
              </a:extLst>
            </p:cNvPr>
            <p:cNvSpPr>
              <a:spLocks/>
            </p:cNvSpPr>
            <p:nvPr/>
          </p:nvSpPr>
          <p:spPr bwMode="auto">
            <a:xfrm>
              <a:off x="-3175001" y="4729163"/>
              <a:ext cx="14288" cy="6350"/>
            </a:xfrm>
            <a:custGeom>
              <a:avLst/>
              <a:gdLst>
                <a:gd name="T0" fmla="*/ 8 w 8"/>
                <a:gd name="T1" fmla="*/ 1 h 3"/>
                <a:gd name="T2" fmla="*/ 0 w 8"/>
                <a:gd name="T3" fmla="*/ 3 h 3"/>
                <a:gd name="T4" fmla="*/ 0 w 8"/>
                <a:gd name="T5" fmla="*/ 2 h 3"/>
                <a:gd name="T6" fmla="*/ 4 w 8"/>
                <a:gd name="T7" fmla="*/ 2 h 3"/>
                <a:gd name="T8" fmla="*/ 8 w 8"/>
                <a:gd name="T9" fmla="*/ 1 h 3"/>
              </a:gdLst>
              <a:ahLst/>
              <a:cxnLst>
                <a:cxn ang="0">
                  <a:pos x="T0" y="T1"/>
                </a:cxn>
                <a:cxn ang="0">
                  <a:pos x="T2" y="T3"/>
                </a:cxn>
                <a:cxn ang="0">
                  <a:pos x="T4" y="T5"/>
                </a:cxn>
                <a:cxn ang="0">
                  <a:pos x="T6" y="T7"/>
                </a:cxn>
                <a:cxn ang="0">
                  <a:pos x="T8" y="T9"/>
                </a:cxn>
              </a:cxnLst>
              <a:rect l="0" t="0" r="r" b="b"/>
              <a:pathLst>
                <a:path w="8" h="3">
                  <a:moveTo>
                    <a:pt x="8" y="1"/>
                  </a:moveTo>
                  <a:cubicBezTo>
                    <a:pt x="5" y="2"/>
                    <a:pt x="3" y="2"/>
                    <a:pt x="0" y="3"/>
                  </a:cubicBezTo>
                  <a:cubicBezTo>
                    <a:pt x="0" y="3"/>
                    <a:pt x="0" y="3"/>
                    <a:pt x="0" y="2"/>
                  </a:cubicBezTo>
                  <a:cubicBezTo>
                    <a:pt x="1" y="2"/>
                    <a:pt x="3" y="1"/>
                    <a:pt x="4" y="2"/>
                  </a:cubicBezTo>
                  <a:cubicBezTo>
                    <a:pt x="4" y="1"/>
                    <a:pt x="6" y="0"/>
                    <a:pt x="8"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57">
              <a:extLst>
                <a:ext uri="{FF2B5EF4-FFF2-40B4-BE49-F238E27FC236}">
                  <a16:creationId xmlns:a16="http://schemas.microsoft.com/office/drawing/2014/main" id="{7DD2FE1A-B858-4BDF-B738-C5F8A4F5EABD}"/>
                </a:ext>
              </a:extLst>
            </p:cNvPr>
            <p:cNvSpPr>
              <a:spLocks/>
            </p:cNvSpPr>
            <p:nvPr/>
          </p:nvSpPr>
          <p:spPr bwMode="auto">
            <a:xfrm>
              <a:off x="-3208338" y="4732338"/>
              <a:ext cx="6350" cy="1588"/>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3" y="1"/>
                    <a:pt x="1" y="1"/>
                    <a:pt x="0" y="1"/>
                  </a:cubicBezTo>
                  <a:cubicBezTo>
                    <a:pt x="0" y="1"/>
                    <a:pt x="2"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58">
              <a:extLst>
                <a:ext uri="{FF2B5EF4-FFF2-40B4-BE49-F238E27FC236}">
                  <a16:creationId xmlns:a16="http://schemas.microsoft.com/office/drawing/2014/main" id="{91A9DCC1-D57B-4301-BACC-991D6C6BCBD5}"/>
                </a:ext>
              </a:extLst>
            </p:cNvPr>
            <p:cNvSpPr>
              <a:spLocks/>
            </p:cNvSpPr>
            <p:nvPr/>
          </p:nvSpPr>
          <p:spPr bwMode="auto">
            <a:xfrm>
              <a:off x="-2649538" y="4733925"/>
              <a:ext cx="12700" cy="6350"/>
            </a:xfrm>
            <a:custGeom>
              <a:avLst/>
              <a:gdLst>
                <a:gd name="T0" fmla="*/ 7 w 7"/>
                <a:gd name="T1" fmla="*/ 0 h 4"/>
                <a:gd name="T2" fmla="*/ 1 w 7"/>
                <a:gd name="T3" fmla="*/ 2 h 4"/>
                <a:gd name="T4" fmla="*/ 2 w 7"/>
                <a:gd name="T5" fmla="*/ 4 h 4"/>
                <a:gd name="T6" fmla="*/ 0 w 7"/>
                <a:gd name="T7" fmla="*/ 4 h 4"/>
                <a:gd name="T8" fmla="*/ 0 w 7"/>
                <a:gd name="T9" fmla="*/ 2 h 4"/>
                <a:gd name="T10" fmla="*/ 1 w 7"/>
                <a:gd name="T11" fmla="*/ 2 h 4"/>
                <a:gd name="T12" fmla="*/ 0 w 7"/>
                <a:gd name="T13" fmla="*/ 1 h 4"/>
                <a:gd name="T14" fmla="*/ 1 w 7"/>
                <a:gd name="T15" fmla="*/ 1 h 4"/>
                <a:gd name="T16" fmla="*/ 1 w 7"/>
                <a:gd name="T17" fmla="*/ 2 h 4"/>
                <a:gd name="T18" fmla="*/ 7 w 7"/>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
                  <a:moveTo>
                    <a:pt x="7" y="0"/>
                  </a:moveTo>
                  <a:cubicBezTo>
                    <a:pt x="6" y="2"/>
                    <a:pt x="4" y="1"/>
                    <a:pt x="1" y="2"/>
                  </a:cubicBezTo>
                  <a:cubicBezTo>
                    <a:pt x="2" y="2"/>
                    <a:pt x="2" y="3"/>
                    <a:pt x="2" y="4"/>
                  </a:cubicBezTo>
                  <a:cubicBezTo>
                    <a:pt x="1" y="4"/>
                    <a:pt x="1" y="4"/>
                    <a:pt x="0" y="4"/>
                  </a:cubicBezTo>
                  <a:cubicBezTo>
                    <a:pt x="0" y="3"/>
                    <a:pt x="0" y="3"/>
                    <a:pt x="0" y="2"/>
                  </a:cubicBezTo>
                  <a:cubicBezTo>
                    <a:pt x="0" y="2"/>
                    <a:pt x="0" y="2"/>
                    <a:pt x="1" y="2"/>
                  </a:cubicBezTo>
                  <a:cubicBezTo>
                    <a:pt x="1" y="2"/>
                    <a:pt x="0" y="2"/>
                    <a:pt x="0" y="1"/>
                  </a:cubicBezTo>
                  <a:cubicBezTo>
                    <a:pt x="1" y="1"/>
                    <a:pt x="1" y="1"/>
                    <a:pt x="1" y="1"/>
                  </a:cubicBezTo>
                  <a:cubicBezTo>
                    <a:pt x="2" y="1"/>
                    <a:pt x="1" y="1"/>
                    <a:pt x="1" y="2"/>
                  </a:cubicBezTo>
                  <a:cubicBezTo>
                    <a:pt x="3" y="2"/>
                    <a:pt x="5" y="1"/>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59">
              <a:extLst>
                <a:ext uri="{FF2B5EF4-FFF2-40B4-BE49-F238E27FC236}">
                  <a16:creationId xmlns:a16="http://schemas.microsoft.com/office/drawing/2014/main" id="{8328D82C-71C6-4904-97AD-5A9C01994679}"/>
                </a:ext>
              </a:extLst>
            </p:cNvPr>
            <p:cNvSpPr>
              <a:spLocks/>
            </p:cNvSpPr>
            <p:nvPr/>
          </p:nvSpPr>
          <p:spPr bwMode="auto">
            <a:xfrm>
              <a:off x="-3292476" y="4735513"/>
              <a:ext cx="77788" cy="23813"/>
            </a:xfrm>
            <a:custGeom>
              <a:avLst/>
              <a:gdLst>
                <a:gd name="T0" fmla="*/ 40 w 42"/>
                <a:gd name="T1" fmla="*/ 1 h 13"/>
                <a:gd name="T2" fmla="*/ 42 w 42"/>
                <a:gd name="T3" fmla="*/ 0 h 13"/>
                <a:gd name="T4" fmla="*/ 41 w 42"/>
                <a:gd name="T5" fmla="*/ 1 h 13"/>
                <a:gd name="T6" fmla="*/ 39 w 42"/>
                <a:gd name="T7" fmla="*/ 2 h 13"/>
                <a:gd name="T8" fmla="*/ 32 w 42"/>
                <a:gd name="T9" fmla="*/ 3 h 13"/>
                <a:gd name="T10" fmla="*/ 23 w 42"/>
                <a:gd name="T11" fmla="*/ 5 h 13"/>
                <a:gd name="T12" fmla="*/ 0 w 42"/>
                <a:gd name="T13" fmla="*/ 13 h 13"/>
                <a:gd name="T14" fmla="*/ 5 w 42"/>
                <a:gd name="T15" fmla="*/ 10 h 13"/>
                <a:gd name="T16" fmla="*/ 5 w 42"/>
                <a:gd name="T17" fmla="*/ 9 h 13"/>
                <a:gd name="T18" fmla="*/ 21 w 42"/>
                <a:gd name="T19" fmla="*/ 5 h 13"/>
                <a:gd name="T20" fmla="*/ 32 w 42"/>
                <a:gd name="T21" fmla="*/ 2 h 13"/>
                <a:gd name="T22" fmla="*/ 33 w 42"/>
                <a:gd name="T23" fmla="*/ 3 h 13"/>
                <a:gd name="T24" fmla="*/ 40 w 42"/>
                <a:gd name="T25" fmla="*/ 1 h 13"/>
                <a:gd name="T26" fmla="*/ 40 w 42"/>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13">
                  <a:moveTo>
                    <a:pt x="40" y="1"/>
                  </a:moveTo>
                  <a:cubicBezTo>
                    <a:pt x="40" y="0"/>
                    <a:pt x="41" y="0"/>
                    <a:pt x="42" y="0"/>
                  </a:cubicBezTo>
                  <a:cubicBezTo>
                    <a:pt x="41" y="0"/>
                    <a:pt x="41" y="1"/>
                    <a:pt x="41" y="1"/>
                  </a:cubicBezTo>
                  <a:cubicBezTo>
                    <a:pt x="40" y="1"/>
                    <a:pt x="39" y="2"/>
                    <a:pt x="39" y="2"/>
                  </a:cubicBezTo>
                  <a:cubicBezTo>
                    <a:pt x="37" y="0"/>
                    <a:pt x="35" y="4"/>
                    <a:pt x="32" y="3"/>
                  </a:cubicBezTo>
                  <a:cubicBezTo>
                    <a:pt x="29" y="5"/>
                    <a:pt x="26" y="5"/>
                    <a:pt x="23" y="5"/>
                  </a:cubicBezTo>
                  <a:cubicBezTo>
                    <a:pt x="16" y="8"/>
                    <a:pt x="7" y="9"/>
                    <a:pt x="0" y="13"/>
                  </a:cubicBezTo>
                  <a:cubicBezTo>
                    <a:pt x="0" y="10"/>
                    <a:pt x="3" y="10"/>
                    <a:pt x="5" y="10"/>
                  </a:cubicBezTo>
                  <a:cubicBezTo>
                    <a:pt x="5" y="10"/>
                    <a:pt x="5" y="9"/>
                    <a:pt x="5" y="9"/>
                  </a:cubicBezTo>
                  <a:cubicBezTo>
                    <a:pt x="12" y="8"/>
                    <a:pt x="15" y="6"/>
                    <a:pt x="21" y="5"/>
                  </a:cubicBezTo>
                  <a:cubicBezTo>
                    <a:pt x="23" y="3"/>
                    <a:pt x="29" y="4"/>
                    <a:pt x="32" y="2"/>
                  </a:cubicBezTo>
                  <a:cubicBezTo>
                    <a:pt x="32" y="2"/>
                    <a:pt x="33" y="2"/>
                    <a:pt x="33" y="3"/>
                  </a:cubicBezTo>
                  <a:cubicBezTo>
                    <a:pt x="35" y="1"/>
                    <a:pt x="38" y="0"/>
                    <a:pt x="40" y="1"/>
                  </a:cubicBezTo>
                  <a:cubicBezTo>
                    <a:pt x="40" y="1"/>
                    <a:pt x="40" y="1"/>
                    <a:pt x="4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60">
              <a:extLst>
                <a:ext uri="{FF2B5EF4-FFF2-40B4-BE49-F238E27FC236}">
                  <a16:creationId xmlns:a16="http://schemas.microsoft.com/office/drawing/2014/main" id="{20643FD4-856C-421B-A4BF-4019DA24C37B}"/>
                </a:ext>
              </a:extLst>
            </p:cNvPr>
            <p:cNvSpPr>
              <a:spLocks/>
            </p:cNvSpPr>
            <p:nvPr/>
          </p:nvSpPr>
          <p:spPr bwMode="auto">
            <a:xfrm>
              <a:off x="-3074988" y="4746625"/>
              <a:ext cx="3175" cy="3175"/>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2" y="1"/>
                    <a:pt x="0" y="1"/>
                    <a:pt x="0" y="2"/>
                  </a:cubicBezTo>
                  <a:cubicBezTo>
                    <a:pt x="0"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1">
              <a:extLst>
                <a:ext uri="{FF2B5EF4-FFF2-40B4-BE49-F238E27FC236}">
                  <a16:creationId xmlns:a16="http://schemas.microsoft.com/office/drawing/2014/main" id="{89B34615-5690-4B45-835F-CF550688813F}"/>
                </a:ext>
              </a:extLst>
            </p:cNvPr>
            <p:cNvSpPr>
              <a:spLocks/>
            </p:cNvSpPr>
            <p:nvPr/>
          </p:nvSpPr>
          <p:spPr bwMode="auto">
            <a:xfrm>
              <a:off x="-3052763" y="4748213"/>
              <a:ext cx="11113" cy="3175"/>
            </a:xfrm>
            <a:custGeom>
              <a:avLst/>
              <a:gdLst>
                <a:gd name="T0" fmla="*/ 5 w 6"/>
                <a:gd name="T1" fmla="*/ 0 h 2"/>
                <a:gd name="T2" fmla="*/ 3 w 6"/>
                <a:gd name="T3" fmla="*/ 1 h 2"/>
                <a:gd name="T4" fmla="*/ 2 w 6"/>
                <a:gd name="T5" fmla="*/ 2 h 2"/>
                <a:gd name="T6" fmla="*/ 0 w 6"/>
                <a:gd name="T7" fmla="*/ 2 h 2"/>
                <a:gd name="T8" fmla="*/ 5 w 6"/>
                <a:gd name="T9" fmla="*/ 0 h 2"/>
              </a:gdLst>
              <a:ahLst/>
              <a:cxnLst>
                <a:cxn ang="0">
                  <a:pos x="T0" y="T1"/>
                </a:cxn>
                <a:cxn ang="0">
                  <a:pos x="T2" y="T3"/>
                </a:cxn>
                <a:cxn ang="0">
                  <a:pos x="T4" y="T5"/>
                </a:cxn>
                <a:cxn ang="0">
                  <a:pos x="T6" y="T7"/>
                </a:cxn>
                <a:cxn ang="0">
                  <a:pos x="T8" y="T9"/>
                </a:cxn>
              </a:cxnLst>
              <a:rect l="0" t="0" r="r" b="b"/>
              <a:pathLst>
                <a:path w="6" h="2">
                  <a:moveTo>
                    <a:pt x="5" y="0"/>
                  </a:moveTo>
                  <a:cubicBezTo>
                    <a:pt x="6" y="1"/>
                    <a:pt x="3" y="1"/>
                    <a:pt x="3" y="1"/>
                  </a:cubicBezTo>
                  <a:cubicBezTo>
                    <a:pt x="2" y="1"/>
                    <a:pt x="2" y="1"/>
                    <a:pt x="2" y="2"/>
                  </a:cubicBezTo>
                  <a:cubicBezTo>
                    <a:pt x="1" y="2"/>
                    <a:pt x="1" y="2"/>
                    <a:pt x="0" y="2"/>
                  </a:cubicBezTo>
                  <a:cubicBezTo>
                    <a:pt x="1" y="0"/>
                    <a:pt x="3" y="0"/>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62">
              <a:extLst>
                <a:ext uri="{FF2B5EF4-FFF2-40B4-BE49-F238E27FC236}">
                  <a16:creationId xmlns:a16="http://schemas.microsoft.com/office/drawing/2014/main" id="{A1A7EF9D-23D0-4199-AEA2-AA67CE5100C7}"/>
                </a:ext>
              </a:extLst>
            </p:cNvPr>
            <p:cNvSpPr>
              <a:spLocks noEditPoints="1"/>
            </p:cNvSpPr>
            <p:nvPr/>
          </p:nvSpPr>
          <p:spPr bwMode="auto">
            <a:xfrm>
              <a:off x="-3656013" y="4754563"/>
              <a:ext cx="20638" cy="101600"/>
            </a:xfrm>
            <a:custGeom>
              <a:avLst/>
              <a:gdLst>
                <a:gd name="T0" fmla="*/ 9 w 11"/>
                <a:gd name="T1" fmla="*/ 35 h 56"/>
                <a:gd name="T2" fmla="*/ 7 w 11"/>
                <a:gd name="T3" fmla="*/ 35 h 56"/>
                <a:gd name="T4" fmla="*/ 8 w 11"/>
                <a:gd name="T5" fmla="*/ 43 h 56"/>
                <a:gd name="T6" fmla="*/ 10 w 11"/>
                <a:gd name="T7" fmla="*/ 42 h 56"/>
                <a:gd name="T8" fmla="*/ 10 w 11"/>
                <a:gd name="T9" fmla="*/ 48 h 56"/>
                <a:gd name="T10" fmla="*/ 9 w 11"/>
                <a:gd name="T11" fmla="*/ 47 h 56"/>
                <a:gd name="T12" fmla="*/ 9 w 11"/>
                <a:gd name="T13" fmla="*/ 49 h 56"/>
                <a:gd name="T14" fmla="*/ 10 w 11"/>
                <a:gd name="T15" fmla="*/ 48 h 56"/>
                <a:gd name="T16" fmla="*/ 11 w 11"/>
                <a:gd name="T17" fmla="*/ 50 h 56"/>
                <a:gd name="T18" fmla="*/ 9 w 11"/>
                <a:gd name="T19" fmla="*/ 50 h 56"/>
                <a:gd name="T20" fmla="*/ 8 w 11"/>
                <a:gd name="T21" fmla="*/ 48 h 56"/>
                <a:gd name="T22" fmla="*/ 6 w 11"/>
                <a:gd name="T23" fmla="*/ 35 h 56"/>
                <a:gd name="T24" fmla="*/ 4 w 11"/>
                <a:gd name="T25" fmla="*/ 41 h 56"/>
                <a:gd name="T26" fmla="*/ 4 w 11"/>
                <a:gd name="T27" fmla="*/ 43 h 56"/>
                <a:gd name="T28" fmla="*/ 5 w 11"/>
                <a:gd name="T29" fmla="*/ 45 h 56"/>
                <a:gd name="T30" fmla="*/ 7 w 11"/>
                <a:gd name="T31" fmla="*/ 55 h 56"/>
                <a:gd name="T32" fmla="*/ 5 w 11"/>
                <a:gd name="T33" fmla="*/ 55 h 56"/>
                <a:gd name="T34" fmla="*/ 6 w 11"/>
                <a:gd name="T35" fmla="*/ 55 h 56"/>
                <a:gd name="T36" fmla="*/ 5 w 11"/>
                <a:gd name="T37" fmla="*/ 54 h 56"/>
                <a:gd name="T38" fmla="*/ 5 w 11"/>
                <a:gd name="T39" fmla="*/ 53 h 56"/>
                <a:gd name="T40" fmla="*/ 3 w 11"/>
                <a:gd name="T41" fmla="*/ 41 h 56"/>
                <a:gd name="T42" fmla="*/ 2 w 11"/>
                <a:gd name="T43" fmla="*/ 32 h 56"/>
                <a:gd name="T44" fmla="*/ 2 w 11"/>
                <a:gd name="T45" fmla="*/ 33 h 56"/>
                <a:gd name="T46" fmla="*/ 2 w 11"/>
                <a:gd name="T47" fmla="*/ 30 h 56"/>
                <a:gd name="T48" fmla="*/ 3 w 11"/>
                <a:gd name="T49" fmla="*/ 32 h 56"/>
                <a:gd name="T50" fmla="*/ 3 w 11"/>
                <a:gd name="T51" fmla="*/ 29 h 56"/>
                <a:gd name="T52" fmla="*/ 3 w 11"/>
                <a:gd name="T53" fmla="*/ 37 h 56"/>
                <a:gd name="T54" fmla="*/ 5 w 11"/>
                <a:gd name="T55" fmla="*/ 37 h 56"/>
                <a:gd name="T56" fmla="*/ 5 w 11"/>
                <a:gd name="T57" fmla="*/ 31 h 56"/>
                <a:gd name="T58" fmla="*/ 5 w 11"/>
                <a:gd name="T59" fmla="*/ 25 h 56"/>
                <a:gd name="T60" fmla="*/ 4 w 11"/>
                <a:gd name="T61" fmla="*/ 16 h 56"/>
                <a:gd name="T62" fmla="*/ 3 w 11"/>
                <a:gd name="T63" fmla="*/ 30 h 56"/>
                <a:gd name="T64" fmla="*/ 4 w 11"/>
                <a:gd name="T65" fmla="*/ 6 h 56"/>
                <a:gd name="T66" fmla="*/ 5 w 11"/>
                <a:gd name="T67" fmla="*/ 5 h 56"/>
                <a:gd name="T68" fmla="*/ 4 w 11"/>
                <a:gd name="T69" fmla="*/ 4 h 56"/>
                <a:gd name="T70" fmla="*/ 5 w 11"/>
                <a:gd name="T71" fmla="*/ 4 h 56"/>
                <a:gd name="T72" fmla="*/ 4 w 11"/>
                <a:gd name="T73" fmla="*/ 3 h 56"/>
                <a:gd name="T74" fmla="*/ 5 w 11"/>
                <a:gd name="T75" fmla="*/ 3 h 56"/>
                <a:gd name="T76" fmla="*/ 6 w 11"/>
                <a:gd name="T77" fmla="*/ 0 h 56"/>
                <a:gd name="T78" fmla="*/ 7 w 11"/>
                <a:gd name="T79" fmla="*/ 1 h 56"/>
                <a:gd name="T80" fmla="*/ 6 w 11"/>
                <a:gd name="T81" fmla="*/ 26 h 56"/>
                <a:gd name="T82" fmla="*/ 7 w 11"/>
                <a:gd name="T83" fmla="*/ 26 h 56"/>
                <a:gd name="T84" fmla="*/ 8 w 11"/>
                <a:gd name="T85" fmla="*/ 23 h 56"/>
                <a:gd name="T86" fmla="*/ 8 w 11"/>
                <a:gd name="T87" fmla="*/ 23 h 56"/>
                <a:gd name="T88" fmla="*/ 8 w 11"/>
                <a:gd name="T89" fmla="*/ 27 h 56"/>
                <a:gd name="T90" fmla="*/ 8 w 11"/>
                <a:gd name="T91" fmla="*/ 27 h 56"/>
                <a:gd name="T92" fmla="*/ 9 w 11"/>
                <a:gd name="T93" fmla="*/ 35 h 56"/>
                <a:gd name="T94" fmla="*/ 5 w 11"/>
                <a:gd name="T95" fmla="*/ 31 h 56"/>
                <a:gd name="T96" fmla="*/ 7 w 11"/>
                <a:gd name="T97" fmla="*/ 31 h 56"/>
                <a:gd name="T98" fmla="*/ 7 w 11"/>
                <a:gd name="T99" fmla="*/ 29 h 56"/>
                <a:gd name="T100" fmla="*/ 6 w 11"/>
                <a:gd name="T101" fmla="*/ 29 h 56"/>
                <a:gd name="T102" fmla="*/ 5 w 11"/>
                <a:gd name="T103" fmla="*/ 3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56">
                  <a:moveTo>
                    <a:pt x="9" y="35"/>
                  </a:moveTo>
                  <a:cubicBezTo>
                    <a:pt x="8" y="35"/>
                    <a:pt x="7" y="35"/>
                    <a:pt x="7" y="35"/>
                  </a:cubicBezTo>
                  <a:cubicBezTo>
                    <a:pt x="8" y="38"/>
                    <a:pt x="7" y="40"/>
                    <a:pt x="8" y="43"/>
                  </a:cubicBezTo>
                  <a:cubicBezTo>
                    <a:pt x="9" y="43"/>
                    <a:pt x="9" y="42"/>
                    <a:pt x="10" y="42"/>
                  </a:cubicBezTo>
                  <a:cubicBezTo>
                    <a:pt x="10" y="45"/>
                    <a:pt x="10" y="45"/>
                    <a:pt x="10" y="48"/>
                  </a:cubicBezTo>
                  <a:cubicBezTo>
                    <a:pt x="9" y="48"/>
                    <a:pt x="10" y="47"/>
                    <a:pt x="9" y="47"/>
                  </a:cubicBezTo>
                  <a:cubicBezTo>
                    <a:pt x="9" y="47"/>
                    <a:pt x="9" y="49"/>
                    <a:pt x="9" y="49"/>
                  </a:cubicBezTo>
                  <a:cubicBezTo>
                    <a:pt x="10" y="49"/>
                    <a:pt x="9" y="48"/>
                    <a:pt x="10" y="48"/>
                  </a:cubicBezTo>
                  <a:cubicBezTo>
                    <a:pt x="11" y="48"/>
                    <a:pt x="11" y="50"/>
                    <a:pt x="11" y="50"/>
                  </a:cubicBezTo>
                  <a:cubicBezTo>
                    <a:pt x="9" y="50"/>
                    <a:pt x="10" y="49"/>
                    <a:pt x="9" y="50"/>
                  </a:cubicBezTo>
                  <a:cubicBezTo>
                    <a:pt x="9" y="49"/>
                    <a:pt x="8" y="49"/>
                    <a:pt x="8" y="48"/>
                  </a:cubicBezTo>
                  <a:cubicBezTo>
                    <a:pt x="5" y="44"/>
                    <a:pt x="8" y="38"/>
                    <a:pt x="6" y="35"/>
                  </a:cubicBezTo>
                  <a:cubicBezTo>
                    <a:pt x="5" y="37"/>
                    <a:pt x="7" y="40"/>
                    <a:pt x="4" y="41"/>
                  </a:cubicBezTo>
                  <a:cubicBezTo>
                    <a:pt x="5" y="41"/>
                    <a:pt x="4" y="44"/>
                    <a:pt x="4" y="43"/>
                  </a:cubicBezTo>
                  <a:cubicBezTo>
                    <a:pt x="4" y="43"/>
                    <a:pt x="5" y="44"/>
                    <a:pt x="5" y="45"/>
                  </a:cubicBezTo>
                  <a:cubicBezTo>
                    <a:pt x="5" y="48"/>
                    <a:pt x="6" y="52"/>
                    <a:pt x="7" y="55"/>
                  </a:cubicBezTo>
                  <a:cubicBezTo>
                    <a:pt x="7" y="56"/>
                    <a:pt x="6" y="56"/>
                    <a:pt x="5" y="55"/>
                  </a:cubicBezTo>
                  <a:cubicBezTo>
                    <a:pt x="5" y="54"/>
                    <a:pt x="6" y="55"/>
                    <a:pt x="6" y="55"/>
                  </a:cubicBezTo>
                  <a:cubicBezTo>
                    <a:pt x="6" y="55"/>
                    <a:pt x="6" y="53"/>
                    <a:pt x="5" y="54"/>
                  </a:cubicBezTo>
                  <a:cubicBezTo>
                    <a:pt x="5" y="53"/>
                    <a:pt x="5" y="53"/>
                    <a:pt x="5" y="53"/>
                  </a:cubicBezTo>
                  <a:cubicBezTo>
                    <a:pt x="5" y="52"/>
                    <a:pt x="4" y="46"/>
                    <a:pt x="3" y="41"/>
                  </a:cubicBezTo>
                  <a:cubicBezTo>
                    <a:pt x="2" y="38"/>
                    <a:pt x="2" y="35"/>
                    <a:pt x="2" y="32"/>
                  </a:cubicBezTo>
                  <a:cubicBezTo>
                    <a:pt x="2" y="32"/>
                    <a:pt x="2" y="33"/>
                    <a:pt x="2" y="33"/>
                  </a:cubicBezTo>
                  <a:cubicBezTo>
                    <a:pt x="2" y="32"/>
                    <a:pt x="2" y="31"/>
                    <a:pt x="2" y="30"/>
                  </a:cubicBezTo>
                  <a:cubicBezTo>
                    <a:pt x="3" y="30"/>
                    <a:pt x="2" y="31"/>
                    <a:pt x="3" y="32"/>
                  </a:cubicBezTo>
                  <a:cubicBezTo>
                    <a:pt x="3" y="31"/>
                    <a:pt x="2" y="29"/>
                    <a:pt x="3" y="29"/>
                  </a:cubicBezTo>
                  <a:cubicBezTo>
                    <a:pt x="5" y="31"/>
                    <a:pt x="3" y="33"/>
                    <a:pt x="3" y="37"/>
                  </a:cubicBezTo>
                  <a:cubicBezTo>
                    <a:pt x="3" y="37"/>
                    <a:pt x="4" y="36"/>
                    <a:pt x="5" y="37"/>
                  </a:cubicBezTo>
                  <a:cubicBezTo>
                    <a:pt x="5" y="34"/>
                    <a:pt x="4" y="33"/>
                    <a:pt x="5" y="31"/>
                  </a:cubicBezTo>
                  <a:cubicBezTo>
                    <a:pt x="4" y="30"/>
                    <a:pt x="3" y="25"/>
                    <a:pt x="5" y="25"/>
                  </a:cubicBezTo>
                  <a:cubicBezTo>
                    <a:pt x="4" y="23"/>
                    <a:pt x="5" y="18"/>
                    <a:pt x="4" y="16"/>
                  </a:cubicBezTo>
                  <a:cubicBezTo>
                    <a:pt x="4" y="19"/>
                    <a:pt x="2" y="26"/>
                    <a:pt x="3" y="30"/>
                  </a:cubicBezTo>
                  <a:cubicBezTo>
                    <a:pt x="0" y="23"/>
                    <a:pt x="4" y="14"/>
                    <a:pt x="4" y="6"/>
                  </a:cubicBezTo>
                  <a:cubicBezTo>
                    <a:pt x="4" y="6"/>
                    <a:pt x="4" y="5"/>
                    <a:pt x="5" y="5"/>
                  </a:cubicBezTo>
                  <a:cubicBezTo>
                    <a:pt x="5" y="5"/>
                    <a:pt x="4" y="5"/>
                    <a:pt x="4" y="4"/>
                  </a:cubicBezTo>
                  <a:cubicBezTo>
                    <a:pt x="4" y="4"/>
                    <a:pt x="5" y="4"/>
                    <a:pt x="5" y="4"/>
                  </a:cubicBezTo>
                  <a:cubicBezTo>
                    <a:pt x="5" y="4"/>
                    <a:pt x="5" y="3"/>
                    <a:pt x="4" y="3"/>
                  </a:cubicBezTo>
                  <a:cubicBezTo>
                    <a:pt x="5" y="2"/>
                    <a:pt x="5" y="4"/>
                    <a:pt x="5" y="3"/>
                  </a:cubicBezTo>
                  <a:cubicBezTo>
                    <a:pt x="4" y="2"/>
                    <a:pt x="6" y="1"/>
                    <a:pt x="6" y="0"/>
                  </a:cubicBezTo>
                  <a:cubicBezTo>
                    <a:pt x="7" y="0"/>
                    <a:pt x="7" y="1"/>
                    <a:pt x="7" y="1"/>
                  </a:cubicBezTo>
                  <a:cubicBezTo>
                    <a:pt x="5" y="8"/>
                    <a:pt x="6" y="18"/>
                    <a:pt x="6" y="26"/>
                  </a:cubicBezTo>
                  <a:cubicBezTo>
                    <a:pt x="6" y="26"/>
                    <a:pt x="6" y="26"/>
                    <a:pt x="7" y="26"/>
                  </a:cubicBezTo>
                  <a:cubicBezTo>
                    <a:pt x="7" y="25"/>
                    <a:pt x="6" y="23"/>
                    <a:pt x="8" y="23"/>
                  </a:cubicBezTo>
                  <a:cubicBezTo>
                    <a:pt x="8" y="23"/>
                    <a:pt x="8" y="23"/>
                    <a:pt x="8" y="23"/>
                  </a:cubicBezTo>
                  <a:cubicBezTo>
                    <a:pt x="8" y="25"/>
                    <a:pt x="8" y="26"/>
                    <a:pt x="8" y="27"/>
                  </a:cubicBezTo>
                  <a:cubicBezTo>
                    <a:pt x="8" y="28"/>
                    <a:pt x="8" y="28"/>
                    <a:pt x="8" y="27"/>
                  </a:cubicBezTo>
                  <a:cubicBezTo>
                    <a:pt x="7" y="29"/>
                    <a:pt x="8" y="33"/>
                    <a:pt x="9" y="35"/>
                  </a:cubicBezTo>
                  <a:close/>
                  <a:moveTo>
                    <a:pt x="5" y="31"/>
                  </a:moveTo>
                  <a:cubicBezTo>
                    <a:pt x="6" y="31"/>
                    <a:pt x="6" y="30"/>
                    <a:pt x="7" y="31"/>
                  </a:cubicBezTo>
                  <a:cubicBezTo>
                    <a:pt x="8" y="30"/>
                    <a:pt x="7" y="30"/>
                    <a:pt x="7" y="29"/>
                  </a:cubicBezTo>
                  <a:cubicBezTo>
                    <a:pt x="7" y="29"/>
                    <a:pt x="6" y="29"/>
                    <a:pt x="6" y="29"/>
                  </a:cubicBezTo>
                  <a:cubicBezTo>
                    <a:pt x="6" y="30"/>
                    <a:pt x="5" y="30"/>
                    <a:pt x="5" y="3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63">
              <a:extLst>
                <a:ext uri="{FF2B5EF4-FFF2-40B4-BE49-F238E27FC236}">
                  <a16:creationId xmlns:a16="http://schemas.microsoft.com/office/drawing/2014/main" id="{D5BAD264-CE73-4CDB-8505-898E7E47FFC7}"/>
                </a:ext>
              </a:extLst>
            </p:cNvPr>
            <p:cNvSpPr>
              <a:spLocks/>
            </p:cNvSpPr>
            <p:nvPr/>
          </p:nvSpPr>
          <p:spPr bwMode="auto">
            <a:xfrm>
              <a:off x="-2673351" y="4797425"/>
              <a:ext cx="6350" cy="1588"/>
            </a:xfrm>
            <a:custGeom>
              <a:avLst/>
              <a:gdLst>
                <a:gd name="T0" fmla="*/ 3 w 3"/>
                <a:gd name="T1" fmla="*/ 0 h 1"/>
                <a:gd name="T2" fmla="*/ 1 w 3"/>
                <a:gd name="T3" fmla="*/ 1 h 1"/>
                <a:gd name="T4" fmla="*/ 3 w 3"/>
                <a:gd name="T5" fmla="*/ 0 h 1"/>
              </a:gdLst>
              <a:ahLst/>
              <a:cxnLst>
                <a:cxn ang="0">
                  <a:pos x="T0" y="T1"/>
                </a:cxn>
                <a:cxn ang="0">
                  <a:pos x="T2" y="T3"/>
                </a:cxn>
                <a:cxn ang="0">
                  <a:pos x="T4" y="T5"/>
                </a:cxn>
              </a:cxnLst>
              <a:rect l="0" t="0" r="r" b="b"/>
              <a:pathLst>
                <a:path w="3" h="1">
                  <a:moveTo>
                    <a:pt x="3" y="0"/>
                  </a:moveTo>
                  <a:cubicBezTo>
                    <a:pt x="3" y="1"/>
                    <a:pt x="1" y="0"/>
                    <a:pt x="1" y="1"/>
                  </a:cubicBezTo>
                  <a:cubicBezTo>
                    <a:pt x="0" y="0"/>
                    <a:pt x="2"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64">
              <a:extLst>
                <a:ext uri="{FF2B5EF4-FFF2-40B4-BE49-F238E27FC236}">
                  <a16:creationId xmlns:a16="http://schemas.microsoft.com/office/drawing/2014/main" id="{9523E8B9-22E3-4536-9630-66B8B9522A33}"/>
                </a:ext>
              </a:extLst>
            </p:cNvPr>
            <p:cNvSpPr>
              <a:spLocks/>
            </p:cNvSpPr>
            <p:nvPr/>
          </p:nvSpPr>
          <p:spPr bwMode="auto">
            <a:xfrm>
              <a:off x="-2392363" y="4827588"/>
              <a:ext cx="179388" cy="44450"/>
            </a:xfrm>
            <a:custGeom>
              <a:avLst/>
              <a:gdLst>
                <a:gd name="T0" fmla="*/ 0 w 98"/>
                <a:gd name="T1" fmla="*/ 21 h 24"/>
                <a:gd name="T2" fmla="*/ 37 w 98"/>
                <a:gd name="T3" fmla="*/ 13 h 24"/>
                <a:gd name="T4" fmla="*/ 60 w 98"/>
                <a:gd name="T5" fmla="*/ 9 h 24"/>
                <a:gd name="T6" fmla="*/ 71 w 98"/>
                <a:gd name="T7" fmla="*/ 8 h 24"/>
                <a:gd name="T8" fmla="*/ 75 w 98"/>
                <a:gd name="T9" fmla="*/ 7 h 24"/>
                <a:gd name="T10" fmla="*/ 93 w 98"/>
                <a:gd name="T11" fmla="*/ 2 h 24"/>
                <a:gd name="T12" fmla="*/ 98 w 98"/>
                <a:gd name="T13" fmla="*/ 1 h 24"/>
                <a:gd name="T14" fmla="*/ 98 w 98"/>
                <a:gd name="T15" fmla="*/ 2 h 24"/>
                <a:gd name="T16" fmla="*/ 91 w 98"/>
                <a:gd name="T17" fmla="*/ 4 h 24"/>
                <a:gd name="T18" fmla="*/ 92 w 98"/>
                <a:gd name="T19" fmla="*/ 5 h 24"/>
                <a:gd name="T20" fmla="*/ 91 w 98"/>
                <a:gd name="T21" fmla="*/ 5 h 24"/>
                <a:gd name="T22" fmla="*/ 90 w 98"/>
                <a:gd name="T23" fmla="*/ 5 h 24"/>
                <a:gd name="T24" fmla="*/ 72 w 98"/>
                <a:gd name="T25" fmla="*/ 9 h 24"/>
                <a:gd name="T26" fmla="*/ 68 w 98"/>
                <a:gd name="T27" fmla="*/ 10 h 24"/>
                <a:gd name="T28" fmla="*/ 7 w 98"/>
                <a:gd name="T29" fmla="*/ 21 h 24"/>
                <a:gd name="T30" fmla="*/ 0 w 98"/>
                <a:gd name="T31"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24">
                  <a:moveTo>
                    <a:pt x="0" y="21"/>
                  </a:moveTo>
                  <a:cubicBezTo>
                    <a:pt x="10" y="17"/>
                    <a:pt x="24" y="16"/>
                    <a:pt x="37" y="13"/>
                  </a:cubicBezTo>
                  <a:cubicBezTo>
                    <a:pt x="44" y="12"/>
                    <a:pt x="52" y="10"/>
                    <a:pt x="60" y="9"/>
                  </a:cubicBezTo>
                  <a:cubicBezTo>
                    <a:pt x="64" y="8"/>
                    <a:pt x="68" y="8"/>
                    <a:pt x="71" y="8"/>
                  </a:cubicBezTo>
                  <a:cubicBezTo>
                    <a:pt x="72" y="7"/>
                    <a:pt x="73" y="7"/>
                    <a:pt x="75" y="7"/>
                  </a:cubicBezTo>
                  <a:cubicBezTo>
                    <a:pt x="82" y="6"/>
                    <a:pt x="88" y="4"/>
                    <a:pt x="93" y="2"/>
                  </a:cubicBezTo>
                  <a:cubicBezTo>
                    <a:pt x="94" y="1"/>
                    <a:pt x="96" y="0"/>
                    <a:pt x="98" y="1"/>
                  </a:cubicBezTo>
                  <a:cubicBezTo>
                    <a:pt x="98" y="2"/>
                    <a:pt x="97" y="1"/>
                    <a:pt x="98" y="2"/>
                  </a:cubicBezTo>
                  <a:cubicBezTo>
                    <a:pt x="96" y="3"/>
                    <a:pt x="93" y="3"/>
                    <a:pt x="91" y="4"/>
                  </a:cubicBezTo>
                  <a:cubicBezTo>
                    <a:pt x="91" y="5"/>
                    <a:pt x="92" y="5"/>
                    <a:pt x="92" y="5"/>
                  </a:cubicBezTo>
                  <a:cubicBezTo>
                    <a:pt x="91" y="5"/>
                    <a:pt x="91" y="5"/>
                    <a:pt x="91" y="5"/>
                  </a:cubicBezTo>
                  <a:cubicBezTo>
                    <a:pt x="91" y="5"/>
                    <a:pt x="91" y="5"/>
                    <a:pt x="90" y="5"/>
                  </a:cubicBezTo>
                  <a:cubicBezTo>
                    <a:pt x="84" y="6"/>
                    <a:pt x="78" y="8"/>
                    <a:pt x="72" y="9"/>
                  </a:cubicBezTo>
                  <a:cubicBezTo>
                    <a:pt x="71" y="10"/>
                    <a:pt x="69" y="9"/>
                    <a:pt x="68" y="10"/>
                  </a:cubicBezTo>
                  <a:cubicBezTo>
                    <a:pt x="46" y="13"/>
                    <a:pt x="25" y="17"/>
                    <a:pt x="7" y="21"/>
                  </a:cubicBezTo>
                  <a:cubicBezTo>
                    <a:pt x="5" y="22"/>
                    <a:pt x="2" y="24"/>
                    <a:pt x="0" y="2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65">
              <a:extLst>
                <a:ext uri="{FF2B5EF4-FFF2-40B4-BE49-F238E27FC236}">
                  <a16:creationId xmlns:a16="http://schemas.microsoft.com/office/drawing/2014/main" id="{FAB2D91F-DF30-4B9C-8C00-A9A6944CCAB4}"/>
                </a:ext>
              </a:extLst>
            </p:cNvPr>
            <p:cNvSpPr>
              <a:spLocks/>
            </p:cNvSpPr>
            <p:nvPr/>
          </p:nvSpPr>
          <p:spPr bwMode="auto">
            <a:xfrm>
              <a:off x="-2786063" y="4843463"/>
              <a:ext cx="20638" cy="6350"/>
            </a:xfrm>
            <a:custGeom>
              <a:avLst/>
              <a:gdLst>
                <a:gd name="T0" fmla="*/ 11 w 11"/>
                <a:gd name="T1" fmla="*/ 0 h 3"/>
                <a:gd name="T2" fmla="*/ 11 w 11"/>
                <a:gd name="T3" fmla="*/ 1 h 3"/>
                <a:gd name="T4" fmla="*/ 0 w 11"/>
                <a:gd name="T5" fmla="*/ 3 h 3"/>
                <a:gd name="T6" fmla="*/ 11 w 11"/>
                <a:gd name="T7" fmla="*/ 0 h 3"/>
              </a:gdLst>
              <a:ahLst/>
              <a:cxnLst>
                <a:cxn ang="0">
                  <a:pos x="T0" y="T1"/>
                </a:cxn>
                <a:cxn ang="0">
                  <a:pos x="T2" y="T3"/>
                </a:cxn>
                <a:cxn ang="0">
                  <a:pos x="T4" y="T5"/>
                </a:cxn>
                <a:cxn ang="0">
                  <a:pos x="T6" y="T7"/>
                </a:cxn>
              </a:cxnLst>
              <a:rect l="0" t="0" r="r" b="b"/>
              <a:pathLst>
                <a:path w="11" h="3">
                  <a:moveTo>
                    <a:pt x="11" y="0"/>
                  </a:moveTo>
                  <a:cubicBezTo>
                    <a:pt x="11" y="1"/>
                    <a:pt x="11" y="0"/>
                    <a:pt x="11" y="1"/>
                  </a:cubicBezTo>
                  <a:cubicBezTo>
                    <a:pt x="7" y="1"/>
                    <a:pt x="3" y="2"/>
                    <a:pt x="0" y="3"/>
                  </a:cubicBezTo>
                  <a:cubicBezTo>
                    <a:pt x="1" y="1"/>
                    <a:pt x="9" y="0"/>
                    <a:pt x="1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66">
              <a:extLst>
                <a:ext uri="{FF2B5EF4-FFF2-40B4-BE49-F238E27FC236}">
                  <a16:creationId xmlns:a16="http://schemas.microsoft.com/office/drawing/2014/main" id="{C24BDFE6-2193-461C-B262-97F8C062C6A9}"/>
                </a:ext>
              </a:extLst>
            </p:cNvPr>
            <p:cNvSpPr>
              <a:spLocks/>
            </p:cNvSpPr>
            <p:nvPr/>
          </p:nvSpPr>
          <p:spPr bwMode="auto">
            <a:xfrm>
              <a:off x="-2906713" y="4860925"/>
              <a:ext cx="3175" cy="9525"/>
            </a:xfrm>
            <a:custGeom>
              <a:avLst/>
              <a:gdLst>
                <a:gd name="T0" fmla="*/ 0 w 2"/>
                <a:gd name="T1" fmla="*/ 0 h 5"/>
                <a:gd name="T2" fmla="*/ 2 w 2"/>
                <a:gd name="T3" fmla="*/ 2 h 5"/>
                <a:gd name="T4" fmla="*/ 2 w 2"/>
                <a:gd name="T5" fmla="*/ 3 h 5"/>
                <a:gd name="T6" fmla="*/ 0 w 2"/>
                <a:gd name="T7" fmla="*/ 2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1" y="0"/>
                    <a:pt x="1" y="2"/>
                    <a:pt x="2" y="2"/>
                  </a:cubicBezTo>
                  <a:cubicBezTo>
                    <a:pt x="2" y="3"/>
                    <a:pt x="2" y="3"/>
                    <a:pt x="2" y="3"/>
                  </a:cubicBezTo>
                  <a:cubicBezTo>
                    <a:pt x="1" y="2"/>
                    <a:pt x="1" y="5"/>
                    <a:pt x="0" y="2"/>
                  </a:cubicBezTo>
                  <a:cubicBezTo>
                    <a:pt x="1" y="2"/>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67">
              <a:extLst>
                <a:ext uri="{FF2B5EF4-FFF2-40B4-BE49-F238E27FC236}">
                  <a16:creationId xmlns:a16="http://schemas.microsoft.com/office/drawing/2014/main" id="{045718F6-81B2-42AF-AE26-DCB32C73DCF0}"/>
                </a:ext>
              </a:extLst>
            </p:cNvPr>
            <p:cNvSpPr>
              <a:spLocks/>
            </p:cNvSpPr>
            <p:nvPr/>
          </p:nvSpPr>
          <p:spPr bwMode="auto">
            <a:xfrm>
              <a:off x="-2870201" y="4860925"/>
              <a:ext cx="3175" cy="3175"/>
            </a:xfrm>
            <a:custGeom>
              <a:avLst/>
              <a:gdLst>
                <a:gd name="T0" fmla="*/ 1 w 2"/>
                <a:gd name="T1" fmla="*/ 1 h 2"/>
                <a:gd name="T2" fmla="*/ 1 w 2"/>
                <a:gd name="T3" fmla="*/ 1 h 2"/>
                <a:gd name="T4" fmla="*/ 1 w 2"/>
                <a:gd name="T5" fmla="*/ 0 h 2"/>
                <a:gd name="T6" fmla="*/ 1 w 2"/>
                <a:gd name="T7" fmla="*/ 2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1"/>
                    <a:pt x="1" y="1"/>
                    <a:pt x="1" y="1"/>
                  </a:cubicBezTo>
                  <a:cubicBezTo>
                    <a:pt x="0" y="1"/>
                    <a:pt x="1" y="1"/>
                    <a:pt x="1" y="0"/>
                  </a:cubicBezTo>
                  <a:cubicBezTo>
                    <a:pt x="2" y="1"/>
                    <a:pt x="1" y="2"/>
                    <a:pt x="1" y="2"/>
                  </a:cubicBezTo>
                  <a:cubicBezTo>
                    <a:pt x="1" y="2"/>
                    <a:pt x="2"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68">
              <a:extLst>
                <a:ext uri="{FF2B5EF4-FFF2-40B4-BE49-F238E27FC236}">
                  <a16:creationId xmlns:a16="http://schemas.microsoft.com/office/drawing/2014/main" id="{B97B4C69-14EC-4A05-833B-371BCD596055}"/>
                </a:ext>
              </a:extLst>
            </p:cNvPr>
            <p:cNvSpPr>
              <a:spLocks/>
            </p:cNvSpPr>
            <p:nvPr/>
          </p:nvSpPr>
          <p:spPr bwMode="auto">
            <a:xfrm>
              <a:off x="-2859088" y="4867275"/>
              <a:ext cx="3175" cy="4763"/>
            </a:xfrm>
            <a:custGeom>
              <a:avLst/>
              <a:gdLst>
                <a:gd name="T0" fmla="*/ 1 w 2"/>
                <a:gd name="T1" fmla="*/ 2 h 2"/>
                <a:gd name="T2" fmla="*/ 0 w 2"/>
                <a:gd name="T3" fmla="*/ 0 h 2"/>
                <a:gd name="T4" fmla="*/ 2 w 2"/>
                <a:gd name="T5" fmla="*/ 0 h 2"/>
                <a:gd name="T6" fmla="*/ 1 w 2"/>
                <a:gd name="T7" fmla="*/ 1 h 2"/>
                <a:gd name="T8" fmla="*/ 2 w 2"/>
                <a:gd name="T9" fmla="*/ 2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1"/>
                    <a:pt x="2" y="0"/>
                    <a:pt x="0" y="0"/>
                  </a:cubicBezTo>
                  <a:cubicBezTo>
                    <a:pt x="1" y="0"/>
                    <a:pt x="2" y="0"/>
                    <a:pt x="2" y="0"/>
                  </a:cubicBezTo>
                  <a:cubicBezTo>
                    <a:pt x="2" y="0"/>
                    <a:pt x="2" y="1"/>
                    <a:pt x="1" y="1"/>
                  </a:cubicBezTo>
                  <a:cubicBezTo>
                    <a:pt x="1" y="2"/>
                    <a:pt x="1" y="2"/>
                    <a:pt x="2" y="2"/>
                  </a:cubicBezTo>
                  <a:cubicBezTo>
                    <a:pt x="1" y="2"/>
                    <a:pt x="1" y="1"/>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69">
              <a:extLst>
                <a:ext uri="{FF2B5EF4-FFF2-40B4-BE49-F238E27FC236}">
                  <a16:creationId xmlns:a16="http://schemas.microsoft.com/office/drawing/2014/main" id="{A8C0A665-0EDF-422F-890D-57B27AC3997B}"/>
                </a:ext>
              </a:extLst>
            </p:cNvPr>
            <p:cNvSpPr>
              <a:spLocks/>
            </p:cNvSpPr>
            <p:nvPr/>
          </p:nvSpPr>
          <p:spPr bwMode="auto">
            <a:xfrm>
              <a:off x="-2424113" y="4878388"/>
              <a:ext cx="193675" cy="46038"/>
            </a:xfrm>
            <a:custGeom>
              <a:avLst/>
              <a:gdLst>
                <a:gd name="T0" fmla="*/ 40 w 105"/>
                <a:gd name="T1" fmla="*/ 14 h 25"/>
                <a:gd name="T2" fmla="*/ 40 w 105"/>
                <a:gd name="T3" fmla="*/ 14 h 25"/>
                <a:gd name="T4" fmla="*/ 44 w 105"/>
                <a:gd name="T5" fmla="*/ 13 h 25"/>
                <a:gd name="T6" fmla="*/ 58 w 105"/>
                <a:gd name="T7" fmla="*/ 11 h 25"/>
                <a:gd name="T8" fmla="*/ 82 w 105"/>
                <a:gd name="T9" fmla="*/ 5 h 25"/>
                <a:gd name="T10" fmla="*/ 83 w 105"/>
                <a:gd name="T11" fmla="*/ 4 h 25"/>
                <a:gd name="T12" fmla="*/ 87 w 105"/>
                <a:gd name="T13" fmla="*/ 4 h 25"/>
                <a:gd name="T14" fmla="*/ 97 w 105"/>
                <a:gd name="T15" fmla="*/ 2 h 25"/>
                <a:gd name="T16" fmla="*/ 105 w 105"/>
                <a:gd name="T17" fmla="*/ 2 h 25"/>
                <a:gd name="T18" fmla="*/ 97 w 105"/>
                <a:gd name="T19" fmla="*/ 4 h 25"/>
                <a:gd name="T20" fmla="*/ 85 w 105"/>
                <a:gd name="T21" fmla="*/ 5 h 25"/>
                <a:gd name="T22" fmla="*/ 64 w 105"/>
                <a:gd name="T23" fmla="*/ 10 h 25"/>
                <a:gd name="T24" fmla="*/ 60 w 105"/>
                <a:gd name="T25" fmla="*/ 12 h 25"/>
                <a:gd name="T26" fmla="*/ 33 w 105"/>
                <a:gd name="T27" fmla="*/ 18 h 25"/>
                <a:gd name="T28" fmla="*/ 33 w 105"/>
                <a:gd name="T29" fmla="*/ 19 h 25"/>
                <a:gd name="T30" fmla="*/ 33 w 105"/>
                <a:gd name="T31" fmla="*/ 18 h 25"/>
                <a:gd name="T32" fmla="*/ 26 w 105"/>
                <a:gd name="T33" fmla="*/ 19 h 25"/>
                <a:gd name="T34" fmla="*/ 22 w 105"/>
                <a:gd name="T35" fmla="*/ 20 h 25"/>
                <a:gd name="T36" fmla="*/ 8 w 105"/>
                <a:gd name="T37" fmla="*/ 23 h 25"/>
                <a:gd name="T38" fmla="*/ 0 w 105"/>
                <a:gd name="T39" fmla="*/ 24 h 25"/>
                <a:gd name="T40" fmla="*/ 5 w 105"/>
                <a:gd name="T41" fmla="*/ 22 h 25"/>
                <a:gd name="T42" fmla="*/ 13 w 105"/>
                <a:gd name="T43" fmla="*/ 20 h 25"/>
                <a:gd name="T44" fmla="*/ 40 w 105"/>
                <a:gd name="T45" fmla="*/ 14 h 25"/>
                <a:gd name="T46" fmla="*/ 40 w 105"/>
                <a:gd name="T4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 h="25">
                  <a:moveTo>
                    <a:pt x="40" y="14"/>
                  </a:moveTo>
                  <a:cubicBezTo>
                    <a:pt x="40" y="14"/>
                    <a:pt x="40" y="14"/>
                    <a:pt x="40" y="14"/>
                  </a:cubicBezTo>
                  <a:cubicBezTo>
                    <a:pt x="41" y="15"/>
                    <a:pt x="42" y="14"/>
                    <a:pt x="44" y="13"/>
                  </a:cubicBezTo>
                  <a:cubicBezTo>
                    <a:pt x="48" y="12"/>
                    <a:pt x="54" y="12"/>
                    <a:pt x="58" y="11"/>
                  </a:cubicBezTo>
                  <a:cubicBezTo>
                    <a:pt x="66" y="9"/>
                    <a:pt x="75" y="6"/>
                    <a:pt x="82" y="5"/>
                  </a:cubicBezTo>
                  <a:cubicBezTo>
                    <a:pt x="83" y="5"/>
                    <a:pt x="83" y="5"/>
                    <a:pt x="83" y="4"/>
                  </a:cubicBezTo>
                  <a:cubicBezTo>
                    <a:pt x="85" y="4"/>
                    <a:pt x="86" y="4"/>
                    <a:pt x="87" y="4"/>
                  </a:cubicBezTo>
                  <a:cubicBezTo>
                    <a:pt x="89" y="3"/>
                    <a:pt x="93" y="3"/>
                    <a:pt x="97" y="2"/>
                  </a:cubicBezTo>
                  <a:cubicBezTo>
                    <a:pt x="100" y="2"/>
                    <a:pt x="103" y="0"/>
                    <a:pt x="105" y="2"/>
                  </a:cubicBezTo>
                  <a:cubicBezTo>
                    <a:pt x="105" y="4"/>
                    <a:pt x="99" y="6"/>
                    <a:pt x="97" y="4"/>
                  </a:cubicBezTo>
                  <a:cubicBezTo>
                    <a:pt x="93" y="4"/>
                    <a:pt x="89" y="5"/>
                    <a:pt x="85" y="5"/>
                  </a:cubicBezTo>
                  <a:cubicBezTo>
                    <a:pt x="80" y="7"/>
                    <a:pt x="70" y="10"/>
                    <a:pt x="64" y="10"/>
                  </a:cubicBezTo>
                  <a:cubicBezTo>
                    <a:pt x="63" y="11"/>
                    <a:pt x="61" y="11"/>
                    <a:pt x="60" y="12"/>
                  </a:cubicBezTo>
                  <a:cubicBezTo>
                    <a:pt x="51" y="14"/>
                    <a:pt x="41" y="16"/>
                    <a:pt x="33" y="18"/>
                  </a:cubicBezTo>
                  <a:cubicBezTo>
                    <a:pt x="33" y="18"/>
                    <a:pt x="33" y="18"/>
                    <a:pt x="33" y="19"/>
                  </a:cubicBezTo>
                  <a:cubicBezTo>
                    <a:pt x="32" y="18"/>
                    <a:pt x="33" y="18"/>
                    <a:pt x="33" y="18"/>
                  </a:cubicBezTo>
                  <a:cubicBezTo>
                    <a:pt x="31" y="18"/>
                    <a:pt x="28" y="19"/>
                    <a:pt x="26" y="19"/>
                  </a:cubicBezTo>
                  <a:cubicBezTo>
                    <a:pt x="25" y="20"/>
                    <a:pt x="23" y="20"/>
                    <a:pt x="22" y="20"/>
                  </a:cubicBezTo>
                  <a:cubicBezTo>
                    <a:pt x="17" y="21"/>
                    <a:pt x="13" y="21"/>
                    <a:pt x="8" y="23"/>
                  </a:cubicBezTo>
                  <a:cubicBezTo>
                    <a:pt x="5" y="23"/>
                    <a:pt x="2" y="25"/>
                    <a:pt x="0" y="24"/>
                  </a:cubicBezTo>
                  <a:cubicBezTo>
                    <a:pt x="0" y="22"/>
                    <a:pt x="3" y="23"/>
                    <a:pt x="5" y="22"/>
                  </a:cubicBezTo>
                  <a:cubicBezTo>
                    <a:pt x="7" y="22"/>
                    <a:pt x="10" y="20"/>
                    <a:pt x="13" y="20"/>
                  </a:cubicBezTo>
                  <a:cubicBezTo>
                    <a:pt x="22" y="19"/>
                    <a:pt x="31" y="17"/>
                    <a:pt x="40" y="14"/>
                  </a:cubicBezTo>
                  <a:cubicBezTo>
                    <a:pt x="40" y="14"/>
                    <a:pt x="40" y="14"/>
                    <a:pt x="40" y="1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70">
              <a:extLst>
                <a:ext uri="{FF2B5EF4-FFF2-40B4-BE49-F238E27FC236}">
                  <a16:creationId xmlns:a16="http://schemas.microsoft.com/office/drawing/2014/main" id="{8FB4834D-397C-4D5D-9424-6BF275744331}"/>
                </a:ext>
              </a:extLst>
            </p:cNvPr>
            <p:cNvSpPr>
              <a:spLocks/>
            </p:cNvSpPr>
            <p:nvPr/>
          </p:nvSpPr>
          <p:spPr bwMode="auto">
            <a:xfrm>
              <a:off x="-2224088" y="4887913"/>
              <a:ext cx="4763" cy="7938"/>
            </a:xfrm>
            <a:custGeom>
              <a:avLst/>
              <a:gdLst>
                <a:gd name="T0" fmla="*/ 1 w 2"/>
                <a:gd name="T1" fmla="*/ 4 h 4"/>
                <a:gd name="T2" fmla="*/ 2 w 2"/>
                <a:gd name="T3" fmla="*/ 2 h 4"/>
                <a:gd name="T4" fmla="*/ 1 w 2"/>
                <a:gd name="T5" fmla="*/ 2 h 4"/>
                <a:gd name="T6" fmla="*/ 2 w 2"/>
                <a:gd name="T7" fmla="*/ 0 h 4"/>
                <a:gd name="T8" fmla="*/ 2 w 2"/>
                <a:gd name="T9" fmla="*/ 2 h 4"/>
                <a:gd name="T10" fmla="*/ 1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1" y="4"/>
                  </a:moveTo>
                  <a:cubicBezTo>
                    <a:pt x="1" y="3"/>
                    <a:pt x="1" y="2"/>
                    <a:pt x="2" y="2"/>
                  </a:cubicBezTo>
                  <a:cubicBezTo>
                    <a:pt x="2" y="2"/>
                    <a:pt x="1" y="1"/>
                    <a:pt x="1" y="2"/>
                  </a:cubicBezTo>
                  <a:cubicBezTo>
                    <a:pt x="0" y="1"/>
                    <a:pt x="2" y="1"/>
                    <a:pt x="2" y="0"/>
                  </a:cubicBezTo>
                  <a:cubicBezTo>
                    <a:pt x="2" y="1"/>
                    <a:pt x="1" y="2"/>
                    <a:pt x="2" y="2"/>
                  </a:cubicBezTo>
                  <a:cubicBezTo>
                    <a:pt x="2" y="2"/>
                    <a:pt x="1" y="2"/>
                    <a:pt x="1" y="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71">
              <a:extLst>
                <a:ext uri="{FF2B5EF4-FFF2-40B4-BE49-F238E27FC236}">
                  <a16:creationId xmlns:a16="http://schemas.microsoft.com/office/drawing/2014/main" id="{2EC250C9-2759-4DA6-8D91-91F634CD1778}"/>
                </a:ext>
              </a:extLst>
            </p:cNvPr>
            <p:cNvSpPr>
              <a:spLocks/>
            </p:cNvSpPr>
            <p:nvPr/>
          </p:nvSpPr>
          <p:spPr bwMode="auto">
            <a:xfrm>
              <a:off x="-2328863" y="4902200"/>
              <a:ext cx="85725" cy="25400"/>
            </a:xfrm>
            <a:custGeom>
              <a:avLst/>
              <a:gdLst>
                <a:gd name="T0" fmla="*/ 46 w 46"/>
                <a:gd name="T1" fmla="*/ 0 h 13"/>
                <a:gd name="T2" fmla="*/ 41 w 46"/>
                <a:gd name="T3" fmla="*/ 2 h 13"/>
                <a:gd name="T4" fmla="*/ 36 w 46"/>
                <a:gd name="T5" fmla="*/ 4 h 13"/>
                <a:gd name="T6" fmla="*/ 17 w 46"/>
                <a:gd name="T7" fmla="*/ 8 h 13"/>
                <a:gd name="T8" fmla="*/ 8 w 46"/>
                <a:gd name="T9" fmla="*/ 9 h 13"/>
                <a:gd name="T10" fmla="*/ 8 w 46"/>
                <a:gd name="T11" fmla="*/ 10 h 13"/>
                <a:gd name="T12" fmla="*/ 0 w 46"/>
                <a:gd name="T13" fmla="*/ 12 h 13"/>
                <a:gd name="T14" fmla="*/ 4 w 46"/>
                <a:gd name="T15" fmla="*/ 9 h 13"/>
                <a:gd name="T16" fmla="*/ 23 w 46"/>
                <a:gd name="T17" fmla="*/ 4 h 13"/>
                <a:gd name="T18" fmla="*/ 23 w 46"/>
                <a:gd name="T19" fmla="*/ 4 h 13"/>
                <a:gd name="T20" fmla="*/ 46 w 46"/>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3">
                  <a:moveTo>
                    <a:pt x="46" y="0"/>
                  </a:moveTo>
                  <a:cubicBezTo>
                    <a:pt x="46" y="2"/>
                    <a:pt x="43" y="2"/>
                    <a:pt x="41" y="2"/>
                  </a:cubicBezTo>
                  <a:cubicBezTo>
                    <a:pt x="39" y="3"/>
                    <a:pt x="37" y="4"/>
                    <a:pt x="36" y="4"/>
                  </a:cubicBezTo>
                  <a:cubicBezTo>
                    <a:pt x="30" y="6"/>
                    <a:pt x="23" y="6"/>
                    <a:pt x="17" y="8"/>
                  </a:cubicBezTo>
                  <a:cubicBezTo>
                    <a:pt x="15" y="8"/>
                    <a:pt x="11" y="9"/>
                    <a:pt x="8" y="9"/>
                  </a:cubicBezTo>
                  <a:cubicBezTo>
                    <a:pt x="8" y="10"/>
                    <a:pt x="9" y="10"/>
                    <a:pt x="8" y="10"/>
                  </a:cubicBezTo>
                  <a:cubicBezTo>
                    <a:pt x="5" y="9"/>
                    <a:pt x="3" y="13"/>
                    <a:pt x="0" y="12"/>
                  </a:cubicBezTo>
                  <a:cubicBezTo>
                    <a:pt x="0" y="9"/>
                    <a:pt x="3" y="10"/>
                    <a:pt x="4" y="9"/>
                  </a:cubicBezTo>
                  <a:cubicBezTo>
                    <a:pt x="11" y="7"/>
                    <a:pt x="17" y="6"/>
                    <a:pt x="23" y="4"/>
                  </a:cubicBezTo>
                  <a:cubicBezTo>
                    <a:pt x="24" y="4"/>
                    <a:pt x="23" y="4"/>
                    <a:pt x="23" y="4"/>
                  </a:cubicBezTo>
                  <a:cubicBezTo>
                    <a:pt x="29" y="3"/>
                    <a:pt x="39" y="1"/>
                    <a:pt x="46"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72">
              <a:extLst>
                <a:ext uri="{FF2B5EF4-FFF2-40B4-BE49-F238E27FC236}">
                  <a16:creationId xmlns:a16="http://schemas.microsoft.com/office/drawing/2014/main" id="{D9092826-F048-44B8-A89C-DE1EEC67CE8B}"/>
                </a:ext>
              </a:extLst>
            </p:cNvPr>
            <p:cNvSpPr>
              <a:spLocks/>
            </p:cNvSpPr>
            <p:nvPr/>
          </p:nvSpPr>
          <p:spPr bwMode="auto">
            <a:xfrm>
              <a:off x="-2220913" y="4908550"/>
              <a:ext cx="3175" cy="3175"/>
            </a:xfrm>
            <a:custGeom>
              <a:avLst/>
              <a:gdLst>
                <a:gd name="T0" fmla="*/ 1 w 2"/>
                <a:gd name="T1" fmla="*/ 0 h 2"/>
                <a:gd name="T2" fmla="*/ 2 w 2"/>
                <a:gd name="T3" fmla="*/ 1 h 2"/>
                <a:gd name="T4" fmla="*/ 1 w 2"/>
                <a:gd name="T5" fmla="*/ 0 h 2"/>
              </a:gdLst>
              <a:ahLst/>
              <a:cxnLst>
                <a:cxn ang="0">
                  <a:pos x="T0" y="T1"/>
                </a:cxn>
                <a:cxn ang="0">
                  <a:pos x="T2" y="T3"/>
                </a:cxn>
                <a:cxn ang="0">
                  <a:pos x="T4" y="T5"/>
                </a:cxn>
              </a:cxnLst>
              <a:rect l="0" t="0" r="r" b="b"/>
              <a:pathLst>
                <a:path w="2" h="2">
                  <a:moveTo>
                    <a:pt x="1" y="0"/>
                  </a:moveTo>
                  <a:cubicBezTo>
                    <a:pt x="1" y="0"/>
                    <a:pt x="2" y="0"/>
                    <a:pt x="2" y="1"/>
                  </a:cubicBezTo>
                  <a:cubicBezTo>
                    <a:pt x="0" y="2"/>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73">
              <a:extLst>
                <a:ext uri="{FF2B5EF4-FFF2-40B4-BE49-F238E27FC236}">
                  <a16:creationId xmlns:a16="http://schemas.microsoft.com/office/drawing/2014/main" id="{04AE8A2F-3836-4DF9-BE9C-0E33B7AA08E5}"/>
                </a:ext>
              </a:extLst>
            </p:cNvPr>
            <p:cNvSpPr>
              <a:spLocks/>
            </p:cNvSpPr>
            <p:nvPr/>
          </p:nvSpPr>
          <p:spPr bwMode="auto">
            <a:xfrm>
              <a:off x="-2655888" y="4924425"/>
              <a:ext cx="309563" cy="77788"/>
            </a:xfrm>
            <a:custGeom>
              <a:avLst/>
              <a:gdLst>
                <a:gd name="T0" fmla="*/ 36 w 168"/>
                <a:gd name="T1" fmla="*/ 29 h 42"/>
                <a:gd name="T2" fmla="*/ 38 w 168"/>
                <a:gd name="T3" fmla="*/ 29 h 42"/>
                <a:gd name="T4" fmla="*/ 68 w 168"/>
                <a:gd name="T5" fmla="*/ 21 h 42"/>
                <a:gd name="T6" fmla="*/ 78 w 168"/>
                <a:gd name="T7" fmla="*/ 18 h 42"/>
                <a:gd name="T8" fmla="*/ 88 w 168"/>
                <a:gd name="T9" fmla="*/ 16 h 42"/>
                <a:gd name="T10" fmla="*/ 96 w 168"/>
                <a:gd name="T11" fmla="*/ 14 h 42"/>
                <a:gd name="T12" fmla="*/ 112 w 168"/>
                <a:gd name="T13" fmla="*/ 10 h 42"/>
                <a:gd name="T14" fmla="*/ 113 w 168"/>
                <a:gd name="T15" fmla="*/ 10 h 42"/>
                <a:gd name="T16" fmla="*/ 156 w 168"/>
                <a:gd name="T17" fmla="*/ 2 h 42"/>
                <a:gd name="T18" fmla="*/ 157 w 168"/>
                <a:gd name="T19" fmla="*/ 1 h 42"/>
                <a:gd name="T20" fmla="*/ 159 w 168"/>
                <a:gd name="T21" fmla="*/ 2 h 42"/>
                <a:gd name="T22" fmla="*/ 166 w 168"/>
                <a:gd name="T23" fmla="*/ 0 h 42"/>
                <a:gd name="T24" fmla="*/ 162 w 168"/>
                <a:gd name="T25" fmla="*/ 2 h 42"/>
                <a:gd name="T26" fmla="*/ 161 w 168"/>
                <a:gd name="T27" fmla="*/ 3 h 42"/>
                <a:gd name="T28" fmla="*/ 159 w 168"/>
                <a:gd name="T29" fmla="*/ 3 h 42"/>
                <a:gd name="T30" fmla="*/ 150 w 168"/>
                <a:gd name="T31" fmla="*/ 4 h 42"/>
                <a:gd name="T32" fmla="*/ 134 w 168"/>
                <a:gd name="T33" fmla="*/ 7 h 42"/>
                <a:gd name="T34" fmla="*/ 121 w 168"/>
                <a:gd name="T35" fmla="*/ 9 h 42"/>
                <a:gd name="T36" fmla="*/ 120 w 168"/>
                <a:gd name="T37" fmla="*/ 10 h 42"/>
                <a:gd name="T38" fmla="*/ 109 w 168"/>
                <a:gd name="T39" fmla="*/ 12 h 42"/>
                <a:gd name="T40" fmla="*/ 107 w 168"/>
                <a:gd name="T41" fmla="*/ 12 h 42"/>
                <a:gd name="T42" fmla="*/ 103 w 168"/>
                <a:gd name="T43" fmla="*/ 13 h 42"/>
                <a:gd name="T44" fmla="*/ 97 w 168"/>
                <a:gd name="T45" fmla="*/ 15 h 42"/>
                <a:gd name="T46" fmla="*/ 79 w 168"/>
                <a:gd name="T47" fmla="*/ 20 h 42"/>
                <a:gd name="T48" fmla="*/ 76 w 168"/>
                <a:gd name="T49" fmla="*/ 20 h 42"/>
                <a:gd name="T50" fmla="*/ 65 w 168"/>
                <a:gd name="T51" fmla="*/ 23 h 42"/>
                <a:gd name="T52" fmla="*/ 56 w 168"/>
                <a:gd name="T53" fmla="*/ 25 h 42"/>
                <a:gd name="T54" fmla="*/ 49 w 168"/>
                <a:gd name="T55" fmla="*/ 27 h 42"/>
                <a:gd name="T56" fmla="*/ 44 w 168"/>
                <a:gd name="T57" fmla="*/ 28 h 42"/>
                <a:gd name="T58" fmla="*/ 43 w 168"/>
                <a:gd name="T59" fmla="*/ 29 h 42"/>
                <a:gd name="T60" fmla="*/ 29 w 168"/>
                <a:gd name="T61" fmla="*/ 33 h 42"/>
                <a:gd name="T62" fmla="*/ 26 w 168"/>
                <a:gd name="T63" fmla="*/ 34 h 42"/>
                <a:gd name="T64" fmla="*/ 25 w 168"/>
                <a:gd name="T65" fmla="*/ 33 h 42"/>
                <a:gd name="T66" fmla="*/ 18 w 168"/>
                <a:gd name="T67" fmla="*/ 37 h 42"/>
                <a:gd name="T68" fmla="*/ 17 w 168"/>
                <a:gd name="T69" fmla="*/ 36 h 42"/>
                <a:gd name="T70" fmla="*/ 18 w 168"/>
                <a:gd name="T71" fmla="*/ 38 h 42"/>
                <a:gd name="T72" fmla="*/ 16 w 168"/>
                <a:gd name="T73" fmla="*/ 37 h 42"/>
                <a:gd name="T74" fmla="*/ 17 w 168"/>
                <a:gd name="T75" fmla="*/ 37 h 42"/>
                <a:gd name="T76" fmla="*/ 7 w 168"/>
                <a:gd name="T77" fmla="*/ 39 h 42"/>
                <a:gd name="T78" fmla="*/ 8 w 168"/>
                <a:gd name="T79" fmla="*/ 40 h 42"/>
                <a:gd name="T80" fmla="*/ 7 w 168"/>
                <a:gd name="T81" fmla="*/ 41 h 42"/>
                <a:gd name="T82" fmla="*/ 7 w 168"/>
                <a:gd name="T83" fmla="*/ 39 h 42"/>
                <a:gd name="T84" fmla="*/ 1 w 168"/>
                <a:gd name="T85" fmla="*/ 42 h 42"/>
                <a:gd name="T86" fmla="*/ 7 w 168"/>
                <a:gd name="T87" fmla="*/ 37 h 42"/>
                <a:gd name="T88" fmla="*/ 7 w 168"/>
                <a:gd name="T89" fmla="*/ 38 h 42"/>
                <a:gd name="T90" fmla="*/ 25 w 168"/>
                <a:gd name="T91" fmla="*/ 32 h 42"/>
                <a:gd name="T92" fmla="*/ 26 w 168"/>
                <a:gd name="T93" fmla="*/ 31 h 42"/>
                <a:gd name="T94" fmla="*/ 26 w 168"/>
                <a:gd name="T95" fmla="*/ 32 h 42"/>
                <a:gd name="T96" fmla="*/ 37 w 168"/>
                <a:gd name="T97" fmla="*/ 29 h 42"/>
                <a:gd name="T98" fmla="*/ 37 w 168"/>
                <a:gd name="T99" fmla="*/ 29 h 42"/>
                <a:gd name="T100" fmla="*/ 36 w 168"/>
                <a:gd name="T101"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42">
                  <a:moveTo>
                    <a:pt x="36" y="29"/>
                  </a:moveTo>
                  <a:cubicBezTo>
                    <a:pt x="36" y="27"/>
                    <a:pt x="37" y="29"/>
                    <a:pt x="38" y="29"/>
                  </a:cubicBezTo>
                  <a:cubicBezTo>
                    <a:pt x="47" y="26"/>
                    <a:pt x="58" y="24"/>
                    <a:pt x="68" y="21"/>
                  </a:cubicBezTo>
                  <a:cubicBezTo>
                    <a:pt x="71" y="21"/>
                    <a:pt x="76" y="19"/>
                    <a:pt x="78" y="18"/>
                  </a:cubicBezTo>
                  <a:cubicBezTo>
                    <a:pt x="82" y="17"/>
                    <a:pt x="85" y="18"/>
                    <a:pt x="88" y="16"/>
                  </a:cubicBezTo>
                  <a:cubicBezTo>
                    <a:pt x="90" y="15"/>
                    <a:pt x="94" y="15"/>
                    <a:pt x="96" y="14"/>
                  </a:cubicBezTo>
                  <a:cubicBezTo>
                    <a:pt x="101" y="13"/>
                    <a:pt x="107" y="12"/>
                    <a:pt x="112" y="10"/>
                  </a:cubicBezTo>
                  <a:cubicBezTo>
                    <a:pt x="112" y="10"/>
                    <a:pt x="112" y="10"/>
                    <a:pt x="113" y="10"/>
                  </a:cubicBezTo>
                  <a:cubicBezTo>
                    <a:pt x="125" y="6"/>
                    <a:pt x="141" y="3"/>
                    <a:pt x="156" y="2"/>
                  </a:cubicBezTo>
                  <a:cubicBezTo>
                    <a:pt x="157" y="2"/>
                    <a:pt x="157" y="2"/>
                    <a:pt x="157" y="1"/>
                  </a:cubicBezTo>
                  <a:cubicBezTo>
                    <a:pt x="158" y="1"/>
                    <a:pt x="158" y="2"/>
                    <a:pt x="159" y="2"/>
                  </a:cubicBezTo>
                  <a:cubicBezTo>
                    <a:pt x="161" y="0"/>
                    <a:pt x="164" y="0"/>
                    <a:pt x="166" y="0"/>
                  </a:cubicBezTo>
                  <a:cubicBezTo>
                    <a:pt x="168" y="3"/>
                    <a:pt x="163" y="3"/>
                    <a:pt x="162" y="2"/>
                  </a:cubicBezTo>
                  <a:cubicBezTo>
                    <a:pt x="161" y="2"/>
                    <a:pt x="161" y="2"/>
                    <a:pt x="161" y="3"/>
                  </a:cubicBezTo>
                  <a:cubicBezTo>
                    <a:pt x="161" y="3"/>
                    <a:pt x="159" y="1"/>
                    <a:pt x="159" y="3"/>
                  </a:cubicBezTo>
                  <a:cubicBezTo>
                    <a:pt x="158" y="2"/>
                    <a:pt x="153" y="4"/>
                    <a:pt x="150" y="4"/>
                  </a:cubicBezTo>
                  <a:cubicBezTo>
                    <a:pt x="145" y="5"/>
                    <a:pt x="139" y="6"/>
                    <a:pt x="134" y="7"/>
                  </a:cubicBezTo>
                  <a:cubicBezTo>
                    <a:pt x="129" y="7"/>
                    <a:pt x="125" y="8"/>
                    <a:pt x="121" y="9"/>
                  </a:cubicBezTo>
                  <a:cubicBezTo>
                    <a:pt x="121" y="9"/>
                    <a:pt x="120" y="9"/>
                    <a:pt x="120" y="10"/>
                  </a:cubicBezTo>
                  <a:cubicBezTo>
                    <a:pt x="116" y="10"/>
                    <a:pt x="112" y="11"/>
                    <a:pt x="109" y="12"/>
                  </a:cubicBezTo>
                  <a:cubicBezTo>
                    <a:pt x="108" y="12"/>
                    <a:pt x="107" y="12"/>
                    <a:pt x="107" y="12"/>
                  </a:cubicBezTo>
                  <a:cubicBezTo>
                    <a:pt x="106" y="13"/>
                    <a:pt x="104" y="14"/>
                    <a:pt x="103" y="13"/>
                  </a:cubicBezTo>
                  <a:cubicBezTo>
                    <a:pt x="102" y="15"/>
                    <a:pt x="99" y="14"/>
                    <a:pt x="97" y="15"/>
                  </a:cubicBezTo>
                  <a:cubicBezTo>
                    <a:pt x="92" y="16"/>
                    <a:pt x="86" y="18"/>
                    <a:pt x="79" y="20"/>
                  </a:cubicBezTo>
                  <a:cubicBezTo>
                    <a:pt x="78" y="20"/>
                    <a:pt x="77" y="21"/>
                    <a:pt x="76" y="20"/>
                  </a:cubicBezTo>
                  <a:cubicBezTo>
                    <a:pt x="73" y="22"/>
                    <a:pt x="69" y="23"/>
                    <a:pt x="65" y="23"/>
                  </a:cubicBezTo>
                  <a:cubicBezTo>
                    <a:pt x="61" y="25"/>
                    <a:pt x="59" y="25"/>
                    <a:pt x="56" y="25"/>
                  </a:cubicBezTo>
                  <a:cubicBezTo>
                    <a:pt x="54" y="27"/>
                    <a:pt x="51" y="27"/>
                    <a:pt x="49" y="27"/>
                  </a:cubicBezTo>
                  <a:cubicBezTo>
                    <a:pt x="48" y="28"/>
                    <a:pt x="45" y="29"/>
                    <a:pt x="44" y="28"/>
                  </a:cubicBezTo>
                  <a:cubicBezTo>
                    <a:pt x="44" y="28"/>
                    <a:pt x="44" y="29"/>
                    <a:pt x="43" y="29"/>
                  </a:cubicBezTo>
                  <a:cubicBezTo>
                    <a:pt x="39" y="29"/>
                    <a:pt x="34" y="31"/>
                    <a:pt x="29" y="33"/>
                  </a:cubicBezTo>
                  <a:cubicBezTo>
                    <a:pt x="27" y="33"/>
                    <a:pt x="26" y="33"/>
                    <a:pt x="26" y="34"/>
                  </a:cubicBezTo>
                  <a:cubicBezTo>
                    <a:pt x="25" y="34"/>
                    <a:pt x="25" y="33"/>
                    <a:pt x="25" y="33"/>
                  </a:cubicBezTo>
                  <a:cubicBezTo>
                    <a:pt x="24" y="36"/>
                    <a:pt x="20" y="34"/>
                    <a:pt x="18" y="37"/>
                  </a:cubicBezTo>
                  <a:cubicBezTo>
                    <a:pt x="18" y="37"/>
                    <a:pt x="18" y="36"/>
                    <a:pt x="17" y="36"/>
                  </a:cubicBezTo>
                  <a:cubicBezTo>
                    <a:pt x="16" y="37"/>
                    <a:pt x="18" y="37"/>
                    <a:pt x="18" y="38"/>
                  </a:cubicBezTo>
                  <a:cubicBezTo>
                    <a:pt x="17" y="38"/>
                    <a:pt x="17" y="38"/>
                    <a:pt x="16" y="37"/>
                  </a:cubicBezTo>
                  <a:cubicBezTo>
                    <a:pt x="16" y="36"/>
                    <a:pt x="17" y="37"/>
                    <a:pt x="17" y="37"/>
                  </a:cubicBezTo>
                  <a:cubicBezTo>
                    <a:pt x="14" y="37"/>
                    <a:pt x="10" y="38"/>
                    <a:pt x="7" y="39"/>
                  </a:cubicBezTo>
                  <a:cubicBezTo>
                    <a:pt x="7" y="40"/>
                    <a:pt x="8" y="40"/>
                    <a:pt x="8" y="40"/>
                  </a:cubicBezTo>
                  <a:cubicBezTo>
                    <a:pt x="7" y="40"/>
                    <a:pt x="8" y="40"/>
                    <a:pt x="7" y="41"/>
                  </a:cubicBezTo>
                  <a:cubicBezTo>
                    <a:pt x="6" y="41"/>
                    <a:pt x="7" y="40"/>
                    <a:pt x="7" y="39"/>
                  </a:cubicBezTo>
                  <a:cubicBezTo>
                    <a:pt x="6" y="40"/>
                    <a:pt x="2" y="40"/>
                    <a:pt x="1" y="42"/>
                  </a:cubicBezTo>
                  <a:cubicBezTo>
                    <a:pt x="0" y="38"/>
                    <a:pt x="6" y="39"/>
                    <a:pt x="7" y="37"/>
                  </a:cubicBezTo>
                  <a:cubicBezTo>
                    <a:pt x="7" y="37"/>
                    <a:pt x="7" y="37"/>
                    <a:pt x="7" y="38"/>
                  </a:cubicBezTo>
                  <a:cubicBezTo>
                    <a:pt x="13" y="36"/>
                    <a:pt x="19" y="34"/>
                    <a:pt x="25" y="32"/>
                  </a:cubicBezTo>
                  <a:cubicBezTo>
                    <a:pt x="24" y="32"/>
                    <a:pt x="25" y="31"/>
                    <a:pt x="26" y="31"/>
                  </a:cubicBezTo>
                  <a:cubicBezTo>
                    <a:pt x="26" y="31"/>
                    <a:pt x="26" y="31"/>
                    <a:pt x="26" y="32"/>
                  </a:cubicBezTo>
                  <a:cubicBezTo>
                    <a:pt x="29" y="32"/>
                    <a:pt x="33" y="29"/>
                    <a:pt x="37" y="29"/>
                  </a:cubicBezTo>
                  <a:cubicBezTo>
                    <a:pt x="37" y="29"/>
                    <a:pt x="37" y="29"/>
                    <a:pt x="37" y="29"/>
                  </a:cubicBezTo>
                  <a:cubicBezTo>
                    <a:pt x="37" y="28"/>
                    <a:pt x="36" y="29"/>
                    <a:pt x="36" y="29"/>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74">
              <a:extLst>
                <a:ext uri="{FF2B5EF4-FFF2-40B4-BE49-F238E27FC236}">
                  <a16:creationId xmlns:a16="http://schemas.microsoft.com/office/drawing/2014/main" id="{37665D22-B00C-4304-A91F-4A4AF3AE07D0}"/>
                </a:ext>
              </a:extLst>
            </p:cNvPr>
            <p:cNvSpPr>
              <a:spLocks/>
            </p:cNvSpPr>
            <p:nvPr/>
          </p:nvSpPr>
          <p:spPr bwMode="auto">
            <a:xfrm>
              <a:off x="-2114551" y="4930775"/>
              <a:ext cx="4763" cy="4763"/>
            </a:xfrm>
            <a:custGeom>
              <a:avLst/>
              <a:gdLst>
                <a:gd name="T0" fmla="*/ 3 w 3"/>
                <a:gd name="T1" fmla="*/ 1 h 3"/>
                <a:gd name="T2" fmla="*/ 0 w 3"/>
                <a:gd name="T3" fmla="*/ 1 h 3"/>
                <a:gd name="T4" fmla="*/ 3 w 3"/>
                <a:gd name="T5" fmla="*/ 1 h 3"/>
              </a:gdLst>
              <a:ahLst/>
              <a:cxnLst>
                <a:cxn ang="0">
                  <a:pos x="T0" y="T1"/>
                </a:cxn>
                <a:cxn ang="0">
                  <a:pos x="T2" y="T3"/>
                </a:cxn>
                <a:cxn ang="0">
                  <a:pos x="T4" y="T5"/>
                </a:cxn>
              </a:cxnLst>
              <a:rect l="0" t="0" r="r" b="b"/>
              <a:pathLst>
                <a:path w="3" h="3">
                  <a:moveTo>
                    <a:pt x="3" y="1"/>
                  </a:moveTo>
                  <a:cubicBezTo>
                    <a:pt x="2" y="0"/>
                    <a:pt x="1" y="3"/>
                    <a:pt x="0" y="1"/>
                  </a:cubicBezTo>
                  <a:cubicBezTo>
                    <a:pt x="2" y="1"/>
                    <a:pt x="3" y="0"/>
                    <a:pt x="3"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75">
              <a:extLst>
                <a:ext uri="{FF2B5EF4-FFF2-40B4-BE49-F238E27FC236}">
                  <a16:creationId xmlns:a16="http://schemas.microsoft.com/office/drawing/2014/main" id="{4F293832-BB66-41AC-ADBA-B873E8FADF40}"/>
                </a:ext>
              </a:extLst>
            </p:cNvPr>
            <p:cNvSpPr>
              <a:spLocks/>
            </p:cNvSpPr>
            <p:nvPr/>
          </p:nvSpPr>
          <p:spPr bwMode="auto">
            <a:xfrm>
              <a:off x="-2124076" y="4932363"/>
              <a:ext cx="6350" cy="3175"/>
            </a:xfrm>
            <a:custGeom>
              <a:avLst/>
              <a:gdLst>
                <a:gd name="T0" fmla="*/ 2 w 3"/>
                <a:gd name="T1" fmla="*/ 0 h 2"/>
                <a:gd name="T2" fmla="*/ 0 w 3"/>
                <a:gd name="T3" fmla="*/ 1 h 2"/>
                <a:gd name="T4" fmla="*/ 1 w 3"/>
                <a:gd name="T5" fmla="*/ 1 h 2"/>
                <a:gd name="T6" fmla="*/ 1 w 3"/>
                <a:gd name="T7" fmla="*/ 0 h 2"/>
                <a:gd name="T8" fmla="*/ 2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3" y="1"/>
                    <a:pt x="1" y="2"/>
                    <a:pt x="0" y="1"/>
                  </a:cubicBezTo>
                  <a:cubicBezTo>
                    <a:pt x="0" y="1"/>
                    <a:pt x="1" y="1"/>
                    <a:pt x="1" y="1"/>
                  </a:cubicBezTo>
                  <a:cubicBezTo>
                    <a:pt x="1" y="1"/>
                    <a:pt x="1" y="1"/>
                    <a:pt x="1" y="0"/>
                  </a:cubicBezTo>
                  <a:cubicBezTo>
                    <a:pt x="1" y="1"/>
                    <a:pt x="1" y="0"/>
                    <a:pt x="2" y="1"/>
                  </a:cubicBezTo>
                  <a:cubicBezTo>
                    <a:pt x="2" y="1"/>
                    <a:pt x="2"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76">
              <a:extLst>
                <a:ext uri="{FF2B5EF4-FFF2-40B4-BE49-F238E27FC236}">
                  <a16:creationId xmlns:a16="http://schemas.microsoft.com/office/drawing/2014/main" id="{43BC9774-2422-44FA-9D84-BF8179091C69}"/>
                </a:ext>
              </a:extLst>
            </p:cNvPr>
            <p:cNvSpPr>
              <a:spLocks/>
            </p:cNvSpPr>
            <p:nvPr/>
          </p:nvSpPr>
          <p:spPr bwMode="auto">
            <a:xfrm>
              <a:off x="-2084388" y="4940300"/>
              <a:ext cx="3175" cy="4763"/>
            </a:xfrm>
            <a:custGeom>
              <a:avLst/>
              <a:gdLst>
                <a:gd name="T0" fmla="*/ 1 w 2"/>
                <a:gd name="T1" fmla="*/ 0 h 3"/>
                <a:gd name="T2" fmla="*/ 1 w 2"/>
                <a:gd name="T3" fmla="*/ 1 h 3"/>
                <a:gd name="T4" fmla="*/ 0 w 2"/>
                <a:gd name="T5" fmla="*/ 3 h 3"/>
                <a:gd name="T6" fmla="*/ 0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2" y="0"/>
                    <a:pt x="0" y="1"/>
                    <a:pt x="1" y="1"/>
                  </a:cubicBezTo>
                  <a:cubicBezTo>
                    <a:pt x="0" y="2"/>
                    <a:pt x="1" y="2"/>
                    <a:pt x="0" y="3"/>
                  </a:cubicBezTo>
                  <a:cubicBezTo>
                    <a:pt x="0" y="2"/>
                    <a:pt x="0" y="1"/>
                    <a:pt x="0" y="1"/>
                  </a:cubicBezTo>
                  <a:cubicBezTo>
                    <a:pt x="1"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77">
              <a:extLst>
                <a:ext uri="{FF2B5EF4-FFF2-40B4-BE49-F238E27FC236}">
                  <a16:creationId xmlns:a16="http://schemas.microsoft.com/office/drawing/2014/main" id="{C21660F7-2C78-44E3-9C5A-0B557B4886BA}"/>
                </a:ext>
              </a:extLst>
            </p:cNvPr>
            <p:cNvSpPr>
              <a:spLocks/>
            </p:cNvSpPr>
            <p:nvPr/>
          </p:nvSpPr>
          <p:spPr bwMode="auto">
            <a:xfrm>
              <a:off x="-2160588" y="4940300"/>
              <a:ext cx="3175" cy="3175"/>
            </a:xfrm>
            <a:custGeom>
              <a:avLst/>
              <a:gdLst>
                <a:gd name="T0" fmla="*/ 2 w 2"/>
                <a:gd name="T1" fmla="*/ 1 h 2"/>
                <a:gd name="T2" fmla="*/ 1 w 2"/>
                <a:gd name="T3" fmla="*/ 2 h 2"/>
                <a:gd name="T4" fmla="*/ 0 w 2"/>
                <a:gd name="T5" fmla="*/ 2 h 2"/>
                <a:gd name="T6" fmla="*/ 1 w 2"/>
                <a:gd name="T7" fmla="*/ 2 h 2"/>
                <a:gd name="T8" fmla="*/ 1 w 2"/>
                <a:gd name="T9" fmla="*/ 1 h 2"/>
                <a:gd name="T10" fmla="*/ 1 w 2"/>
                <a:gd name="T11" fmla="*/ 1 h 2"/>
                <a:gd name="T12" fmla="*/ 2 w 2"/>
                <a:gd name="T13" fmla="*/ 2 h 2"/>
                <a:gd name="T14" fmla="*/ 2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1"/>
                  </a:moveTo>
                  <a:cubicBezTo>
                    <a:pt x="1" y="1"/>
                    <a:pt x="1" y="2"/>
                    <a:pt x="1" y="2"/>
                  </a:cubicBezTo>
                  <a:cubicBezTo>
                    <a:pt x="1" y="2"/>
                    <a:pt x="1" y="2"/>
                    <a:pt x="0" y="2"/>
                  </a:cubicBezTo>
                  <a:cubicBezTo>
                    <a:pt x="0" y="2"/>
                    <a:pt x="1" y="2"/>
                    <a:pt x="1" y="2"/>
                  </a:cubicBezTo>
                  <a:cubicBezTo>
                    <a:pt x="1" y="1"/>
                    <a:pt x="1" y="1"/>
                    <a:pt x="1" y="1"/>
                  </a:cubicBezTo>
                  <a:cubicBezTo>
                    <a:pt x="1" y="1"/>
                    <a:pt x="1" y="1"/>
                    <a:pt x="1" y="1"/>
                  </a:cubicBezTo>
                  <a:cubicBezTo>
                    <a:pt x="2" y="0"/>
                    <a:pt x="2" y="1"/>
                    <a:pt x="2" y="2"/>
                  </a:cubicBezTo>
                  <a:cubicBezTo>
                    <a:pt x="2" y="2"/>
                    <a:pt x="2" y="2"/>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78">
              <a:extLst>
                <a:ext uri="{FF2B5EF4-FFF2-40B4-BE49-F238E27FC236}">
                  <a16:creationId xmlns:a16="http://schemas.microsoft.com/office/drawing/2014/main" id="{5BE1D8C4-8331-46F3-A187-2CACF46452A4}"/>
                </a:ext>
              </a:extLst>
            </p:cNvPr>
            <p:cNvSpPr>
              <a:spLocks/>
            </p:cNvSpPr>
            <p:nvPr/>
          </p:nvSpPr>
          <p:spPr bwMode="auto">
            <a:xfrm>
              <a:off x="-2109788" y="4943475"/>
              <a:ext cx="9525" cy="3175"/>
            </a:xfrm>
            <a:custGeom>
              <a:avLst/>
              <a:gdLst>
                <a:gd name="T0" fmla="*/ 5 w 5"/>
                <a:gd name="T1" fmla="*/ 0 h 2"/>
                <a:gd name="T2" fmla="*/ 4 w 5"/>
                <a:gd name="T3" fmla="*/ 0 h 2"/>
                <a:gd name="T4" fmla="*/ 5 w 5"/>
                <a:gd name="T5" fmla="*/ 0 h 2"/>
                <a:gd name="T6" fmla="*/ 2 w 5"/>
                <a:gd name="T7" fmla="*/ 2 h 2"/>
                <a:gd name="T8" fmla="*/ 2 w 5"/>
                <a:gd name="T9" fmla="*/ 1 h 2"/>
                <a:gd name="T10" fmla="*/ 1 w 5"/>
                <a:gd name="T11" fmla="*/ 2 h 2"/>
                <a:gd name="T12" fmla="*/ 1 w 5"/>
                <a:gd name="T13" fmla="*/ 1 h 2"/>
                <a:gd name="T14" fmla="*/ 3 w 5"/>
                <a:gd name="T15" fmla="*/ 0 h 2"/>
                <a:gd name="T16" fmla="*/ 5 w 5"/>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5" y="0"/>
                  </a:moveTo>
                  <a:cubicBezTo>
                    <a:pt x="5" y="0"/>
                    <a:pt x="4" y="0"/>
                    <a:pt x="4" y="0"/>
                  </a:cubicBezTo>
                  <a:cubicBezTo>
                    <a:pt x="4" y="0"/>
                    <a:pt x="5" y="0"/>
                    <a:pt x="5" y="0"/>
                  </a:cubicBezTo>
                  <a:cubicBezTo>
                    <a:pt x="5" y="1"/>
                    <a:pt x="2" y="1"/>
                    <a:pt x="2" y="2"/>
                  </a:cubicBezTo>
                  <a:cubicBezTo>
                    <a:pt x="2" y="2"/>
                    <a:pt x="2" y="2"/>
                    <a:pt x="2" y="1"/>
                  </a:cubicBezTo>
                  <a:cubicBezTo>
                    <a:pt x="1" y="1"/>
                    <a:pt x="1" y="2"/>
                    <a:pt x="1" y="2"/>
                  </a:cubicBezTo>
                  <a:cubicBezTo>
                    <a:pt x="1" y="2"/>
                    <a:pt x="0" y="2"/>
                    <a:pt x="1" y="1"/>
                  </a:cubicBezTo>
                  <a:cubicBezTo>
                    <a:pt x="2" y="1"/>
                    <a:pt x="4" y="1"/>
                    <a:pt x="3" y="0"/>
                  </a:cubicBezTo>
                  <a:cubicBezTo>
                    <a:pt x="3" y="0"/>
                    <a:pt x="3" y="1"/>
                    <a:pt x="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79">
              <a:extLst>
                <a:ext uri="{FF2B5EF4-FFF2-40B4-BE49-F238E27FC236}">
                  <a16:creationId xmlns:a16="http://schemas.microsoft.com/office/drawing/2014/main" id="{9886FF4B-B691-4FFF-B98B-C1F4DAFA17F0}"/>
                </a:ext>
              </a:extLst>
            </p:cNvPr>
            <p:cNvSpPr>
              <a:spLocks/>
            </p:cNvSpPr>
            <p:nvPr/>
          </p:nvSpPr>
          <p:spPr bwMode="auto">
            <a:xfrm>
              <a:off x="-2613026" y="4943475"/>
              <a:ext cx="4763" cy="3175"/>
            </a:xfrm>
            <a:custGeom>
              <a:avLst/>
              <a:gdLst>
                <a:gd name="T0" fmla="*/ 1 w 2"/>
                <a:gd name="T1" fmla="*/ 0 h 2"/>
                <a:gd name="T2" fmla="*/ 1 w 2"/>
                <a:gd name="T3" fmla="*/ 1 h 2"/>
                <a:gd name="T4" fmla="*/ 1 w 2"/>
                <a:gd name="T5" fmla="*/ 0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1"/>
                    <a:pt x="1" y="1"/>
                    <a:pt x="1" y="1"/>
                  </a:cubicBezTo>
                  <a:cubicBezTo>
                    <a:pt x="0" y="1"/>
                    <a:pt x="1" y="0"/>
                    <a:pt x="1" y="0"/>
                  </a:cubicBezTo>
                  <a:cubicBezTo>
                    <a:pt x="1" y="0"/>
                    <a:pt x="2" y="0"/>
                    <a:pt x="2" y="1"/>
                  </a:cubicBezTo>
                  <a:cubicBezTo>
                    <a:pt x="1" y="2"/>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80">
              <a:extLst>
                <a:ext uri="{FF2B5EF4-FFF2-40B4-BE49-F238E27FC236}">
                  <a16:creationId xmlns:a16="http://schemas.microsoft.com/office/drawing/2014/main" id="{BAF8C97D-DA05-4C59-A6D8-0265871B8EEF}"/>
                </a:ext>
              </a:extLst>
            </p:cNvPr>
            <p:cNvSpPr>
              <a:spLocks/>
            </p:cNvSpPr>
            <p:nvPr/>
          </p:nvSpPr>
          <p:spPr bwMode="auto">
            <a:xfrm>
              <a:off x="-2863851" y="4953000"/>
              <a:ext cx="3175" cy="6350"/>
            </a:xfrm>
            <a:custGeom>
              <a:avLst/>
              <a:gdLst>
                <a:gd name="T0" fmla="*/ 0 w 1"/>
                <a:gd name="T1" fmla="*/ 3 h 4"/>
                <a:gd name="T2" fmla="*/ 0 w 1"/>
                <a:gd name="T3" fmla="*/ 0 h 4"/>
                <a:gd name="T4" fmla="*/ 1 w 1"/>
                <a:gd name="T5" fmla="*/ 3 h 4"/>
                <a:gd name="T6" fmla="*/ 0 w 1"/>
                <a:gd name="T7" fmla="*/ 3 h 4"/>
              </a:gdLst>
              <a:ahLst/>
              <a:cxnLst>
                <a:cxn ang="0">
                  <a:pos x="T0" y="T1"/>
                </a:cxn>
                <a:cxn ang="0">
                  <a:pos x="T2" y="T3"/>
                </a:cxn>
                <a:cxn ang="0">
                  <a:pos x="T4" y="T5"/>
                </a:cxn>
                <a:cxn ang="0">
                  <a:pos x="T6" y="T7"/>
                </a:cxn>
              </a:cxnLst>
              <a:rect l="0" t="0" r="r" b="b"/>
              <a:pathLst>
                <a:path w="1" h="4">
                  <a:moveTo>
                    <a:pt x="0" y="3"/>
                  </a:moveTo>
                  <a:cubicBezTo>
                    <a:pt x="0" y="2"/>
                    <a:pt x="0" y="1"/>
                    <a:pt x="0" y="0"/>
                  </a:cubicBezTo>
                  <a:cubicBezTo>
                    <a:pt x="1" y="1"/>
                    <a:pt x="0" y="2"/>
                    <a:pt x="1" y="3"/>
                  </a:cubicBezTo>
                  <a:cubicBezTo>
                    <a:pt x="1" y="4"/>
                    <a:pt x="0" y="3"/>
                    <a:pt x="0"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81">
              <a:extLst>
                <a:ext uri="{FF2B5EF4-FFF2-40B4-BE49-F238E27FC236}">
                  <a16:creationId xmlns:a16="http://schemas.microsoft.com/office/drawing/2014/main" id="{F2479E84-5875-44B9-A6EC-FDBC6AB28411}"/>
                </a:ext>
              </a:extLst>
            </p:cNvPr>
            <p:cNvSpPr>
              <a:spLocks/>
            </p:cNvSpPr>
            <p:nvPr/>
          </p:nvSpPr>
          <p:spPr bwMode="auto">
            <a:xfrm>
              <a:off x="-2946401" y="4973638"/>
              <a:ext cx="1588" cy="3175"/>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0" y="1"/>
                    <a:pt x="0" y="2"/>
                  </a:cubicBezTo>
                  <a:cubicBezTo>
                    <a:pt x="0" y="1"/>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82">
              <a:extLst>
                <a:ext uri="{FF2B5EF4-FFF2-40B4-BE49-F238E27FC236}">
                  <a16:creationId xmlns:a16="http://schemas.microsoft.com/office/drawing/2014/main" id="{1DB6F00D-3ED6-475F-954D-C28155ACD044}"/>
                </a:ext>
              </a:extLst>
            </p:cNvPr>
            <p:cNvSpPr>
              <a:spLocks/>
            </p:cNvSpPr>
            <p:nvPr/>
          </p:nvSpPr>
          <p:spPr bwMode="auto">
            <a:xfrm>
              <a:off x="-2878138" y="4979988"/>
              <a:ext cx="3175" cy="7938"/>
            </a:xfrm>
            <a:custGeom>
              <a:avLst/>
              <a:gdLst>
                <a:gd name="T0" fmla="*/ 0 w 2"/>
                <a:gd name="T1" fmla="*/ 2 h 4"/>
                <a:gd name="T2" fmla="*/ 2 w 2"/>
                <a:gd name="T3" fmla="*/ 3 h 4"/>
                <a:gd name="T4" fmla="*/ 0 w 2"/>
                <a:gd name="T5" fmla="*/ 2 h 4"/>
              </a:gdLst>
              <a:ahLst/>
              <a:cxnLst>
                <a:cxn ang="0">
                  <a:pos x="T0" y="T1"/>
                </a:cxn>
                <a:cxn ang="0">
                  <a:pos x="T2" y="T3"/>
                </a:cxn>
                <a:cxn ang="0">
                  <a:pos x="T4" y="T5"/>
                </a:cxn>
              </a:cxnLst>
              <a:rect l="0" t="0" r="r" b="b"/>
              <a:pathLst>
                <a:path w="2" h="4">
                  <a:moveTo>
                    <a:pt x="0" y="2"/>
                  </a:moveTo>
                  <a:cubicBezTo>
                    <a:pt x="0" y="0"/>
                    <a:pt x="1" y="2"/>
                    <a:pt x="2" y="3"/>
                  </a:cubicBezTo>
                  <a:cubicBezTo>
                    <a:pt x="1" y="4"/>
                    <a:pt x="1" y="2"/>
                    <a:pt x="0"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83">
              <a:extLst>
                <a:ext uri="{FF2B5EF4-FFF2-40B4-BE49-F238E27FC236}">
                  <a16:creationId xmlns:a16="http://schemas.microsoft.com/office/drawing/2014/main" id="{DD69C4FA-9830-4350-A3F0-CBECB02C60BF}"/>
                </a:ext>
              </a:extLst>
            </p:cNvPr>
            <p:cNvSpPr>
              <a:spLocks/>
            </p:cNvSpPr>
            <p:nvPr/>
          </p:nvSpPr>
          <p:spPr bwMode="auto">
            <a:xfrm>
              <a:off x="-2613026" y="4989513"/>
              <a:ext cx="4763" cy="3175"/>
            </a:xfrm>
            <a:custGeom>
              <a:avLst/>
              <a:gdLst>
                <a:gd name="T0" fmla="*/ 1 w 2"/>
                <a:gd name="T1" fmla="*/ 1 h 2"/>
                <a:gd name="T2" fmla="*/ 2 w 2"/>
                <a:gd name="T3" fmla="*/ 1 h 2"/>
                <a:gd name="T4" fmla="*/ 2 w 2"/>
                <a:gd name="T5" fmla="*/ 2 h 2"/>
                <a:gd name="T6" fmla="*/ 1 w 2"/>
                <a:gd name="T7" fmla="*/ 2 h 2"/>
                <a:gd name="T8" fmla="*/ 1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0"/>
                    <a:pt x="2" y="1"/>
                    <a:pt x="2" y="1"/>
                  </a:cubicBezTo>
                  <a:cubicBezTo>
                    <a:pt x="2" y="1"/>
                    <a:pt x="1" y="2"/>
                    <a:pt x="2" y="2"/>
                  </a:cubicBezTo>
                  <a:cubicBezTo>
                    <a:pt x="2" y="2"/>
                    <a:pt x="1" y="2"/>
                    <a:pt x="1" y="2"/>
                  </a:cubicBezTo>
                  <a:cubicBezTo>
                    <a:pt x="1" y="2"/>
                    <a:pt x="1" y="2"/>
                    <a:pt x="1" y="2"/>
                  </a:cubicBezTo>
                  <a:cubicBezTo>
                    <a:pt x="0" y="2"/>
                    <a:pt x="2"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84">
              <a:extLst>
                <a:ext uri="{FF2B5EF4-FFF2-40B4-BE49-F238E27FC236}">
                  <a16:creationId xmlns:a16="http://schemas.microsoft.com/office/drawing/2014/main" id="{BB627DBB-D3FC-4089-ABC9-BFF7CE483614}"/>
                </a:ext>
              </a:extLst>
            </p:cNvPr>
            <p:cNvSpPr>
              <a:spLocks/>
            </p:cNvSpPr>
            <p:nvPr/>
          </p:nvSpPr>
          <p:spPr bwMode="auto">
            <a:xfrm>
              <a:off x="-2644776" y="5000625"/>
              <a:ext cx="3175" cy="3175"/>
            </a:xfrm>
            <a:custGeom>
              <a:avLst/>
              <a:gdLst>
                <a:gd name="T0" fmla="*/ 1 w 2"/>
                <a:gd name="T1" fmla="*/ 1 h 2"/>
                <a:gd name="T2" fmla="*/ 2 w 2"/>
                <a:gd name="T3" fmla="*/ 0 h 2"/>
                <a:gd name="T4" fmla="*/ 2 w 2"/>
                <a:gd name="T5" fmla="*/ 1 h 2"/>
                <a:gd name="T6" fmla="*/ 1 w 2"/>
                <a:gd name="T7" fmla="*/ 1 h 2"/>
              </a:gdLst>
              <a:ahLst/>
              <a:cxnLst>
                <a:cxn ang="0">
                  <a:pos x="T0" y="T1"/>
                </a:cxn>
                <a:cxn ang="0">
                  <a:pos x="T2" y="T3"/>
                </a:cxn>
                <a:cxn ang="0">
                  <a:pos x="T4" y="T5"/>
                </a:cxn>
                <a:cxn ang="0">
                  <a:pos x="T6" y="T7"/>
                </a:cxn>
              </a:cxnLst>
              <a:rect l="0" t="0" r="r" b="b"/>
              <a:pathLst>
                <a:path w="2" h="2">
                  <a:moveTo>
                    <a:pt x="1" y="1"/>
                  </a:moveTo>
                  <a:cubicBezTo>
                    <a:pt x="0" y="1"/>
                    <a:pt x="1" y="0"/>
                    <a:pt x="2" y="0"/>
                  </a:cubicBezTo>
                  <a:cubicBezTo>
                    <a:pt x="2" y="0"/>
                    <a:pt x="1" y="1"/>
                    <a:pt x="2" y="1"/>
                  </a:cubicBezTo>
                  <a:cubicBezTo>
                    <a:pt x="1" y="2"/>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85">
              <a:extLst>
                <a:ext uri="{FF2B5EF4-FFF2-40B4-BE49-F238E27FC236}">
                  <a16:creationId xmlns:a16="http://schemas.microsoft.com/office/drawing/2014/main" id="{4BE3A349-037F-4542-813A-E07775E2379B}"/>
                </a:ext>
              </a:extLst>
            </p:cNvPr>
            <p:cNvSpPr>
              <a:spLocks/>
            </p:cNvSpPr>
            <p:nvPr/>
          </p:nvSpPr>
          <p:spPr bwMode="auto">
            <a:xfrm>
              <a:off x="-2741613" y="5011738"/>
              <a:ext cx="3175" cy="3175"/>
            </a:xfrm>
            <a:custGeom>
              <a:avLst/>
              <a:gdLst>
                <a:gd name="T0" fmla="*/ 1 w 2"/>
                <a:gd name="T1" fmla="*/ 0 h 2"/>
                <a:gd name="T2" fmla="*/ 2 w 2"/>
                <a:gd name="T3" fmla="*/ 2 h 2"/>
                <a:gd name="T4" fmla="*/ 1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1" y="1"/>
                    <a:pt x="2" y="1"/>
                    <a:pt x="2" y="2"/>
                  </a:cubicBezTo>
                  <a:cubicBezTo>
                    <a:pt x="0" y="2"/>
                    <a:pt x="2" y="1"/>
                    <a:pt x="1" y="1"/>
                  </a:cubicBezTo>
                  <a:cubicBezTo>
                    <a:pt x="1"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86">
              <a:extLst>
                <a:ext uri="{FF2B5EF4-FFF2-40B4-BE49-F238E27FC236}">
                  <a16:creationId xmlns:a16="http://schemas.microsoft.com/office/drawing/2014/main" id="{43A5928E-AE04-4303-9440-CFD7CF5F1AA8}"/>
                </a:ext>
              </a:extLst>
            </p:cNvPr>
            <p:cNvSpPr>
              <a:spLocks/>
            </p:cNvSpPr>
            <p:nvPr/>
          </p:nvSpPr>
          <p:spPr bwMode="auto">
            <a:xfrm>
              <a:off x="-2738438" y="5013325"/>
              <a:ext cx="4763" cy="3175"/>
            </a:xfrm>
            <a:custGeom>
              <a:avLst/>
              <a:gdLst>
                <a:gd name="T0" fmla="*/ 0 w 2"/>
                <a:gd name="T1" fmla="*/ 1 h 2"/>
                <a:gd name="T2" fmla="*/ 0 w 2"/>
                <a:gd name="T3" fmla="*/ 1 h 2"/>
                <a:gd name="T4" fmla="*/ 1 w 2"/>
                <a:gd name="T5" fmla="*/ 2 h 2"/>
                <a:gd name="T6" fmla="*/ 0 w 2"/>
                <a:gd name="T7" fmla="*/ 1 h 2"/>
              </a:gdLst>
              <a:ahLst/>
              <a:cxnLst>
                <a:cxn ang="0">
                  <a:pos x="T0" y="T1"/>
                </a:cxn>
                <a:cxn ang="0">
                  <a:pos x="T2" y="T3"/>
                </a:cxn>
                <a:cxn ang="0">
                  <a:pos x="T4" y="T5"/>
                </a:cxn>
                <a:cxn ang="0">
                  <a:pos x="T6" y="T7"/>
                </a:cxn>
              </a:cxnLst>
              <a:rect l="0" t="0" r="r" b="b"/>
              <a:pathLst>
                <a:path w="2" h="2">
                  <a:moveTo>
                    <a:pt x="0" y="1"/>
                  </a:moveTo>
                  <a:cubicBezTo>
                    <a:pt x="0" y="0"/>
                    <a:pt x="1" y="1"/>
                    <a:pt x="0" y="1"/>
                  </a:cubicBezTo>
                  <a:cubicBezTo>
                    <a:pt x="1" y="0"/>
                    <a:pt x="2" y="2"/>
                    <a:pt x="1" y="2"/>
                  </a:cubicBezTo>
                  <a:cubicBezTo>
                    <a:pt x="1" y="2"/>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87">
              <a:extLst>
                <a:ext uri="{FF2B5EF4-FFF2-40B4-BE49-F238E27FC236}">
                  <a16:creationId xmlns:a16="http://schemas.microsoft.com/office/drawing/2014/main" id="{EF7CBD56-5248-4DB1-BCEE-524A7A48A426}"/>
                </a:ext>
              </a:extLst>
            </p:cNvPr>
            <p:cNvSpPr>
              <a:spLocks/>
            </p:cNvSpPr>
            <p:nvPr/>
          </p:nvSpPr>
          <p:spPr bwMode="auto">
            <a:xfrm>
              <a:off x="-2857501" y="5068888"/>
              <a:ext cx="3175" cy="3175"/>
            </a:xfrm>
            <a:custGeom>
              <a:avLst/>
              <a:gdLst>
                <a:gd name="T0" fmla="*/ 1 w 2"/>
                <a:gd name="T1" fmla="*/ 0 h 2"/>
                <a:gd name="T2" fmla="*/ 1 w 2"/>
                <a:gd name="T3" fmla="*/ 1 h 2"/>
                <a:gd name="T4" fmla="*/ 0 w 2"/>
                <a:gd name="T5" fmla="*/ 1 h 2"/>
                <a:gd name="T6" fmla="*/ 1 w 2"/>
                <a:gd name="T7" fmla="*/ 0 h 2"/>
                <a:gd name="T8" fmla="*/ 2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1"/>
                    <a:pt x="1" y="1"/>
                  </a:cubicBezTo>
                  <a:cubicBezTo>
                    <a:pt x="1" y="2"/>
                    <a:pt x="0" y="1"/>
                    <a:pt x="0" y="1"/>
                  </a:cubicBezTo>
                  <a:cubicBezTo>
                    <a:pt x="0" y="1"/>
                    <a:pt x="0" y="0"/>
                    <a:pt x="1" y="0"/>
                  </a:cubicBezTo>
                  <a:cubicBezTo>
                    <a:pt x="1" y="0"/>
                    <a:pt x="2" y="0"/>
                    <a:pt x="2" y="1"/>
                  </a:cubicBezTo>
                  <a:cubicBezTo>
                    <a:pt x="1" y="1"/>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88">
              <a:extLst>
                <a:ext uri="{FF2B5EF4-FFF2-40B4-BE49-F238E27FC236}">
                  <a16:creationId xmlns:a16="http://schemas.microsoft.com/office/drawing/2014/main" id="{A27D5BE4-2E39-41F2-AD1B-F2C5DDFB1D39}"/>
                </a:ext>
              </a:extLst>
            </p:cNvPr>
            <p:cNvSpPr>
              <a:spLocks/>
            </p:cNvSpPr>
            <p:nvPr/>
          </p:nvSpPr>
          <p:spPr bwMode="auto">
            <a:xfrm>
              <a:off x="-3500438" y="5148263"/>
              <a:ext cx="1588" cy="3175"/>
            </a:xfrm>
            <a:custGeom>
              <a:avLst/>
              <a:gdLst>
                <a:gd name="T0" fmla="*/ 0 w 1"/>
                <a:gd name="T1" fmla="*/ 0 h 2"/>
                <a:gd name="T2" fmla="*/ 0 w 1"/>
                <a:gd name="T3" fmla="*/ 0 h 2"/>
                <a:gd name="T4" fmla="*/ 1 w 1"/>
                <a:gd name="T5" fmla="*/ 1 h 2"/>
                <a:gd name="T6" fmla="*/ 0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1"/>
                    <a:pt x="1" y="0"/>
                    <a:pt x="1" y="1"/>
                  </a:cubicBezTo>
                  <a:cubicBezTo>
                    <a:pt x="1" y="2"/>
                    <a:pt x="0" y="1"/>
                    <a:pt x="0" y="1"/>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89">
              <a:extLst>
                <a:ext uri="{FF2B5EF4-FFF2-40B4-BE49-F238E27FC236}">
                  <a16:creationId xmlns:a16="http://schemas.microsoft.com/office/drawing/2014/main" id="{DB12D7BE-2A22-48C5-AFFC-D125CD239535}"/>
                </a:ext>
              </a:extLst>
            </p:cNvPr>
            <p:cNvSpPr>
              <a:spLocks/>
            </p:cNvSpPr>
            <p:nvPr/>
          </p:nvSpPr>
          <p:spPr bwMode="auto">
            <a:xfrm>
              <a:off x="-2849563" y="5080000"/>
              <a:ext cx="4763" cy="3175"/>
            </a:xfrm>
            <a:custGeom>
              <a:avLst/>
              <a:gdLst>
                <a:gd name="T0" fmla="*/ 2 w 3"/>
                <a:gd name="T1" fmla="*/ 0 h 2"/>
                <a:gd name="T2" fmla="*/ 2 w 3"/>
                <a:gd name="T3" fmla="*/ 1 h 2"/>
                <a:gd name="T4" fmla="*/ 1 w 3"/>
                <a:gd name="T5" fmla="*/ 2 h 2"/>
                <a:gd name="T6" fmla="*/ 1 w 3"/>
                <a:gd name="T7" fmla="*/ 2 h 2"/>
                <a:gd name="T8" fmla="*/ 0 w 3"/>
                <a:gd name="T9" fmla="*/ 0 h 2"/>
                <a:gd name="T10" fmla="*/ 3 w 3"/>
                <a:gd name="T11" fmla="*/ 0 h 2"/>
                <a:gd name="T12" fmla="*/ 3 w 3"/>
                <a:gd name="T13" fmla="*/ 0 h 2"/>
                <a:gd name="T14" fmla="*/ 2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0"/>
                  </a:moveTo>
                  <a:cubicBezTo>
                    <a:pt x="2" y="0"/>
                    <a:pt x="1" y="1"/>
                    <a:pt x="2" y="1"/>
                  </a:cubicBezTo>
                  <a:cubicBezTo>
                    <a:pt x="2" y="2"/>
                    <a:pt x="1" y="1"/>
                    <a:pt x="1" y="2"/>
                  </a:cubicBezTo>
                  <a:cubicBezTo>
                    <a:pt x="2" y="2"/>
                    <a:pt x="1" y="0"/>
                    <a:pt x="1" y="2"/>
                  </a:cubicBezTo>
                  <a:cubicBezTo>
                    <a:pt x="0" y="2"/>
                    <a:pt x="1" y="1"/>
                    <a:pt x="0" y="0"/>
                  </a:cubicBezTo>
                  <a:cubicBezTo>
                    <a:pt x="1" y="0"/>
                    <a:pt x="2" y="0"/>
                    <a:pt x="3" y="0"/>
                  </a:cubicBezTo>
                  <a:cubicBezTo>
                    <a:pt x="2" y="0"/>
                    <a:pt x="2" y="0"/>
                    <a:pt x="3" y="0"/>
                  </a:cubicBezTo>
                  <a:cubicBezTo>
                    <a:pt x="2" y="1"/>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90">
              <a:extLst>
                <a:ext uri="{FF2B5EF4-FFF2-40B4-BE49-F238E27FC236}">
                  <a16:creationId xmlns:a16="http://schemas.microsoft.com/office/drawing/2014/main" id="{27F2D73A-0C85-4D28-8C6C-5D9DF45691A9}"/>
                </a:ext>
              </a:extLst>
            </p:cNvPr>
            <p:cNvSpPr>
              <a:spLocks/>
            </p:cNvSpPr>
            <p:nvPr/>
          </p:nvSpPr>
          <p:spPr bwMode="auto">
            <a:xfrm>
              <a:off x="-2898776" y="5081588"/>
              <a:ext cx="6350" cy="3175"/>
            </a:xfrm>
            <a:custGeom>
              <a:avLst/>
              <a:gdLst>
                <a:gd name="T0" fmla="*/ 0 w 3"/>
                <a:gd name="T1" fmla="*/ 1 h 2"/>
                <a:gd name="T2" fmla="*/ 3 w 3"/>
                <a:gd name="T3" fmla="*/ 1 h 2"/>
                <a:gd name="T4" fmla="*/ 0 w 3"/>
                <a:gd name="T5" fmla="*/ 1 h 2"/>
                <a:gd name="T6" fmla="*/ 0 w 3"/>
                <a:gd name="T7" fmla="*/ 1 h 2"/>
              </a:gdLst>
              <a:ahLst/>
              <a:cxnLst>
                <a:cxn ang="0">
                  <a:pos x="T0" y="T1"/>
                </a:cxn>
                <a:cxn ang="0">
                  <a:pos x="T2" y="T3"/>
                </a:cxn>
                <a:cxn ang="0">
                  <a:pos x="T4" y="T5"/>
                </a:cxn>
                <a:cxn ang="0">
                  <a:pos x="T6" y="T7"/>
                </a:cxn>
              </a:cxnLst>
              <a:rect l="0" t="0" r="r" b="b"/>
              <a:pathLst>
                <a:path w="3" h="2">
                  <a:moveTo>
                    <a:pt x="0" y="1"/>
                  </a:moveTo>
                  <a:cubicBezTo>
                    <a:pt x="0" y="1"/>
                    <a:pt x="2" y="0"/>
                    <a:pt x="3" y="1"/>
                  </a:cubicBezTo>
                  <a:cubicBezTo>
                    <a:pt x="3" y="1"/>
                    <a:pt x="0" y="0"/>
                    <a:pt x="0" y="1"/>
                  </a:cubicBezTo>
                  <a:cubicBezTo>
                    <a:pt x="0" y="2"/>
                    <a:pt x="0" y="0"/>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91">
              <a:extLst>
                <a:ext uri="{FF2B5EF4-FFF2-40B4-BE49-F238E27FC236}">
                  <a16:creationId xmlns:a16="http://schemas.microsoft.com/office/drawing/2014/main" id="{587165C9-9A9F-4F8E-AA36-895B836852E1}"/>
                </a:ext>
              </a:extLst>
            </p:cNvPr>
            <p:cNvSpPr>
              <a:spLocks/>
            </p:cNvSpPr>
            <p:nvPr/>
          </p:nvSpPr>
          <p:spPr bwMode="auto">
            <a:xfrm>
              <a:off x="-2903538" y="5083175"/>
              <a:ext cx="3175" cy="3175"/>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0" y="0"/>
                    <a:pt x="2" y="1"/>
                    <a:pt x="1" y="2"/>
                  </a:cubicBezTo>
                  <a:cubicBezTo>
                    <a:pt x="1" y="1"/>
                    <a:pt x="1"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92">
              <a:extLst>
                <a:ext uri="{FF2B5EF4-FFF2-40B4-BE49-F238E27FC236}">
                  <a16:creationId xmlns:a16="http://schemas.microsoft.com/office/drawing/2014/main" id="{A70405FE-CDA6-45D8-B1D0-8813B560F464}"/>
                </a:ext>
              </a:extLst>
            </p:cNvPr>
            <p:cNvSpPr>
              <a:spLocks/>
            </p:cNvSpPr>
            <p:nvPr/>
          </p:nvSpPr>
          <p:spPr bwMode="auto">
            <a:xfrm>
              <a:off x="-3535363" y="5094288"/>
              <a:ext cx="11113" cy="6350"/>
            </a:xfrm>
            <a:custGeom>
              <a:avLst/>
              <a:gdLst>
                <a:gd name="T0" fmla="*/ 2 w 6"/>
                <a:gd name="T1" fmla="*/ 1 h 3"/>
                <a:gd name="T2" fmla="*/ 3 w 6"/>
                <a:gd name="T3" fmla="*/ 2 h 3"/>
                <a:gd name="T4" fmla="*/ 4 w 6"/>
                <a:gd name="T5" fmla="*/ 2 h 3"/>
                <a:gd name="T6" fmla="*/ 5 w 6"/>
                <a:gd name="T7" fmla="*/ 2 h 3"/>
                <a:gd name="T8" fmla="*/ 5 w 6"/>
                <a:gd name="T9" fmla="*/ 3 h 3"/>
                <a:gd name="T10" fmla="*/ 5 w 6"/>
                <a:gd name="T11" fmla="*/ 3 h 3"/>
                <a:gd name="T12" fmla="*/ 0 w 6"/>
                <a:gd name="T13" fmla="*/ 0 h 3"/>
                <a:gd name="T14" fmla="*/ 1 w 6"/>
                <a:gd name="T15" fmla="*/ 0 h 3"/>
                <a:gd name="T16" fmla="*/ 3 w 6"/>
                <a:gd name="T17" fmla="*/ 0 h 3"/>
                <a:gd name="T18" fmla="*/ 2 w 6"/>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2" y="1"/>
                  </a:moveTo>
                  <a:cubicBezTo>
                    <a:pt x="2" y="2"/>
                    <a:pt x="4" y="1"/>
                    <a:pt x="3" y="2"/>
                  </a:cubicBezTo>
                  <a:cubicBezTo>
                    <a:pt x="4" y="2"/>
                    <a:pt x="4" y="2"/>
                    <a:pt x="4" y="2"/>
                  </a:cubicBezTo>
                  <a:cubicBezTo>
                    <a:pt x="4" y="3"/>
                    <a:pt x="5" y="3"/>
                    <a:pt x="5" y="2"/>
                  </a:cubicBezTo>
                  <a:cubicBezTo>
                    <a:pt x="6" y="2"/>
                    <a:pt x="6" y="3"/>
                    <a:pt x="5" y="3"/>
                  </a:cubicBezTo>
                  <a:cubicBezTo>
                    <a:pt x="5" y="3"/>
                    <a:pt x="5" y="3"/>
                    <a:pt x="5" y="3"/>
                  </a:cubicBezTo>
                  <a:cubicBezTo>
                    <a:pt x="4" y="3"/>
                    <a:pt x="2" y="2"/>
                    <a:pt x="0" y="0"/>
                  </a:cubicBezTo>
                  <a:cubicBezTo>
                    <a:pt x="0" y="0"/>
                    <a:pt x="1" y="0"/>
                    <a:pt x="1" y="0"/>
                  </a:cubicBezTo>
                  <a:cubicBezTo>
                    <a:pt x="2" y="0"/>
                    <a:pt x="1" y="1"/>
                    <a:pt x="3" y="0"/>
                  </a:cubicBezTo>
                  <a:cubicBezTo>
                    <a:pt x="3" y="1"/>
                    <a:pt x="2" y="1"/>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93">
              <a:extLst>
                <a:ext uri="{FF2B5EF4-FFF2-40B4-BE49-F238E27FC236}">
                  <a16:creationId xmlns:a16="http://schemas.microsoft.com/office/drawing/2014/main" id="{F9F0C39F-9905-47F5-80B6-90470E3A205A}"/>
                </a:ext>
              </a:extLst>
            </p:cNvPr>
            <p:cNvSpPr>
              <a:spLocks/>
            </p:cNvSpPr>
            <p:nvPr/>
          </p:nvSpPr>
          <p:spPr bwMode="auto">
            <a:xfrm>
              <a:off x="-3581401" y="5095875"/>
              <a:ext cx="6350" cy="6350"/>
            </a:xfrm>
            <a:custGeom>
              <a:avLst/>
              <a:gdLst>
                <a:gd name="T0" fmla="*/ 2 w 4"/>
                <a:gd name="T1" fmla="*/ 2 h 3"/>
                <a:gd name="T2" fmla="*/ 2 w 4"/>
                <a:gd name="T3" fmla="*/ 2 h 3"/>
                <a:gd name="T4" fmla="*/ 0 w 4"/>
                <a:gd name="T5" fmla="*/ 2 h 3"/>
                <a:gd name="T6" fmla="*/ 0 w 4"/>
                <a:gd name="T7" fmla="*/ 0 h 3"/>
                <a:gd name="T8" fmla="*/ 2 w 4"/>
                <a:gd name="T9" fmla="*/ 2 h 3"/>
                <a:gd name="T10" fmla="*/ 3 w 4"/>
                <a:gd name="T11" fmla="*/ 0 h 3"/>
                <a:gd name="T12" fmla="*/ 4 w 4"/>
                <a:gd name="T13" fmla="*/ 1 h 3"/>
                <a:gd name="T14" fmla="*/ 2 w 4"/>
                <a:gd name="T15" fmla="*/ 1 h 3"/>
                <a:gd name="T16" fmla="*/ 4 w 4"/>
                <a:gd name="T17" fmla="*/ 3 h 3"/>
                <a:gd name="T18" fmla="*/ 4 w 4"/>
                <a:gd name="T19" fmla="*/ 3 h 3"/>
                <a:gd name="T20" fmla="*/ 2 w 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2" y="2"/>
                  </a:moveTo>
                  <a:cubicBezTo>
                    <a:pt x="2" y="2"/>
                    <a:pt x="2" y="2"/>
                    <a:pt x="2" y="2"/>
                  </a:cubicBezTo>
                  <a:cubicBezTo>
                    <a:pt x="1" y="2"/>
                    <a:pt x="1" y="1"/>
                    <a:pt x="0" y="2"/>
                  </a:cubicBezTo>
                  <a:cubicBezTo>
                    <a:pt x="0" y="1"/>
                    <a:pt x="0" y="1"/>
                    <a:pt x="0" y="0"/>
                  </a:cubicBezTo>
                  <a:cubicBezTo>
                    <a:pt x="1" y="0"/>
                    <a:pt x="1" y="1"/>
                    <a:pt x="2" y="2"/>
                  </a:cubicBezTo>
                  <a:cubicBezTo>
                    <a:pt x="2" y="1"/>
                    <a:pt x="2" y="0"/>
                    <a:pt x="3" y="0"/>
                  </a:cubicBezTo>
                  <a:cubicBezTo>
                    <a:pt x="4" y="0"/>
                    <a:pt x="2" y="1"/>
                    <a:pt x="4" y="1"/>
                  </a:cubicBezTo>
                  <a:cubicBezTo>
                    <a:pt x="4" y="1"/>
                    <a:pt x="3" y="1"/>
                    <a:pt x="2" y="1"/>
                  </a:cubicBezTo>
                  <a:cubicBezTo>
                    <a:pt x="3" y="2"/>
                    <a:pt x="3" y="3"/>
                    <a:pt x="4" y="3"/>
                  </a:cubicBezTo>
                  <a:cubicBezTo>
                    <a:pt x="4" y="3"/>
                    <a:pt x="4" y="3"/>
                    <a:pt x="4" y="3"/>
                  </a:cubicBezTo>
                  <a:cubicBezTo>
                    <a:pt x="4" y="3"/>
                    <a:pt x="2" y="2"/>
                    <a:pt x="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94">
              <a:extLst>
                <a:ext uri="{FF2B5EF4-FFF2-40B4-BE49-F238E27FC236}">
                  <a16:creationId xmlns:a16="http://schemas.microsoft.com/office/drawing/2014/main" id="{F3B0A9DE-AC37-4960-9B5B-1DC76DEEBA1A}"/>
                </a:ext>
              </a:extLst>
            </p:cNvPr>
            <p:cNvSpPr>
              <a:spLocks/>
            </p:cNvSpPr>
            <p:nvPr/>
          </p:nvSpPr>
          <p:spPr bwMode="auto">
            <a:xfrm>
              <a:off x="-3575051" y="5100638"/>
              <a:ext cx="6350" cy="1588"/>
            </a:xfrm>
            <a:custGeom>
              <a:avLst/>
              <a:gdLst>
                <a:gd name="T0" fmla="*/ 1 w 3"/>
                <a:gd name="T1" fmla="*/ 0 h 1"/>
                <a:gd name="T2" fmla="*/ 2 w 3"/>
                <a:gd name="T3" fmla="*/ 0 h 1"/>
                <a:gd name="T4" fmla="*/ 3 w 3"/>
                <a:gd name="T5" fmla="*/ 1 h 1"/>
                <a:gd name="T6" fmla="*/ 3 w 3"/>
                <a:gd name="T7" fmla="*/ 0 h 1"/>
                <a:gd name="T8" fmla="*/ 2 w 3"/>
                <a:gd name="T9" fmla="*/ 1 h 1"/>
                <a:gd name="T10" fmla="*/ 2 w 3"/>
                <a:gd name="T11" fmla="*/ 0 h 1"/>
                <a:gd name="T12" fmla="*/ 2 w 3"/>
                <a:gd name="T13" fmla="*/ 1 h 1"/>
                <a:gd name="T14" fmla="*/ 1 w 3"/>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0"/>
                  </a:moveTo>
                  <a:cubicBezTo>
                    <a:pt x="0" y="0"/>
                    <a:pt x="2" y="0"/>
                    <a:pt x="2" y="0"/>
                  </a:cubicBezTo>
                  <a:cubicBezTo>
                    <a:pt x="2" y="0"/>
                    <a:pt x="3" y="0"/>
                    <a:pt x="3" y="1"/>
                  </a:cubicBezTo>
                  <a:cubicBezTo>
                    <a:pt x="3" y="1"/>
                    <a:pt x="3" y="1"/>
                    <a:pt x="3" y="0"/>
                  </a:cubicBezTo>
                  <a:cubicBezTo>
                    <a:pt x="3" y="0"/>
                    <a:pt x="2" y="0"/>
                    <a:pt x="2" y="1"/>
                  </a:cubicBezTo>
                  <a:cubicBezTo>
                    <a:pt x="2" y="0"/>
                    <a:pt x="3" y="0"/>
                    <a:pt x="2" y="0"/>
                  </a:cubicBezTo>
                  <a:cubicBezTo>
                    <a:pt x="2" y="0"/>
                    <a:pt x="2" y="0"/>
                    <a:pt x="2" y="1"/>
                  </a:cubicBezTo>
                  <a:cubicBezTo>
                    <a:pt x="2" y="1"/>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95">
              <a:extLst>
                <a:ext uri="{FF2B5EF4-FFF2-40B4-BE49-F238E27FC236}">
                  <a16:creationId xmlns:a16="http://schemas.microsoft.com/office/drawing/2014/main" id="{D5F0A70F-5BB1-4F43-98FF-1F5F9A913E41}"/>
                </a:ext>
              </a:extLst>
            </p:cNvPr>
            <p:cNvSpPr>
              <a:spLocks/>
            </p:cNvSpPr>
            <p:nvPr/>
          </p:nvSpPr>
          <p:spPr bwMode="auto">
            <a:xfrm>
              <a:off x="-3524251" y="5100638"/>
              <a:ext cx="11113" cy="7938"/>
            </a:xfrm>
            <a:custGeom>
              <a:avLst/>
              <a:gdLst>
                <a:gd name="T0" fmla="*/ 2 w 6"/>
                <a:gd name="T1" fmla="*/ 2 h 5"/>
                <a:gd name="T2" fmla="*/ 0 w 6"/>
                <a:gd name="T3" fmla="*/ 1 h 5"/>
                <a:gd name="T4" fmla="*/ 5 w 6"/>
                <a:gd name="T5" fmla="*/ 3 h 5"/>
                <a:gd name="T6" fmla="*/ 5 w 6"/>
                <a:gd name="T7" fmla="*/ 4 h 5"/>
                <a:gd name="T8" fmla="*/ 6 w 6"/>
                <a:gd name="T9" fmla="*/ 4 h 5"/>
                <a:gd name="T10" fmla="*/ 6 w 6"/>
                <a:gd name="T11" fmla="*/ 5 h 5"/>
                <a:gd name="T12" fmla="*/ 5 w 6"/>
                <a:gd name="T13" fmla="*/ 5 h 5"/>
                <a:gd name="T14" fmla="*/ 5 w 6"/>
                <a:gd name="T15" fmla="*/ 5 h 5"/>
                <a:gd name="T16" fmla="*/ 4 w 6"/>
                <a:gd name="T17" fmla="*/ 3 h 5"/>
                <a:gd name="T18" fmla="*/ 2 w 6"/>
                <a:gd name="T19" fmla="*/ 3 h 5"/>
                <a:gd name="T20" fmla="*/ 2 w 6"/>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2" y="2"/>
                  </a:moveTo>
                  <a:cubicBezTo>
                    <a:pt x="2" y="3"/>
                    <a:pt x="1" y="1"/>
                    <a:pt x="0" y="1"/>
                  </a:cubicBezTo>
                  <a:cubicBezTo>
                    <a:pt x="1" y="0"/>
                    <a:pt x="3" y="3"/>
                    <a:pt x="5" y="3"/>
                  </a:cubicBezTo>
                  <a:cubicBezTo>
                    <a:pt x="5" y="3"/>
                    <a:pt x="5" y="4"/>
                    <a:pt x="5" y="4"/>
                  </a:cubicBezTo>
                  <a:cubicBezTo>
                    <a:pt x="5" y="5"/>
                    <a:pt x="5" y="4"/>
                    <a:pt x="6" y="4"/>
                  </a:cubicBezTo>
                  <a:cubicBezTo>
                    <a:pt x="6" y="5"/>
                    <a:pt x="6" y="4"/>
                    <a:pt x="6" y="5"/>
                  </a:cubicBezTo>
                  <a:cubicBezTo>
                    <a:pt x="5" y="5"/>
                    <a:pt x="5" y="5"/>
                    <a:pt x="5" y="5"/>
                  </a:cubicBezTo>
                  <a:cubicBezTo>
                    <a:pt x="5" y="4"/>
                    <a:pt x="5" y="5"/>
                    <a:pt x="5" y="5"/>
                  </a:cubicBezTo>
                  <a:cubicBezTo>
                    <a:pt x="5" y="4"/>
                    <a:pt x="4" y="4"/>
                    <a:pt x="4" y="3"/>
                  </a:cubicBezTo>
                  <a:cubicBezTo>
                    <a:pt x="3" y="4"/>
                    <a:pt x="3" y="3"/>
                    <a:pt x="2" y="3"/>
                  </a:cubicBezTo>
                  <a:cubicBezTo>
                    <a:pt x="3" y="3"/>
                    <a:pt x="2" y="3"/>
                    <a:pt x="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96">
              <a:extLst>
                <a:ext uri="{FF2B5EF4-FFF2-40B4-BE49-F238E27FC236}">
                  <a16:creationId xmlns:a16="http://schemas.microsoft.com/office/drawing/2014/main" id="{30AE47B8-EA46-4538-B2A5-FDC86629F620}"/>
                </a:ext>
              </a:extLst>
            </p:cNvPr>
            <p:cNvSpPr>
              <a:spLocks/>
            </p:cNvSpPr>
            <p:nvPr/>
          </p:nvSpPr>
          <p:spPr bwMode="auto">
            <a:xfrm>
              <a:off x="-3567113" y="5100638"/>
              <a:ext cx="3175" cy="3175"/>
            </a:xfrm>
            <a:custGeom>
              <a:avLst/>
              <a:gdLst>
                <a:gd name="T0" fmla="*/ 0 w 2"/>
                <a:gd name="T1" fmla="*/ 1 h 2"/>
                <a:gd name="T2" fmla="*/ 2 w 2"/>
                <a:gd name="T3" fmla="*/ 1 h 2"/>
                <a:gd name="T4" fmla="*/ 1 w 2"/>
                <a:gd name="T5" fmla="*/ 2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2"/>
                    <a:pt x="2" y="1"/>
                  </a:cubicBezTo>
                  <a:cubicBezTo>
                    <a:pt x="2" y="2"/>
                    <a:pt x="1" y="2"/>
                    <a:pt x="1" y="2"/>
                  </a:cubicBezTo>
                  <a:cubicBezTo>
                    <a:pt x="1" y="2"/>
                    <a:pt x="1" y="2"/>
                    <a:pt x="1" y="2"/>
                  </a:cubicBezTo>
                  <a:cubicBezTo>
                    <a:pt x="1" y="1"/>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97">
              <a:extLst>
                <a:ext uri="{FF2B5EF4-FFF2-40B4-BE49-F238E27FC236}">
                  <a16:creationId xmlns:a16="http://schemas.microsoft.com/office/drawing/2014/main" id="{CC9B8D5A-7F1F-4369-B570-F910759B7C4C}"/>
                </a:ext>
              </a:extLst>
            </p:cNvPr>
            <p:cNvSpPr>
              <a:spLocks/>
            </p:cNvSpPr>
            <p:nvPr/>
          </p:nvSpPr>
          <p:spPr bwMode="auto">
            <a:xfrm>
              <a:off x="-2247901" y="5194300"/>
              <a:ext cx="4763" cy="4763"/>
            </a:xfrm>
            <a:custGeom>
              <a:avLst/>
              <a:gdLst>
                <a:gd name="T0" fmla="*/ 2 w 2"/>
                <a:gd name="T1" fmla="*/ 2 h 3"/>
                <a:gd name="T2" fmla="*/ 1 w 2"/>
                <a:gd name="T3" fmla="*/ 2 h 3"/>
                <a:gd name="T4" fmla="*/ 2 w 2"/>
                <a:gd name="T5" fmla="*/ 3 h 3"/>
                <a:gd name="T6" fmla="*/ 1 w 2"/>
                <a:gd name="T7" fmla="*/ 3 h 3"/>
                <a:gd name="T8" fmla="*/ 1 w 2"/>
                <a:gd name="T9" fmla="*/ 2 h 3"/>
                <a:gd name="T10" fmla="*/ 1 w 2"/>
                <a:gd name="T11" fmla="*/ 1 h 3"/>
                <a:gd name="T12" fmla="*/ 1 w 2"/>
                <a:gd name="T13" fmla="*/ 2 h 3"/>
                <a:gd name="T14" fmla="*/ 0 w 2"/>
                <a:gd name="T15" fmla="*/ 1 h 3"/>
                <a:gd name="T16" fmla="*/ 1 w 2"/>
                <a:gd name="T17" fmla="*/ 1 h 3"/>
                <a:gd name="T18" fmla="*/ 2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2" y="2"/>
                  </a:moveTo>
                  <a:cubicBezTo>
                    <a:pt x="2" y="2"/>
                    <a:pt x="2" y="2"/>
                    <a:pt x="1" y="2"/>
                  </a:cubicBezTo>
                  <a:cubicBezTo>
                    <a:pt x="1" y="3"/>
                    <a:pt x="1" y="2"/>
                    <a:pt x="2" y="3"/>
                  </a:cubicBezTo>
                  <a:cubicBezTo>
                    <a:pt x="2" y="3"/>
                    <a:pt x="1" y="3"/>
                    <a:pt x="1" y="3"/>
                  </a:cubicBezTo>
                  <a:cubicBezTo>
                    <a:pt x="1" y="2"/>
                    <a:pt x="1" y="2"/>
                    <a:pt x="1" y="2"/>
                  </a:cubicBezTo>
                  <a:cubicBezTo>
                    <a:pt x="1" y="2"/>
                    <a:pt x="1" y="2"/>
                    <a:pt x="1" y="1"/>
                  </a:cubicBezTo>
                  <a:cubicBezTo>
                    <a:pt x="1" y="2"/>
                    <a:pt x="1" y="2"/>
                    <a:pt x="1" y="2"/>
                  </a:cubicBezTo>
                  <a:cubicBezTo>
                    <a:pt x="0" y="2"/>
                    <a:pt x="1" y="1"/>
                    <a:pt x="0" y="1"/>
                  </a:cubicBezTo>
                  <a:cubicBezTo>
                    <a:pt x="0" y="0"/>
                    <a:pt x="1" y="2"/>
                    <a:pt x="1" y="1"/>
                  </a:cubicBezTo>
                  <a:cubicBezTo>
                    <a:pt x="2" y="1"/>
                    <a:pt x="0" y="2"/>
                    <a:pt x="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98">
              <a:extLst>
                <a:ext uri="{FF2B5EF4-FFF2-40B4-BE49-F238E27FC236}">
                  <a16:creationId xmlns:a16="http://schemas.microsoft.com/office/drawing/2014/main" id="{994E4B66-282C-4D3B-9EE7-CD41D7347041}"/>
                </a:ext>
              </a:extLst>
            </p:cNvPr>
            <p:cNvSpPr>
              <a:spLocks/>
            </p:cNvSpPr>
            <p:nvPr/>
          </p:nvSpPr>
          <p:spPr bwMode="auto">
            <a:xfrm>
              <a:off x="-3505201" y="5113338"/>
              <a:ext cx="1588" cy="3175"/>
            </a:xfrm>
            <a:custGeom>
              <a:avLst/>
              <a:gdLst>
                <a:gd name="T0" fmla="*/ 1 w 1"/>
                <a:gd name="T1" fmla="*/ 1 h 2"/>
                <a:gd name="T2" fmla="*/ 0 w 1"/>
                <a:gd name="T3" fmla="*/ 1 h 2"/>
                <a:gd name="T4" fmla="*/ 0 w 1"/>
                <a:gd name="T5" fmla="*/ 1 h 2"/>
                <a:gd name="T6" fmla="*/ 0 w 1"/>
                <a:gd name="T7" fmla="*/ 1 h 2"/>
                <a:gd name="T8" fmla="*/ 0 w 1"/>
                <a:gd name="T9" fmla="*/ 1 h 2"/>
                <a:gd name="T10" fmla="*/ 0 w 1"/>
                <a:gd name="T11" fmla="*/ 0 h 2"/>
                <a:gd name="T12" fmla="*/ 1 w 1"/>
                <a:gd name="T13" fmla="*/ 1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0" y="1"/>
                    <a:pt x="1" y="2"/>
                    <a:pt x="0" y="1"/>
                  </a:cubicBezTo>
                  <a:cubicBezTo>
                    <a:pt x="0" y="1"/>
                    <a:pt x="0" y="1"/>
                    <a:pt x="0" y="1"/>
                  </a:cubicBezTo>
                  <a:cubicBezTo>
                    <a:pt x="0" y="1"/>
                    <a:pt x="0" y="1"/>
                    <a:pt x="0" y="1"/>
                  </a:cubicBezTo>
                  <a:cubicBezTo>
                    <a:pt x="0" y="1"/>
                    <a:pt x="0" y="1"/>
                    <a:pt x="0" y="1"/>
                  </a:cubicBezTo>
                  <a:cubicBezTo>
                    <a:pt x="0" y="1"/>
                    <a:pt x="0" y="0"/>
                    <a:pt x="0" y="0"/>
                  </a:cubicBezTo>
                  <a:cubicBezTo>
                    <a:pt x="0" y="1"/>
                    <a:pt x="1" y="0"/>
                    <a:pt x="1" y="1"/>
                  </a:cubicBezTo>
                  <a:cubicBezTo>
                    <a:pt x="1" y="1"/>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99">
              <a:extLst>
                <a:ext uri="{FF2B5EF4-FFF2-40B4-BE49-F238E27FC236}">
                  <a16:creationId xmlns:a16="http://schemas.microsoft.com/office/drawing/2014/main" id="{EC33A941-D14B-4D6D-8C2A-D2B5A54EF75D}"/>
                </a:ext>
              </a:extLst>
            </p:cNvPr>
            <p:cNvSpPr>
              <a:spLocks/>
            </p:cNvSpPr>
            <p:nvPr/>
          </p:nvSpPr>
          <p:spPr bwMode="auto">
            <a:xfrm>
              <a:off x="-3500438" y="5114925"/>
              <a:ext cx="1588" cy="3175"/>
            </a:xfrm>
            <a:custGeom>
              <a:avLst/>
              <a:gdLst>
                <a:gd name="T0" fmla="*/ 0 w 1"/>
                <a:gd name="T1" fmla="*/ 1 h 2"/>
                <a:gd name="T2" fmla="*/ 1 w 1"/>
                <a:gd name="T3" fmla="*/ 1 h 2"/>
                <a:gd name="T4" fmla="*/ 0 w 1"/>
                <a:gd name="T5" fmla="*/ 1 h 2"/>
                <a:gd name="T6" fmla="*/ 0 w 1"/>
                <a:gd name="T7" fmla="*/ 1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0"/>
                    <a:pt x="0" y="1"/>
                    <a:pt x="1" y="1"/>
                  </a:cubicBezTo>
                  <a:cubicBezTo>
                    <a:pt x="1" y="1"/>
                    <a:pt x="0" y="2"/>
                    <a:pt x="0" y="1"/>
                  </a:cubicBezTo>
                  <a:cubicBezTo>
                    <a:pt x="0" y="1"/>
                    <a:pt x="0" y="1"/>
                    <a:pt x="0" y="1"/>
                  </a:cubicBezTo>
                  <a:cubicBezTo>
                    <a:pt x="0" y="1"/>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500">
              <a:extLst>
                <a:ext uri="{FF2B5EF4-FFF2-40B4-BE49-F238E27FC236}">
                  <a16:creationId xmlns:a16="http://schemas.microsoft.com/office/drawing/2014/main" id="{E071447A-8EDC-4E7F-98ED-9BAF8BC3FF41}"/>
                </a:ext>
              </a:extLst>
            </p:cNvPr>
            <p:cNvSpPr>
              <a:spLocks/>
            </p:cNvSpPr>
            <p:nvPr/>
          </p:nvSpPr>
          <p:spPr bwMode="auto">
            <a:xfrm>
              <a:off x="-3549651" y="5116513"/>
              <a:ext cx="7938" cy="3175"/>
            </a:xfrm>
            <a:custGeom>
              <a:avLst/>
              <a:gdLst>
                <a:gd name="T0" fmla="*/ 2 w 4"/>
                <a:gd name="T1" fmla="*/ 1 h 2"/>
                <a:gd name="T2" fmla="*/ 4 w 4"/>
                <a:gd name="T3" fmla="*/ 1 h 2"/>
                <a:gd name="T4" fmla="*/ 3 w 4"/>
                <a:gd name="T5" fmla="*/ 2 h 2"/>
                <a:gd name="T6" fmla="*/ 1 w 4"/>
                <a:gd name="T7" fmla="*/ 1 h 2"/>
                <a:gd name="T8" fmla="*/ 1 w 4"/>
                <a:gd name="T9" fmla="*/ 1 h 2"/>
                <a:gd name="T10" fmla="*/ 1 w 4"/>
                <a:gd name="T11" fmla="*/ 2 h 2"/>
                <a:gd name="T12" fmla="*/ 0 w 4"/>
                <a:gd name="T13" fmla="*/ 0 h 2"/>
                <a:gd name="T14" fmla="*/ 2 w 4"/>
                <a:gd name="T15" fmla="*/ 0 h 2"/>
                <a:gd name="T16" fmla="*/ 2 w 4"/>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2" y="1"/>
                  </a:moveTo>
                  <a:cubicBezTo>
                    <a:pt x="3" y="1"/>
                    <a:pt x="3" y="0"/>
                    <a:pt x="4" y="1"/>
                  </a:cubicBezTo>
                  <a:cubicBezTo>
                    <a:pt x="4" y="1"/>
                    <a:pt x="3" y="1"/>
                    <a:pt x="3" y="2"/>
                  </a:cubicBezTo>
                  <a:cubicBezTo>
                    <a:pt x="2" y="2"/>
                    <a:pt x="2" y="1"/>
                    <a:pt x="1" y="1"/>
                  </a:cubicBezTo>
                  <a:cubicBezTo>
                    <a:pt x="1" y="1"/>
                    <a:pt x="1" y="1"/>
                    <a:pt x="1" y="1"/>
                  </a:cubicBezTo>
                  <a:cubicBezTo>
                    <a:pt x="1" y="1"/>
                    <a:pt x="1" y="1"/>
                    <a:pt x="1" y="2"/>
                  </a:cubicBezTo>
                  <a:cubicBezTo>
                    <a:pt x="1" y="2"/>
                    <a:pt x="0" y="1"/>
                    <a:pt x="0" y="0"/>
                  </a:cubicBezTo>
                  <a:cubicBezTo>
                    <a:pt x="1" y="0"/>
                    <a:pt x="2" y="0"/>
                    <a:pt x="2" y="0"/>
                  </a:cubicBezTo>
                  <a:cubicBezTo>
                    <a:pt x="3" y="0"/>
                    <a:pt x="3" y="1"/>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501">
              <a:extLst>
                <a:ext uri="{FF2B5EF4-FFF2-40B4-BE49-F238E27FC236}">
                  <a16:creationId xmlns:a16="http://schemas.microsoft.com/office/drawing/2014/main" id="{93F7A878-39D5-4713-B4D9-F9F061FB838B}"/>
                </a:ext>
              </a:extLst>
            </p:cNvPr>
            <p:cNvSpPr>
              <a:spLocks/>
            </p:cNvSpPr>
            <p:nvPr/>
          </p:nvSpPr>
          <p:spPr bwMode="auto">
            <a:xfrm>
              <a:off x="-2800351" y="5121275"/>
              <a:ext cx="4763" cy="4763"/>
            </a:xfrm>
            <a:custGeom>
              <a:avLst/>
              <a:gdLst>
                <a:gd name="T0" fmla="*/ 1 w 3"/>
                <a:gd name="T1" fmla="*/ 1 h 2"/>
                <a:gd name="T2" fmla="*/ 1 w 3"/>
                <a:gd name="T3" fmla="*/ 2 h 2"/>
                <a:gd name="T4" fmla="*/ 0 w 3"/>
                <a:gd name="T5" fmla="*/ 2 h 2"/>
                <a:gd name="T6" fmla="*/ 0 w 3"/>
                <a:gd name="T7" fmla="*/ 0 h 2"/>
                <a:gd name="T8" fmla="*/ 0 w 3"/>
                <a:gd name="T9" fmla="*/ 0 h 2"/>
                <a:gd name="T10" fmla="*/ 1 w 3"/>
                <a:gd name="T11" fmla="*/ 0 h 2"/>
                <a:gd name="T12" fmla="*/ 2 w 3"/>
                <a:gd name="T13" fmla="*/ 0 h 2"/>
                <a:gd name="T14" fmla="*/ 2 w 3"/>
                <a:gd name="T15" fmla="*/ 1 h 2"/>
                <a:gd name="T16" fmla="*/ 1 w 3"/>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1"/>
                  </a:moveTo>
                  <a:cubicBezTo>
                    <a:pt x="1" y="2"/>
                    <a:pt x="2" y="1"/>
                    <a:pt x="1" y="2"/>
                  </a:cubicBezTo>
                  <a:cubicBezTo>
                    <a:pt x="1" y="2"/>
                    <a:pt x="1" y="2"/>
                    <a:pt x="0" y="2"/>
                  </a:cubicBezTo>
                  <a:cubicBezTo>
                    <a:pt x="1" y="1"/>
                    <a:pt x="1" y="0"/>
                    <a:pt x="0" y="0"/>
                  </a:cubicBezTo>
                  <a:cubicBezTo>
                    <a:pt x="0" y="0"/>
                    <a:pt x="0" y="0"/>
                    <a:pt x="0" y="0"/>
                  </a:cubicBezTo>
                  <a:cubicBezTo>
                    <a:pt x="1" y="0"/>
                    <a:pt x="1" y="0"/>
                    <a:pt x="1" y="0"/>
                  </a:cubicBezTo>
                  <a:cubicBezTo>
                    <a:pt x="1" y="0"/>
                    <a:pt x="2" y="0"/>
                    <a:pt x="2" y="0"/>
                  </a:cubicBezTo>
                  <a:cubicBezTo>
                    <a:pt x="3" y="0"/>
                    <a:pt x="1" y="1"/>
                    <a:pt x="2" y="1"/>
                  </a:cubicBezTo>
                  <a:cubicBezTo>
                    <a:pt x="2" y="2"/>
                    <a:pt x="1" y="0"/>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502">
              <a:extLst>
                <a:ext uri="{FF2B5EF4-FFF2-40B4-BE49-F238E27FC236}">
                  <a16:creationId xmlns:a16="http://schemas.microsoft.com/office/drawing/2014/main" id="{5351D49D-A22F-480A-A61C-FFB81016977D}"/>
                </a:ext>
              </a:extLst>
            </p:cNvPr>
            <p:cNvSpPr>
              <a:spLocks/>
            </p:cNvSpPr>
            <p:nvPr/>
          </p:nvSpPr>
          <p:spPr bwMode="auto">
            <a:xfrm>
              <a:off x="-3540126" y="5124450"/>
              <a:ext cx="4763" cy="4763"/>
            </a:xfrm>
            <a:custGeom>
              <a:avLst/>
              <a:gdLst>
                <a:gd name="T0" fmla="*/ 0 w 2"/>
                <a:gd name="T1" fmla="*/ 0 h 3"/>
                <a:gd name="T2" fmla="*/ 2 w 2"/>
                <a:gd name="T3" fmla="*/ 1 h 3"/>
                <a:gd name="T4" fmla="*/ 2 w 2"/>
                <a:gd name="T5" fmla="*/ 2 h 3"/>
                <a:gd name="T6" fmla="*/ 0 w 2"/>
                <a:gd name="T7" fmla="*/ 0 h 3"/>
              </a:gdLst>
              <a:ahLst/>
              <a:cxnLst>
                <a:cxn ang="0">
                  <a:pos x="T0" y="T1"/>
                </a:cxn>
                <a:cxn ang="0">
                  <a:pos x="T2" y="T3"/>
                </a:cxn>
                <a:cxn ang="0">
                  <a:pos x="T4" y="T5"/>
                </a:cxn>
                <a:cxn ang="0">
                  <a:pos x="T6" y="T7"/>
                </a:cxn>
              </a:cxnLst>
              <a:rect l="0" t="0" r="r" b="b"/>
              <a:pathLst>
                <a:path w="2" h="3">
                  <a:moveTo>
                    <a:pt x="0" y="0"/>
                  </a:moveTo>
                  <a:cubicBezTo>
                    <a:pt x="0" y="0"/>
                    <a:pt x="1" y="1"/>
                    <a:pt x="2" y="1"/>
                  </a:cubicBezTo>
                  <a:cubicBezTo>
                    <a:pt x="1" y="1"/>
                    <a:pt x="1" y="2"/>
                    <a:pt x="2" y="2"/>
                  </a:cubicBezTo>
                  <a:cubicBezTo>
                    <a:pt x="1" y="3"/>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3">
              <a:extLst>
                <a:ext uri="{FF2B5EF4-FFF2-40B4-BE49-F238E27FC236}">
                  <a16:creationId xmlns:a16="http://schemas.microsoft.com/office/drawing/2014/main" id="{BF4D1BA9-3F98-4E3B-A400-13D0633BF4AE}"/>
                </a:ext>
              </a:extLst>
            </p:cNvPr>
            <p:cNvSpPr>
              <a:spLocks/>
            </p:cNvSpPr>
            <p:nvPr/>
          </p:nvSpPr>
          <p:spPr bwMode="auto">
            <a:xfrm>
              <a:off x="-3035301" y="5146675"/>
              <a:ext cx="4763" cy="3175"/>
            </a:xfrm>
            <a:custGeom>
              <a:avLst/>
              <a:gdLst>
                <a:gd name="T0" fmla="*/ 1 w 2"/>
                <a:gd name="T1" fmla="*/ 1 h 2"/>
                <a:gd name="T2" fmla="*/ 1 w 2"/>
                <a:gd name="T3" fmla="*/ 0 h 2"/>
                <a:gd name="T4" fmla="*/ 1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1"/>
                    <a:pt x="0" y="0"/>
                    <a:pt x="1" y="0"/>
                  </a:cubicBezTo>
                  <a:cubicBezTo>
                    <a:pt x="1" y="1"/>
                    <a:pt x="2" y="2"/>
                    <a:pt x="1" y="2"/>
                  </a:cubicBezTo>
                  <a:cubicBezTo>
                    <a:pt x="0" y="2"/>
                    <a:pt x="2"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04">
              <a:extLst>
                <a:ext uri="{FF2B5EF4-FFF2-40B4-BE49-F238E27FC236}">
                  <a16:creationId xmlns:a16="http://schemas.microsoft.com/office/drawing/2014/main" id="{7AD3A40F-6C70-45FE-9C6B-C6CAC3356F46}"/>
                </a:ext>
              </a:extLst>
            </p:cNvPr>
            <p:cNvSpPr>
              <a:spLocks/>
            </p:cNvSpPr>
            <p:nvPr/>
          </p:nvSpPr>
          <p:spPr bwMode="auto">
            <a:xfrm>
              <a:off x="-3486151" y="5127625"/>
              <a:ext cx="3175" cy="1588"/>
            </a:xfrm>
            <a:custGeom>
              <a:avLst/>
              <a:gdLst>
                <a:gd name="T0" fmla="*/ 0 w 2"/>
                <a:gd name="T1" fmla="*/ 0 h 1"/>
                <a:gd name="T2" fmla="*/ 2 w 2"/>
                <a:gd name="T3" fmla="*/ 1 h 1"/>
                <a:gd name="T4" fmla="*/ 1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2" y="0"/>
                    <a:pt x="2" y="1"/>
                  </a:cubicBezTo>
                  <a:cubicBezTo>
                    <a:pt x="1" y="1"/>
                    <a:pt x="1" y="1"/>
                    <a:pt x="1" y="1"/>
                  </a:cubicBezTo>
                  <a:cubicBezTo>
                    <a:pt x="1" y="0"/>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05">
              <a:extLst>
                <a:ext uri="{FF2B5EF4-FFF2-40B4-BE49-F238E27FC236}">
                  <a16:creationId xmlns:a16="http://schemas.microsoft.com/office/drawing/2014/main" id="{43ED51EB-1B2C-4CA8-90F5-96DAD69F58DD}"/>
                </a:ext>
              </a:extLst>
            </p:cNvPr>
            <p:cNvSpPr>
              <a:spLocks/>
            </p:cNvSpPr>
            <p:nvPr/>
          </p:nvSpPr>
          <p:spPr bwMode="auto">
            <a:xfrm>
              <a:off x="-3532188" y="5127625"/>
              <a:ext cx="4763" cy="3175"/>
            </a:xfrm>
            <a:custGeom>
              <a:avLst/>
              <a:gdLst>
                <a:gd name="T0" fmla="*/ 0 w 3"/>
                <a:gd name="T1" fmla="*/ 1 h 2"/>
                <a:gd name="T2" fmla="*/ 2 w 3"/>
                <a:gd name="T3" fmla="*/ 0 h 2"/>
                <a:gd name="T4" fmla="*/ 2 w 3"/>
                <a:gd name="T5" fmla="*/ 1 h 2"/>
                <a:gd name="T6" fmla="*/ 2 w 3"/>
                <a:gd name="T7" fmla="*/ 2 h 2"/>
                <a:gd name="T8" fmla="*/ 1 w 3"/>
                <a:gd name="T9" fmla="*/ 1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0"/>
                    <a:pt x="1" y="0"/>
                    <a:pt x="2" y="0"/>
                  </a:cubicBezTo>
                  <a:cubicBezTo>
                    <a:pt x="2" y="0"/>
                    <a:pt x="2" y="1"/>
                    <a:pt x="2" y="1"/>
                  </a:cubicBezTo>
                  <a:cubicBezTo>
                    <a:pt x="3" y="1"/>
                    <a:pt x="2" y="1"/>
                    <a:pt x="2" y="2"/>
                  </a:cubicBezTo>
                  <a:cubicBezTo>
                    <a:pt x="1" y="2"/>
                    <a:pt x="1" y="1"/>
                    <a:pt x="1" y="1"/>
                  </a:cubicBezTo>
                  <a:cubicBezTo>
                    <a:pt x="1" y="1"/>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06">
              <a:extLst>
                <a:ext uri="{FF2B5EF4-FFF2-40B4-BE49-F238E27FC236}">
                  <a16:creationId xmlns:a16="http://schemas.microsoft.com/office/drawing/2014/main" id="{ED9E49F8-E8E7-44F8-B3FF-BC32DCC783A7}"/>
                </a:ext>
              </a:extLst>
            </p:cNvPr>
            <p:cNvSpPr>
              <a:spLocks/>
            </p:cNvSpPr>
            <p:nvPr/>
          </p:nvSpPr>
          <p:spPr bwMode="auto">
            <a:xfrm>
              <a:off x="-2247901" y="5132388"/>
              <a:ext cx="6350" cy="3175"/>
            </a:xfrm>
            <a:custGeom>
              <a:avLst/>
              <a:gdLst>
                <a:gd name="T0" fmla="*/ 2 w 3"/>
                <a:gd name="T1" fmla="*/ 0 h 1"/>
                <a:gd name="T2" fmla="*/ 2 w 3"/>
                <a:gd name="T3" fmla="*/ 1 h 1"/>
                <a:gd name="T4" fmla="*/ 0 w 3"/>
                <a:gd name="T5" fmla="*/ 1 h 1"/>
                <a:gd name="T6" fmla="*/ 0 w 3"/>
                <a:gd name="T7" fmla="*/ 0 h 1"/>
                <a:gd name="T8" fmla="*/ 0 w 3"/>
                <a:gd name="T9" fmla="*/ 0 h 1"/>
                <a:gd name="T10" fmla="*/ 3 w 3"/>
                <a:gd name="T11" fmla="*/ 0 h 1"/>
                <a:gd name="T12" fmla="*/ 2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0"/>
                  </a:moveTo>
                  <a:cubicBezTo>
                    <a:pt x="2" y="0"/>
                    <a:pt x="2" y="1"/>
                    <a:pt x="2" y="1"/>
                  </a:cubicBezTo>
                  <a:cubicBezTo>
                    <a:pt x="1" y="1"/>
                    <a:pt x="1" y="1"/>
                    <a:pt x="0" y="1"/>
                  </a:cubicBezTo>
                  <a:cubicBezTo>
                    <a:pt x="0" y="1"/>
                    <a:pt x="0" y="0"/>
                    <a:pt x="0" y="0"/>
                  </a:cubicBezTo>
                  <a:cubicBezTo>
                    <a:pt x="0" y="0"/>
                    <a:pt x="0" y="0"/>
                    <a:pt x="0" y="0"/>
                  </a:cubicBezTo>
                  <a:cubicBezTo>
                    <a:pt x="1" y="0"/>
                    <a:pt x="2" y="0"/>
                    <a:pt x="3" y="0"/>
                  </a:cubicBezTo>
                  <a:cubicBezTo>
                    <a:pt x="3" y="1"/>
                    <a:pt x="2"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07">
              <a:extLst>
                <a:ext uri="{FF2B5EF4-FFF2-40B4-BE49-F238E27FC236}">
                  <a16:creationId xmlns:a16="http://schemas.microsoft.com/office/drawing/2014/main" id="{46AB2E73-7E26-4503-8C9E-F438022F53B1}"/>
                </a:ext>
              </a:extLst>
            </p:cNvPr>
            <p:cNvSpPr>
              <a:spLocks/>
            </p:cNvSpPr>
            <p:nvPr/>
          </p:nvSpPr>
          <p:spPr bwMode="auto">
            <a:xfrm>
              <a:off x="-3082926" y="5378450"/>
              <a:ext cx="4763" cy="3175"/>
            </a:xfrm>
            <a:custGeom>
              <a:avLst/>
              <a:gdLst>
                <a:gd name="T0" fmla="*/ 1 w 2"/>
                <a:gd name="T1" fmla="*/ 0 h 2"/>
                <a:gd name="T2" fmla="*/ 1 w 2"/>
                <a:gd name="T3" fmla="*/ 0 h 2"/>
                <a:gd name="T4" fmla="*/ 1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0"/>
                    <a:pt x="1" y="0"/>
                  </a:cubicBezTo>
                  <a:cubicBezTo>
                    <a:pt x="2" y="1"/>
                    <a:pt x="0" y="1"/>
                    <a:pt x="1" y="1"/>
                  </a:cubicBezTo>
                  <a:cubicBezTo>
                    <a:pt x="1" y="2"/>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08">
              <a:extLst>
                <a:ext uri="{FF2B5EF4-FFF2-40B4-BE49-F238E27FC236}">
                  <a16:creationId xmlns:a16="http://schemas.microsoft.com/office/drawing/2014/main" id="{5C3A8E37-5D53-4F2A-A941-32EFBE5B2D43}"/>
                </a:ext>
              </a:extLst>
            </p:cNvPr>
            <p:cNvSpPr>
              <a:spLocks/>
            </p:cNvSpPr>
            <p:nvPr/>
          </p:nvSpPr>
          <p:spPr bwMode="auto">
            <a:xfrm>
              <a:off x="-2955926" y="5132388"/>
              <a:ext cx="4763" cy="4763"/>
            </a:xfrm>
            <a:custGeom>
              <a:avLst/>
              <a:gdLst>
                <a:gd name="T0" fmla="*/ 0 w 2"/>
                <a:gd name="T1" fmla="*/ 1 h 2"/>
                <a:gd name="T2" fmla="*/ 2 w 2"/>
                <a:gd name="T3" fmla="*/ 1 h 2"/>
                <a:gd name="T4" fmla="*/ 2 w 2"/>
                <a:gd name="T5" fmla="*/ 2 h 2"/>
                <a:gd name="T6" fmla="*/ 0 w 2"/>
                <a:gd name="T7" fmla="*/ 1 h 2"/>
              </a:gdLst>
              <a:ahLst/>
              <a:cxnLst>
                <a:cxn ang="0">
                  <a:pos x="T0" y="T1"/>
                </a:cxn>
                <a:cxn ang="0">
                  <a:pos x="T2" y="T3"/>
                </a:cxn>
                <a:cxn ang="0">
                  <a:pos x="T4" y="T5"/>
                </a:cxn>
                <a:cxn ang="0">
                  <a:pos x="T6" y="T7"/>
                </a:cxn>
              </a:cxnLst>
              <a:rect l="0" t="0" r="r" b="b"/>
              <a:pathLst>
                <a:path w="2" h="2">
                  <a:moveTo>
                    <a:pt x="0" y="1"/>
                  </a:moveTo>
                  <a:cubicBezTo>
                    <a:pt x="1" y="0"/>
                    <a:pt x="2" y="1"/>
                    <a:pt x="2" y="1"/>
                  </a:cubicBezTo>
                  <a:cubicBezTo>
                    <a:pt x="2" y="2"/>
                    <a:pt x="1" y="2"/>
                    <a:pt x="2" y="2"/>
                  </a:cubicBezTo>
                  <a:cubicBezTo>
                    <a:pt x="1" y="2"/>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09">
              <a:extLst>
                <a:ext uri="{FF2B5EF4-FFF2-40B4-BE49-F238E27FC236}">
                  <a16:creationId xmlns:a16="http://schemas.microsoft.com/office/drawing/2014/main" id="{3D780579-C065-44D6-95DB-621A3ECE16A1}"/>
                </a:ext>
              </a:extLst>
            </p:cNvPr>
            <p:cNvSpPr>
              <a:spLocks/>
            </p:cNvSpPr>
            <p:nvPr/>
          </p:nvSpPr>
          <p:spPr bwMode="auto">
            <a:xfrm>
              <a:off x="-3263901" y="5135563"/>
              <a:ext cx="22225" cy="25400"/>
            </a:xfrm>
            <a:custGeom>
              <a:avLst/>
              <a:gdLst>
                <a:gd name="T0" fmla="*/ 2 w 12"/>
                <a:gd name="T1" fmla="*/ 13 h 14"/>
                <a:gd name="T2" fmla="*/ 1 w 12"/>
                <a:gd name="T3" fmla="*/ 13 h 14"/>
                <a:gd name="T4" fmla="*/ 0 w 12"/>
                <a:gd name="T5" fmla="*/ 11 h 14"/>
                <a:gd name="T6" fmla="*/ 4 w 12"/>
                <a:gd name="T7" fmla="*/ 7 h 14"/>
                <a:gd name="T8" fmla="*/ 11 w 12"/>
                <a:gd name="T9" fmla="*/ 1 h 14"/>
                <a:gd name="T10" fmla="*/ 11 w 12"/>
                <a:gd name="T11" fmla="*/ 0 h 14"/>
                <a:gd name="T12" fmla="*/ 12 w 12"/>
                <a:gd name="T13" fmla="*/ 0 h 14"/>
                <a:gd name="T14" fmla="*/ 7 w 12"/>
                <a:gd name="T15" fmla="*/ 8 h 14"/>
                <a:gd name="T16" fmla="*/ 2 w 12"/>
                <a:gd name="T17" fmla="*/ 14 h 14"/>
                <a:gd name="T18" fmla="*/ 2 w 12"/>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2" y="13"/>
                  </a:moveTo>
                  <a:cubicBezTo>
                    <a:pt x="2" y="13"/>
                    <a:pt x="1" y="13"/>
                    <a:pt x="1" y="13"/>
                  </a:cubicBezTo>
                  <a:cubicBezTo>
                    <a:pt x="1" y="12"/>
                    <a:pt x="0" y="12"/>
                    <a:pt x="0" y="11"/>
                  </a:cubicBezTo>
                  <a:cubicBezTo>
                    <a:pt x="2" y="10"/>
                    <a:pt x="3" y="8"/>
                    <a:pt x="4" y="7"/>
                  </a:cubicBezTo>
                  <a:cubicBezTo>
                    <a:pt x="6" y="4"/>
                    <a:pt x="8" y="2"/>
                    <a:pt x="11" y="1"/>
                  </a:cubicBezTo>
                  <a:cubicBezTo>
                    <a:pt x="11" y="0"/>
                    <a:pt x="11" y="0"/>
                    <a:pt x="11" y="0"/>
                  </a:cubicBezTo>
                  <a:cubicBezTo>
                    <a:pt x="11" y="0"/>
                    <a:pt x="12" y="0"/>
                    <a:pt x="12" y="0"/>
                  </a:cubicBezTo>
                  <a:cubicBezTo>
                    <a:pt x="11" y="3"/>
                    <a:pt x="7" y="5"/>
                    <a:pt x="7" y="8"/>
                  </a:cubicBezTo>
                  <a:cubicBezTo>
                    <a:pt x="5" y="9"/>
                    <a:pt x="2" y="12"/>
                    <a:pt x="2" y="14"/>
                  </a:cubicBezTo>
                  <a:cubicBezTo>
                    <a:pt x="2" y="14"/>
                    <a:pt x="2" y="13"/>
                    <a:pt x="2" y="1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10">
              <a:extLst>
                <a:ext uri="{FF2B5EF4-FFF2-40B4-BE49-F238E27FC236}">
                  <a16:creationId xmlns:a16="http://schemas.microsoft.com/office/drawing/2014/main" id="{5655FEF5-18EC-44E8-AFB1-EDB569859C4C}"/>
                </a:ext>
              </a:extLst>
            </p:cNvPr>
            <p:cNvSpPr>
              <a:spLocks/>
            </p:cNvSpPr>
            <p:nvPr/>
          </p:nvSpPr>
          <p:spPr bwMode="auto">
            <a:xfrm>
              <a:off x="-2895601" y="5135563"/>
              <a:ext cx="1588" cy="3175"/>
            </a:xfrm>
            <a:custGeom>
              <a:avLst/>
              <a:gdLst>
                <a:gd name="T0" fmla="*/ 0 w 1"/>
                <a:gd name="T1" fmla="*/ 1 h 2"/>
                <a:gd name="T2" fmla="*/ 0 w 1"/>
                <a:gd name="T3" fmla="*/ 0 h 2"/>
                <a:gd name="T4" fmla="*/ 1 w 1"/>
                <a:gd name="T5" fmla="*/ 1 h 2"/>
                <a:gd name="T6" fmla="*/ 1 w 1"/>
                <a:gd name="T7" fmla="*/ 2 h 2"/>
                <a:gd name="T8" fmla="*/ 0 w 1"/>
                <a:gd name="T9" fmla="*/ 1 h 2"/>
                <a:gd name="T10" fmla="*/ 0 w 1"/>
                <a:gd name="T11" fmla="*/ 1 h 2"/>
                <a:gd name="T12" fmla="*/ 0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1"/>
                  </a:moveTo>
                  <a:cubicBezTo>
                    <a:pt x="0" y="1"/>
                    <a:pt x="0" y="0"/>
                    <a:pt x="0" y="0"/>
                  </a:cubicBezTo>
                  <a:cubicBezTo>
                    <a:pt x="0" y="0"/>
                    <a:pt x="0" y="0"/>
                    <a:pt x="1" y="1"/>
                  </a:cubicBezTo>
                  <a:cubicBezTo>
                    <a:pt x="1" y="1"/>
                    <a:pt x="1" y="1"/>
                    <a:pt x="1" y="2"/>
                  </a:cubicBezTo>
                  <a:cubicBezTo>
                    <a:pt x="0" y="2"/>
                    <a:pt x="1" y="1"/>
                    <a:pt x="0" y="1"/>
                  </a:cubicBezTo>
                  <a:cubicBezTo>
                    <a:pt x="0" y="1"/>
                    <a:pt x="0" y="1"/>
                    <a:pt x="0" y="1"/>
                  </a:cubicBezTo>
                  <a:cubicBezTo>
                    <a:pt x="0" y="0"/>
                    <a:pt x="0" y="0"/>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11">
              <a:extLst>
                <a:ext uri="{FF2B5EF4-FFF2-40B4-BE49-F238E27FC236}">
                  <a16:creationId xmlns:a16="http://schemas.microsoft.com/office/drawing/2014/main" id="{170DB84B-3A64-49FE-AEFA-CB399FFD8C14}"/>
                </a:ext>
              </a:extLst>
            </p:cNvPr>
            <p:cNvSpPr>
              <a:spLocks/>
            </p:cNvSpPr>
            <p:nvPr/>
          </p:nvSpPr>
          <p:spPr bwMode="auto">
            <a:xfrm>
              <a:off x="-3503613" y="5132388"/>
              <a:ext cx="4763" cy="4763"/>
            </a:xfrm>
            <a:custGeom>
              <a:avLst/>
              <a:gdLst>
                <a:gd name="T0" fmla="*/ 0 w 2"/>
                <a:gd name="T1" fmla="*/ 1 h 2"/>
                <a:gd name="T2" fmla="*/ 2 w 2"/>
                <a:gd name="T3" fmla="*/ 2 h 2"/>
                <a:gd name="T4" fmla="*/ 0 w 2"/>
                <a:gd name="T5" fmla="*/ 1 h 2"/>
              </a:gdLst>
              <a:ahLst/>
              <a:cxnLst>
                <a:cxn ang="0">
                  <a:pos x="T0" y="T1"/>
                </a:cxn>
                <a:cxn ang="0">
                  <a:pos x="T2" y="T3"/>
                </a:cxn>
                <a:cxn ang="0">
                  <a:pos x="T4" y="T5"/>
                </a:cxn>
              </a:cxnLst>
              <a:rect l="0" t="0" r="r" b="b"/>
              <a:pathLst>
                <a:path w="2" h="2">
                  <a:moveTo>
                    <a:pt x="0" y="1"/>
                  </a:moveTo>
                  <a:cubicBezTo>
                    <a:pt x="1" y="0"/>
                    <a:pt x="1" y="2"/>
                    <a:pt x="2" y="2"/>
                  </a:cubicBezTo>
                  <a:cubicBezTo>
                    <a:pt x="2" y="2"/>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12">
              <a:extLst>
                <a:ext uri="{FF2B5EF4-FFF2-40B4-BE49-F238E27FC236}">
                  <a16:creationId xmlns:a16="http://schemas.microsoft.com/office/drawing/2014/main" id="{04E7D3FF-0F8D-4704-AC85-FD4EA45661A6}"/>
                </a:ext>
              </a:extLst>
            </p:cNvPr>
            <p:cNvSpPr>
              <a:spLocks/>
            </p:cNvSpPr>
            <p:nvPr/>
          </p:nvSpPr>
          <p:spPr bwMode="auto">
            <a:xfrm>
              <a:off x="-3001963" y="5138738"/>
              <a:ext cx="4763" cy="3175"/>
            </a:xfrm>
            <a:custGeom>
              <a:avLst/>
              <a:gdLst>
                <a:gd name="T0" fmla="*/ 1 w 2"/>
                <a:gd name="T1" fmla="*/ 1 h 2"/>
                <a:gd name="T2" fmla="*/ 1 w 2"/>
                <a:gd name="T3" fmla="*/ 2 h 2"/>
                <a:gd name="T4" fmla="*/ 0 w 2"/>
                <a:gd name="T5" fmla="*/ 0 h 2"/>
                <a:gd name="T6" fmla="*/ 1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2" y="1"/>
                    <a:pt x="1" y="1"/>
                    <a:pt x="1" y="2"/>
                  </a:cubicBezTo>
                  <a:cubicBezTo>
                    <a:pt x="1" y="1"/>
                    <a:pt x="1" y="0"/>
                    <a:pt x="0" y="0"/>
                  </a:cubicBezTo>
                  <a:cubicBezTo>
                    <a:pt x="0" y="0"/>
                    <a:pt x="1" y="0"/>
                    <a:pt x="1" y="0"/>
                  </a:cubicBezTo>
                  <a:cubicBezTo>
                    <a:pt x="1" y="0"/>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13">
              <a:extLst>
                <a:ext uri="{FF2B5EF4-FFF2-40B4-BE49-F238E27FC236}">
                  <a16:creationId xmlns:a16="http://schemas.microsoft.com/office/drawing/2014/main" id="{4A7B995D-3A36-45EF-8638-9D7687DA27A8}"/>
                </a:ext>
              </a:extLst>
            </p:cNvPr>
            <p:cNvSpPr>
              <a:spLocks/>
            </p:cNvSpPr>
            <p:nvPr/>
          </p:nvSpPr>
          <p:spPr bwMode="auto">
            <a:xfrm>
              <a:off x="-2924176" y="5140325"/>
              <a:ext cx="3175" cy="6350"/>
            </a:xfrm>
            <a:custGeom>
              <a:avLst/>
              <a:gdLst>
                <a:gd name="T0" fmla="*/ 0 w 2"/>
                <a:gd name="T1" fmla="*/ 1 h 3"/>
                <a:gd name="T2" fmla="*/ 1 w 2"/>
                <a:gd name="T3" fmla="*/ 1 h 3"/>
                <a:gd name="T4" fmla="*/ 1 w 2"/>
                <a:gd name="T5" fmla="*/ 3 h 3"/>
                <a:gd name="T6" fmla="*/ 0 w 2"/>
                <a:gd name="T7" fmla="*/ 2 h 3"/>
                <a:gd name="T8" fmla="*/ 0 w 2"/>
                <a:gd name="T9" fmla="*/ 2 h 3"/>
                <a:gd name="T10" fmla="*/ 1 w 2"/>
                <a:gd name="T11" fmla="*/ 2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cubicBezTo>
                    <a:pt x="1" y="0"/>
                    <a:pt x="1" y="2"/>
                    <a:pt x="1" y="1"/>
                  </a:cubicBezTo>
                  <a:cubicBezTo>
                    <a:pt x="2" y="2"/>
                    <a:pt x="1" y="3"/>
                    <a:pt x="1" y="3"/>
                  </a:cubicBezTo>
                  <a:cubicBezTo>
                    <a:pt x="1" y="3"/>
                    <a:pt x="0" y="2"/>
                    <a:pt x="0" y="2"/>
                  </a:cubicBezTo>
                  <a:cubicBezTo>
                    <a:pt x="0" y="1"/>
                    <a:pt x="0" y="2"/>
                    <a:pt x="0" y="2"/>
                  </a:cubicBezTo>
                  <a:cubicBezTo>
                    <a:pt x="1" y="2"/>
                    <a:pt x="1" y="2"/>
                    <a:pt x="1" y="2"/>
                  </a:cubicBezTo>
                  <a:cubicBezTo>
                    <a:pt x="1" y="1"/>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14">
              <a:extLst>
                <a:ext uri="{FF2B5EF4-FFF2-40B4-BE49-F238E27FC236}">
                  <a16:creationId xmlns:a16="http://schemas.microsoft.com/office/drawing/2014/main" id="{C1C71761-5D29-47C1-8FA5-E08385283D58}"/>
                </a:ext>
              </a:extLst>
            </p:cNvPr>
            <p:cNvSpPr>
              <a:spLocks/>
            </p:cNvSpPr>
            <p:nvPr/>
          </p:nvSpPr>
          <p:spPr bwMode="auto">
            <a:xfrm>
              <a:off x="-2249488" y="5141913"/>
              <a:ext cx="4763" cy="4763"/>
            </a:xfrm>
            <a:custGeom>
              <a:avLst/>
              <a:gdLst>
                <a:gd name="T0" fmla="*/ 1 w 2"/>
                <a:gd name="T1" fmla="*/ 0 h 2"/>
                <a:gd name="T2" fmla="*/ 2 w 2"/>
                <a:gd name="T3" fmla="*/ 1 h 2"/>
                <a:gd name="T4" fmla="*/ 2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2" y="1"/>
                    <a:pt x="2" y="1"/>
                  </a:cubicBezTo>
                  <a:cubicBezTo>
                    <a:pt x="2" y="1"/>
                    <a:pt x="1" y="2"/>
                    <a:pt x="2" y="2"/>
                  </a:cubicBezTo>
                  <a:cubicBezTo>
                    <a:pt x="0" y="2"/>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5">
              <a:extLst>
                <a:ext uri="{FF2B5EF4-FFF2-40B4-BE49-F238E27FC236}">
                  <a16:creationId xmlns:a16="http://schemas.microsoft.com/office/drawing/2014/main" id="{CB01069C-844E-4901-BFC5-7CEAEF0EA410}"/>
                </a:ext>
              </a:extLst>
            </p:cNvPr>
            <p:cNvSpPr>
              <a:spLocks/>
            </p:cNvSpPr>
            <p:nvPr/>
          </p:nvSpPr>
          <p:spPr bwMode="auto">
            <a:xfrm>
              <a:off x="-2654301" y="5143500"/>
              <a:ext cx="3175" cy="7938"/>
            </a:xfrm>
            <a:custGeom>
              <a:avLst/>
              <a:gdLst>
                <a:gd name="T0" fmla="*/ 0 w 2"/>
                <a:gd name="T1" fmla="*/ 1 h 4"/>
                <a:gd name="T2" fmla="*/ 0 w 2"/>
                <a:gd name="T3" fmla="*/ 1 h 4"/>
                <a:gd name="T4" fmla="*/ 0 w 2"/>
                <a:gd name="T5" fmla="*/ 0 h 4"/>
                <a:gd name="T6" fmla="*/ 2 w 2"/>
                <a:gd name="T7" fmla="*/ 3 h 4"/>
                <a:gd name="T8" fmla="*/ 0 w 2"/>
                <a:gd name="T9" fmla="*/ 1 h 4"/>
              </a:gdLst>
              <a:ahLst/>
              <a:cxnLst>
                <a:cxn ang="0">
                  <a:pos x="T0" y="T1"/>
                </a:cxn>
                <a:cxn ang="0">
                  <a:pos x="T2" y="T3"/>
                </a:cxn>
                <a:cxn ang="0">
                  <a:pos x="T4" y="T5"/>
                </a:cxn>
                <a:cxn ang="0">
                  <a:pos x="T6" y="T7"/>
                </a:cxn>
                <a:cxn ang="0">
                  <a:pos x="T8" y="T9"/>
                </a:cxn>
              </a:cxnLst>
              <a:rect l="0" t="0" r="r" b="b"/>
              <a:pathLst>
                <a:path w="2" h="4">
                  <a:moveTo>
                    <a:pt x="0" y="1"/>
                  </a:moveTo>
                  <a:cubicBezTo>
                    <a:pt x="0" y="1"/>
                    <a:pt x="0" y="1"/>
                    <a:pt x="0" y="1"/>
                  </a:cubicBezTo>
                  <a:cubicBezTo>
                    <a:pt x="1" y="1"/>
                    <a:pt x="0" y="0"/>
                    <a:pt x="0" y="0"/>
                  </a:cubicBezTo>
                  <a:cubicBezTo>
                    <a:pt x="2" y="1"/>
                    <a:pt x="1" y="2"/>
                    <a:pt x="2" y="3"/>
                  </a:cubicBezTo>
                  <a:cubicBezTo>
                    <a:pt x="1" y="4"/>
                    <a:pt x="2" y="0"/>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16">
              <a:extLst>
                <a:ext uri="{FF2B5EF4-FFF2-40B4-BE49-F238E27FC236}">
                  <a16:creationId xmlns:a16="http://schemas.microsoft.com/office/drawing/2014/main" id="{09F77D4B-CC9A-4571-B413-128535B419B6}"/>
                </a:ext>
              </a:extLst>
            </p:cNvPr>
            <p:cNvSpPr>
              <a:spLocks/>
            </p:cNvSpPr>
            <p:nvPr/>
          </p:nvSpPr>
          <p:spPr bwMode="auto">
            <a:xfrm>
              <a:off x="-2952751" y="5146675"/>
              <a:ext cx="1588" cy="3175"/>
            </a:xfrm>
            <a:custGeom>
              <a:avLst/>
              <a:gdLst>
                <a:gd name="T0" fmla="*/ 0 w 1"/>
                <a:gd name="T1" fmla="*/ 1 h 2"/>
                <a:gd name="T2" fmla="*/ 0 w 1"/>
                <a:gd name="T3" fmla="*/ 1 h 2"/>
                <a:gd name="T4" fmla="*/ 0 w 1"/>
                <a:gd name="T5" fmla="*/ 0 h 2"/>
                <a:gd name="T6" fmla="*/ 1 w 1"/>
                <a:gd name="T7" fmla="*/ 0 h 2"/>
                <a:gd name="T8" fmla="*/ 1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0" y="1"/>
                    <a:pt x="0" y="1"/>
                    <a:pt x="0" y="1"/>
                  </a:cubicBezTo>
                  <a:cubicBezTo>
                    <a:pt x="0" y="0"/>
                    <a:pt x="0" y="0"/>
                    <a:pt x="0" y="0"/>
                  </a:cubicBezTo>
                  <a:cubicBezTo>
                    <a:pt x="0" y="0"/>
                    <a:pt x="0" y="1"/>
                    <a:pt x="1" y="0"/>
                  </a:cubicBezTo>
                  <a:cubicBezTo>
                    <a:pt x="1" y="1"/>
                    <a:pt x="0" y="1"/>
                    <a:pt x="1" y="1"/>
                  </a:cubicBezTo>
                  <a:cubicBezTo>
                    <a:pt x="1" y="2"/>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17">
              <a:extLst>
                <a:ext uri="{FF2B5EF4-FFF2-40B4-BE49-F238E27FC236}">
                  <a16:creationId xmlns:a16="http://schemas.microsoft.com/office/drawing/2014/main" id="{6425A6A4-87C9-45E1-A7AE-214C15313AB7}"/>
                </a:ext>
              </a:extLst>
            </p:cNvPr>
            <p:cNvSpPr>
              <a:spLocks/>
            </p:cNvSpPr>
            <p:nvPr/>
          </p:nvSpPr>
          <p:spPr bwMode="auto">
            <a:xfrm>
              <a:off x="-3025776" y="5146675"/>
              <a:ext cx="6350" cy="12700"/>
            </a:xfrm>
            <a:custGeom>
              <a:avLst/>
              <a:gdLst>
                <a:gd name="T0" fmla="*/ 2 w 3"/>
                <a:gd name="T1" fmla="*/ 6 h 7"/>
                <a:gd name="T2" fmla="*/ 2 w 3"/>
                <a:gd name="T3" fmla="*/ 7 h 7"/>
                <a:gd name="T4" fmla="*/ 0 w 3"/>
                <a:gd name="T5" fmla="*/ 3 h 7"/>
                <a:gd name="T6" fmla="*/ 1 w 3"/>
                <a:gd name="T7" fmla="*/ 2 h 7"/>
                <a:gd name="T8" fmla="*/ 1 w 3"/>
                <a:gd name="T9" fmla="*/ 2 h 7"/>
                <a:gd name="T10" fmla="*/ 2 w 3"/>
                <a:gd name="T11" fmla="*/ 0 h 7"/>
                <a:gd name="T12" fmla="*/ 3 w 3"/>
                <a:gd name="T13" fmla="*/ 2 h 7"/>
                <a:gd name="T14" fmla="*/ 2 w 3"/>
                <a:gd name="T15" fmla="*/ 2 h 7"/>
                <a:gd name="T16" fmla="*/ 3 w 3"/>
                <a:gd name="T17" fmla="*/ 3 h 7"/>
                <a:gd name="T18" fmla="*/ 3 w 3"/>
                <a:gd name="T19" fmla="*/ 6 h 7"/>
                <a:gd name="T20" fmla="*/ 2 w 3"/>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7">
                  <a:moveTo>
                    <a:pt x="2" y="6"/>
                  </a:moveTo>
                  <a:cubicBezTo>
                    <a:pt x="3" y="6"/>
                    <a:pt x="2" y="7"/>
                    <a:pt x="2" y="7"/>
                  </a:cubicBezTo>
                  <a:cubicBezTo>
                    <a:pt x="1" y="7"/>
                    <a:pt x="2" y="3"/>
                    <a:pt x="0" y="3"/>
                  </a:cubicBezTo>
                  <a:cubicBezTo>
                    <a:pt x="1" y="3"/>
                    <a:pt x="2" y="3"/>
                    <a:pt x="1" y="2"/>
                  </a:cubicBezTo>
                  <a:cubicBezTo>
                    <a:pt x="1" y="2"/>
                    <a:pt x="1" y="2"/>
                    <a:pt x="1" y="2"/>
                  </a:cubicBezTo>
                  <a:cubicBezTo>
                    <a:pt x="0" y="1"/>
                    <a:pt x="2" y="1"/>
                    <a:pt x="2" y="0"/>
                  </a:cubicBezTo>
                  <a:cubicBezTo>
                    <a:pt x="3" y="0"/>
                    <a:pt x="2" y="2"/>
                    <a:pt x="3" y="2"/>
                  </a:cubicBezTo>
                  <a:cubicBezTo>
                    <a:pt x="3" y="3"/>
                    <a:pt x="3" y="2"/>
                    <a:pt x="2" y="2"/>
                  </a:cubicBezTo>
                  <a:cubicBezTo>
                    <a:pt x="2" y="3"/>
                    <a:pt x="3" y="3"/>
                    <a:pt x="3" y="3"/>
                  </a:cubicBezTo>
                  <a:cubicBezTo>
                    <a:pt x="2" y="4"/>
                    <a:pt x="3" y="5"/>
                    <a:pt x="3" y="6"/>
                  </a:cubicBezTo>
                  <a:cubicBezTo>
                    <a:pt x="3" y="6"/>
                    <a:pt x="1" y="7"/>
                    <a:pt x="2" y="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18">
              <a:extLst>
                <a:ext uri="{FF2B5EF4-FFF2-40B4-BE49-F238E27FC236}">
                  <a16:creationId xmlns:a16="http://schemas.microsoft.com/office/drawing/2014/main" id="{99B31BC9-296A-4496-93AC-5CBD33229498}"/>
                </a:ext>
              </a:extLst>
            </p:cNvPr>
            <p:cNvSpPr>
              <a:spLocks/>
            </p:cNvSpPr>
            <p:nvPr/>
          </p:nvSpPr>
          <p:spPr bwMode="auto">
            <a:xfrm>
              <a:off x="-3259138" y="5149850"/>
              <a:ext cx="52388" cy="123825"/>
            </a:xfrm>
            <a:custGeom>
              <a:avLst/>
              <a:gdLst>
                <a:gd name="T0" fmla="*/ 11 w 29"/>
                <a:gd name="T1" fmla="*/ 13 h 67"/>
                <a:gd name="T2" fmla="*/ 13 w 29"/>
                <a:gd name="T3" fmla="*/ 11 h 67"/>
                <a:gd name="T4" fmla="*/ 12 w 29"/>
                <a:gd name="T5" fmla="*/ 11 h 67"/>
                <a:gd name="T6" fmla="*/ 11 w 29"/>
                <a:gd name="T7" fmla="*/ 9 h 67"/>
                <a:gd name="T8" fmla="*/ 11 w 29"/>
                <a:gd name="T9" fmla="*/ 9 h 67"/>
                <a:gd name="T10" fmla="*/ 13 w 29"/>
                <a:gd name="T11" fmla="*/ 5 h 67"/>
                <a:gd name="T12" fmla="*/ 18 w 29"/>
                <a:gd name="T13" fmla="*/ 0 h 67"/>
                <a:gd name="T14" fmla="*/ 20 w 29"/>
                <a:gd name="T15" fmla="*/ 1 h 67"/>
                <a:gd name="T16" fmla="*/ 15 w 29"/>
                <a:gd name="T17" fmla="*/ 7 h 67"/>
                <a:gd name="T18" fmla="*/ 17 w 29"/>
                <a:gd name="T19" fmla="*/ 8 h 67"/>
                <a:gd name="T20" fmla="*/ 22 w 29"/>
                <a:gd name="T21" fmla="*/ 2 h 67"/>
                <a:gd name="T22" fmla="*/ 23 w 29"/>
                <a:gd name="T23" fmla="*/ 3 h 67"/>
                <a:gd name="T24" fmla="*/ 15 w 29"/>
                <a:gd name="T25" fmla="*/ 13 h 67"/>
                <a:gd name="T26" fmla="*/ 13 w 29"/>
                <a:gd name="T27" fmla="*/ 12 h 67"/>
                <a:gd name="T28" fmla="*/ 13 w 29"/>
                <a:gd name="T29" fmla="*/ 15 h 67"/>
                <a:gd name="T30" fmla="*/ 12 w 29"/>
                <a:gd name="T31" fmla="*/ 15 h 67"/>
                <a:gd name="T32" fmla="*/ 13 w 29"/>
                <a:gd name="T33" fmla="*/ 16 h 67"/>
                <a:gd name="T34" fmla="*/ 12 w 29"/>
                <a:gd name="T35" fmla="*/ 19 h 67"/>
                <a:gd name="T36" fmla="*/ 9 w 29"/>
                <a:gd name="T37" fmla="*/ 24 h 67"/>
                <a:gd name="T38" fmla="*/ 7 w 29"/>
                <a:gd name="T39" fmla="*/ 29 h 67"/>
                <a:gd name="T40" fmla="*/ 6 w 29"/>
                <a:gd name="T41" fmla="*/ 42 h 67"/>
                <a:gd name="T42" fmla="*/ 9 w 29"/>
                <a:gd name="T43" fmla="*/ 33 h 67"/>
                <a:gd name="T44" fmla="*/ 18 w 29"/>
                <a:gd name="T45" fmla="*/ 15 h 67"/>
                <a:gd name="T46" fmla="*/ 19 w 29"/>
                <a:gd name="T47" fmla="*/ 12 h 67"/>
                <a:gd name="T48" fmla="*/ 21 w 29"/>
                <a:gd name="T49" fmla="*/ 11 h 67"/>
                <a:gd name="T50" fmla="*/ 24 w 29"/>
                <a:gd name="T51" fmla="*/ 6 h 67"/>
                <a:gd name="T52" fmla="*/ 24 w 29"/>
                <a:gd name="T53" fmla="*/ 5 h 67"/>
                <a:gd name="T54" fmla="*/ 29 w 29"/>
                <a:gd name="T55" fmla="*/ 3 h 67"/>
                <a:gd name="T56" fmla="*/ 24 w 29"/>
                <a:gd name="T57" fmla="*/ 9 h 67"/>
                <a:gd name="T58" fmla="*/ 23 w 29"/>
                <a:gd name="T59" fmla="*/ 11 h 67"/>
                <a:gd name="T60" fmla="*/ 23 w 29"/>
                <a:gd name="T61" fmla="*/ 13 h 67"/>
                <a:gd name="T62" fmla="*/ 18 w 29"/>
                <a:gd name="T63" fmla="*/ 19 h 67"/>
                <a:gd name="T64" fmla="*/ 13 w 29"/>
                <a:gd name="T65" fmla="*/ 30 h 67"/>
                <a:gd name="T66" fmla="*/ 14 w 29"/>
                <a:gd name="T67" fmla="*/ 32 h 67"/>
                <a:gd name="T68" fmla="*/ 11 w 29"/>
                <a:gd name="T69" fmla="*/ 48 h 67"/>
                <a:gd name="T70" fmla="*/ 6 w 29"/>
                <a:gd name="T71" fmla="*/ 67 h 67"/>
                <a:gd name="T72" fmla="*/ 4 w 29"/>
                <a:gd name="T73" fmla="*/ 67 h 67"/>
                <a:gd name="T74" fmla="*/ 10 w 29"/>
                <a:gd name="T75" fmla="*/ 41 h 67"/>
                <a:gd name="T76" fmla="*/ 9 w 29"/>
                <a:gd name="T77" fmla="*/ 41 h 67"/>
                <a:gd name="T78" fmla="*/ 9 w 29"/>
                <a:gd name="T79" fmla="*/ 39 h 67"/>
                <a:gd name="T80" fmla="*/ 6 w 29"/>
                <a:gd name="T81" fmla="*/ 44 h 67"/>
                <a:gd name="T82" fmla="*/ 2 w 29"/>
                <a:gd name="T83" fmla="*/ 63 h 67"/>
                <a:gd name="T84" fmla="*/ 0 w 29"/>
                <a:gd name="T85" fmla="*/ 65 h 67"/>
                <a:gd name="T86" fmla="*/ 4 w 29"/>
                <a:gd name="T87" fmla="*/ 40 h 67"/>
                <a:gd name="T88" fmla="*/ 3 w 29"/>
                <a:gd name="T89" fmla="*/ 39 h 67"/>
                <a:gd name="T90" fmla="*/ 5 w 29"/>
                <a:gd name="T91" fmla="*/ 38 h 67"/>
                <a:gd name="T92" fmla="*/ 3 w 29"/>
                <a:gd name="T93" fmla="*/ 38 h 67"/>
                <a:gd name="T94" fmla="*/ 11 w 29"/>
                <a:gd name="T95" fmla="*/ 1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 h="67">
                  <a:moveTo>
                    <a:pt x="11" y="13"/>
                  </a:moveTo>
                  <a:cubicBezTo>
                    <a:pt x="13" y="14"/>
                    <a:pt x="12" y="11"/>
                    <a:pt x="13" y="11"/>
                  </a:cubicBezTo>
                  <a:cubicBezTo>
                    <a:pt x="13" y="10"/>
                    <a:pt x="12" y="11"/>
                    <a:pt x="12" y="11"/>
                  </a:cubicBezTo>
                  <a:cubicBezTo>
                    <a:pt x="11" y="10"/>
                    <a:pt x="11" y="10"/>
                    <a:pt x="11" y="9"/>
                  </a:cubicBezTo>
                  <a:cubicBezTo>
                    <a:pt x="11" y="9"/>
                    <a:pt x="11" y="9"/>
                    <a:pt x="11" y="9"/>
                  </a:cubicBezTo>
                  <a:cubicBezTo>
                    <a:pt x="10" y="8"/>
                    <a:pt x="14" y="7"/>
                    <a:pt x="13" y="5"/>
                  </a:cubicBezTo>
                  <a:cubicBezTo>
                    <a:pt x="15" y="5"/>
                    <a:pt x="16" y="1"/>
                    <a:pt x="18" y="0"/>
                  </a:cubicBezTo>
                  <a:cubicBezTo>
                    <a:pt x="19" y="0"/>
                    <a:pt x="20" y="0"/>
                    <a:pt x="20" y="1"/>
                  </a:cubicBezTo>
                  <a:cubicBezTo>
                    <a:pt x="18" y="3"/>
                    <a:pt x="16" y="5"/>
                    <a:pt x="15" y="7"/>
                  </a:cubicBezTo>
                  <a:cubicBezTo>
                    <a:pt x="15" y="8"/>
                    <a:pt x="16" y="7"/>
                    <a:pt x="17" y="8"/>
                  </a:cubicBezTo>
                  <a:cubicBezTo>
                    <a:pt x="18" y="6"/>
                    <a:pt x="20" y="4"/>
                    <a:pt x="22" y="2"/>
                  </a:cubicBezTo>
                  <a:cubicBezTo>
                    <a:pt x="23" y="2"/>
                    <a:pt x="23" y="3"/>
                    <a:pt x="23" y="3"/>
                  </a:cubicBezTo>
                  <a:cubicBezTo>
                    <a:pt x="21" y="7"/>
                    <a:pt x="18" y="9"/>
                    <a:pt x="15" y="13"/>
                  </a:cubicBezTo>
                  <a:cubicBezTo>
                    <a:pt x="14" y="13"/>
                    <a:pt x="14" y="12"/>
                    <a:pt x="13" y="12"/>
                  </a:cubicBezTo>
                  <a:cubicBezTo>
                    <a:pt x="12" y="13"/>
                    <a:pt x="13" y="13"/>
                    <a:pt x="13" y="15"/>
                  </a:cubicBezTo>
                  <a:cubicBezTo>
                    <a:pt x="13" y="15"/>
                    <a:pt x="12" y="15"/>
                    <a:pt x="12" y="15"/>
                  </a:cubicBezTo>
                  <a:cubicBezTo>
                    <a:pt x="12" y="15"/>
                    <a:pt x="12" y="16"/>
                    <a:pt x="13" y="16"/>
                  </a:cubicBezTo>
                  <a:cubicBezTo>
                    <a:pt x="12" y="16"/>
                    <a:pt x="12" y="18"/>
                    <a:pt x="12" y="19"/>
                  </a:cubicBezTo>
                  <a:cubicBezTo>
                    <a:pt x="10" y="20"/>
                    <a:pt x="10" y="22"/>
                    <a:pt x="9" y="24"/>
                  </a:cubicBezTo>
                  <a:cubicBezTo>
                    <a:pt x="8" y="25"/>
                    <a:pt x="9" y="28"/>
                    <a:pt x="7" y="29"/>
                  </a:cubicBezTo>
                  <a:cubicBezTo>
                    <a:pt x="7" y="34"/>
                    <a:pt x="7" y="37"/>
                    <a:pt x="6" y="42"/>
                  </a:cubicBezTo>
                  <a:cubicBezTo>
                    <a:pt x="8" y="39"/>
                    <a:pt x="8" y="36"/>
                    <a:pt x="9" y="33"/>
                  </a:cubicBezTo>
                  <a:cubicBezTo>
                    <a:pt x="12" y="29"/>
                    <a:pt x="16" y="20"/>
                    <a:pt x="18" y="15"/>
                  </a:cubicBezTo>
                  <a:cubicBezTo>
                    <a:pt x="19" y="14"/>
                    <a:pt x="18" y="13"/>
                    <a:pt x="19" y="12"/>
                  </a:cubicBezTo>
                  <a:cubicBezTo>
                    <a:pt x="19" y="13"/>
                    <a:pt x="21" y="11"/>
                    <a:pt x="21" y="11"/>
                  </a:cubicBezTo>
                  <a:cubicBezTo>
                    <a:pt x="22" y="10"/>
                    <a:pt x="23" y="8"/>
                    <a:pt x="24" y="6"/>
                  </a:cubicBezTo>
                  <a:cubicBezTo>
                    <a:pt x="24" y="6"/>
                    <a:pt x="25" y="5"/>
                    <a:pt x="24" y="5"/>
                  </a:cubicBezTo>
                  <a:cubicBezTo>
                    <a:pt x="26" y="5"/>
                    <a:pt x="27" y="2"/>
                    <a:pt x="29" y="3"/>
                  </a:cubicBezTo>
                  <a:cubicBezTo>
                    <a:pt x="28" y="6"/>
                    <a:pt x="25" y="7"/>
                    <a:pt x="24" y="9"/>
                  </a:cubicBezTo>
                  <a:cubicBezTo>
                    <a:pt x="24" y="10"/>
                    <a:pt x="23" y="10"/>
                    <a:pt x="23" y="11"/>
                  </a:cubicBezTo>
                  <a:cubicBezTo>
                    <a:pt x="23" y="12"/>
                    <a:pt x="22" y="12"/>
                    <a:pt x="23" y="13"/>
                  </a:cubicBezTo>
                  <a:cubicBezTo>
                    <a:pt x="21" y="14"/>
                    <a:pt x="19" y="16"/>
                    <a:pt x="18" y="19"/>
                  </a:cubicBezTo>
                  <a:cubicBezTo>
                    <a:pt x="16" y="22"/>
                    <a:pt x="15" y="27"/>
                    <a:pt x="13" y="30"/>
                  </a:cubicBezTo>
                  <a:cubicBezTo>
                    <a:pt x="13" y="31"/>
                    <a:pt x="13" y="32"/>
                    <a:pt x="14" y="32"/>
                  </a:cubicBezTo>
                  <a:cubicBezTo>
                    <a:pt x="11" y="37"/>
                    <a:pt x="12" y="43"/>
                    <a:pt x="11" y="48"/>
                  </a:cubicBezTo>
                  <a:cubicBezTo>
                    <a:pt x="9" y="54"/>
                    <a:pt x="8" y="61"/>
                    <a:pt x="6" y="67"/>
                  </a:cubicBezTo>
                  <a:cubicBezTo>
                    <a:pt x="5" y="66"/>
                    <a:pt x="5" y="67"/>
                    <a:pt x="4" y="67"/>
                  </a:cubicBezTo>
                  <a:cubicBezTo>
                    <a:pt x="7" y="59"/>
                    <a:pt x="9" y="50"/>
                    <a:pt x="10" y="41"/>
                  </a:cubicBezTo>
                  <a:cubicBezTo>
                    <a:pt x="10" y="41"/>
                    <a:pt x="9" y="41"/>
                    <a:pt x="9" y="41"/>
                  </a:cubicBezTo>
                  <a:cubicBezTo>
                    <a:pt x="10" y="40"/>
                    <a:pt x="9" y="40"/>
                    <a:pt x="9" y="39"/>
                  </a:cubicBezTo>
                  <a:cubicBezTo>
                    <a:pt x="7" y="40"/>
                    <a:pt x="9" y="43"/>
                    <a:pt x="6" y="44"/>
                  </a:cubicBezTo>
                  <a:cubicBezTo>
                    <a:pt x="5" y="50"/>
                    <a:pt x="3" y="56"/>
                    <a:pt x="2" y="63"/>
                  </a:cubicBezTo>
                  <a:cubicBezTo>
                    <a:pt x="1" y="64"/>
                    <a:pt x="1" y="65"/>
                    <a:pt x="0" y="65"/>
                  </a:cubicBezTo>
                  <a:cubicBezTo>
                    <a:pt x="1" y="56"/>
                    <a:pt x="4" y="48"/>
                    <a:pt x="4" y="40"/>
                  </a:cubicBezTo>
                  <a:cubicBezTo>
                    <a:pt x="4" y="39"/>
                    <a:pt x="3" y="40"/>
                    <a:pt x="3" y="39"/>
                  </a:cubicBezTo>
                  <a:cubicBezTo>
                    <a:pt x="3" y="39"/>
                    <a:pt x="4" y="39"/>
                    <a:pt x="5" y="38"/>
                  </a:cubicBezTo>
                  <a:cubicBezTo>
                    <a:pt x="5" y="37"/>
                    <a:pt x="3" y="38"/>
                    <a:pt x="3" y="38"/>
                  </a:cubicBezTo>
                  <a:cubicBezTo>
                    <a:pt x="5" y="30"/>
                    <a:pt x="10" y="20"/>
                    <a:pt x="11" y="1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9">
              <a:extLst>
                <a:ext uri="{FF2B5EF4-FFF2-40B4-BE49-F238E27FC236}">
                  <a16:creationId xmlns:a16="http://schemas.microsoft.com/office/drawing/2014/main" id="{E4D2273D-6323-4BF4-A890-A9529EBC37BB}"/>
                </a:ext>
              </a:extLst>
            </p:cNvPr>
            <p:cNvSpPr>
              <a:spLocks/>
            </p:cNvSpPr>
            <p:nvPr/>
          </p:nvSpPr>
          <p:spPr bwMode="auto">
            <a:xfrm>
              <a:off x="-2944813" y="5154613"/>
              <a:ext cx="4763" cy="6350"/>
            </a:xfrm>
            <a:custGeom>
              <a:avLst/>
              <a:gdLst>
                <a:gd name="T0" fmla="*/ 1 w 2"/>
                <a:gd name="T1" fmla="*/ 1 h 3"/>
                <a:gd name="T2" fmla="*/ 1 w 2"/>
                <a:gd name="T3" fmla="*/ 1 h 3"/>
                <a:gd name="T4" fmla="*/ 0 w 2"/>
                <a:gd name="T5" fmla="*/ 2 h 3"/>
                <a:gd name="T6" fmla="*/ 1 w 2"/>
                <a:gd name="T7" fmla="*/ 0 h 3"/>
                <a:gd name="T8" fmla="*/ 1 w 2"/>
                <a:gd name="T9" fmla="*/ 1 h 3"/>
              </a:gdLst>
              <a:ahLst/>
              <a:cxnLst>
                <a:cxn ang="0">
                  <a:pos x="T0" y="T1"/>
                </a:cxn>
                <a:cxn ang="0">
                  <a:pos x="T2" y="T3"/>
                </a:cxn>
                <a:cxn ang="0">
                  <a:pos x="T4" y="T5"/>
                </a:cxn>
                <a:cxn ang="0">
                  <a:pos x="T6" y="T7"/>
                </a:cxn>
                <a:cxn ang="0">
                  <a:pos x="T8" y="T9"/>
                </a:cxn>
              </a:cxnLst>
              <a:rect l="0" t="0" r="r" b="b"/>
              <a:pathLst>
                <a:path w="2" h="3">
                  <a:moveTo>
                    <a:pt x="1" y="1"/>
                  </a:moveTo>
                  <a:cubicBezTo>
                    <a:pt x="1" y="3"/>
                    <a:pt x="1" y="2"/>
                    <a:pt x="1" y="1"/>
                  </a:cubicBezTo>
                  <a:cubicBezTo>
                    <a:pt x="0" y="1"/>
                    <a:pt x="1" y="2"/>
                    <a:pt x="0" y="2"/>
                  </a:cubicBezTo>
                  <a:cubicBezTo>
                    <a:pt x="0" y="1"/>
                    <a:pt x="1" y="1"/>
                    <a:pt x="1" y="0"/>
                  </a:cubicBezTo>
                  <a:cubicBezTo>
                    <a:pt x="2" y="1"/>
                    <a:pt x="2" y="3"/>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0">
              <a:extLst>
                <a:ext uri="{FF2B5EF4-FFF2-40B4-BE49-F238E27FC236}">
                  <a16:creationId xmlns:a16="http://schemas.microsoft.com/office/drawing/2014/main" id="{A6681C2A-7262-42D2-8E44-908ADB6C683B}"/>
                </a:ext>
              </a:extLst>
            </p:cNvPr>
            <p:cNvSpPr>
              <a:spLocks/>
            </p:cNvSpPr>
            <p:nvPr/>
          </p:nvSpPr>
          <p:spPr bwMode="auto">
            <a:xfrm>
              <a:off x="-3024188" y="5159375"/>
              <a:ext cx="3175" cy="4763"/>
            </a:xfrm>
            <a:custGeom>
              <a:avLst/>
              <a:gdLst>
                <a:gd name="T0" fmla="*/ 1 w 1"/>
                <a:gd name="T1" fmla="*/ 2 h 3"/>
                <a:gd name="T2" fmla="*/ 0 w 1"/>
                <a:gd name="T3" fmla="*/ 1 h 3"/>
                <a:gd name="T4" fmla="*/ 1 w 1"/>
                <a:gd name="T5" fmla="*/ 2 h 3"/>
                <a:gd name="T6" fmla="*/ 1 w 1"/>
                <a:gd name="T7" fmla="*/ 3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0" y="2"/>
                    <a:pt x="1" y="1"/>
                    <a:pt x="0" y="1"/>
                  </a:cubicBezTo>
                  <a:cubicBezTo>
                    <a:pt x="1" y="0"/>
                    <a:pt x="1" y="2"/>
                    <a:pt x="1" y="2"/>
                  </a:cubicBezTo>
                  <a:cubicBezTo>
                    <a:pt x="1" y="2"/>
                    <a:pt x="1" y="2"/>
                    <a:pt x="1" y="3"/>
                  </a:cubicBezTo>
                  <a:cubicBezTo>
                    <a:pt x="1" y="3"/>
                    <a:pt x="1" y="2"/>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21">
              <a:extLst>
                <a:ext uri="{FF2B5EF4-FFF2-40B4-BE49-F238E27FC236}">
                  <a16:creationId xmlns:a16="http://schemas.microsoft.com/office/drawing/2014/main" id="{062EC0D6-EF03-4193-BADF-8677428F3097}"/>
                </a:ext>
              </a:extLst>
            </p:cNvPr>
            <p:cNvSpPr>
              <a:spLocks/>
            </p:cNvSpPr>
            <p:nvPr/>
          </p:nvSpPr>
          <p:spPr bwMode="auto">
            <a:xfrm>
              <a:off x="-3267076" y="5162550"/>
              <a:ext cx="3175" cy="4763"/>
            </a:xfrm>
            <a:custGeom>
              <a:avLst/>
              <a:gdLst>
                <a:gd name="T0" fmla="*/ 1 w 2"/>
                <a:gd name="T1" fmla="*/ 0 h 3"/>
                <a:gd name="T2" fmla="*/ 1 w 2"/>
                <a:gd name="T3" fmla="*/ 0 h 3"/>
                <a:gd name="T4" fmla="*/ 2 w 2"/>
                <a:gd name="T5" fmla="*/ 1 h 3"/>
                <a:gd name="T6" fmla="*/ 2 w 2"/>
                <a:gd name="T7" fmla="*/ 3 h 3"/>
                <a:gd name="T8" fmla="*/ 1 w 2"/>
                <a:gd name="T9" fmla="*/ 3 h 3"/>
                <a:gd name="T10" fmla="*/ 2 w 2"/>
                <a:gd name="T11" fmla="*/ 2 h 3"/>
                <a:gd name="T12" fmla="*/ 0 w 2"/>
                <a:gd name="T13" fmla="*/ 2 h 3"/>
                <a:gd name="T14" fmla="*/ 0 w 2"/>
                <a:gd name="T15" fmla="*/ 1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cubicBezTo>
                    <a:pt x="1" y="0"/>
                    <a:pt x="1" y="1"/>
                    <a:pt x="1" y="0"/>
                  </a:cubicBezTo>
                  <a:cubicBezTo>
                    <a:pt x="2" y="1"/>
                    <a:pt x="1" y="2"/>
                    <a:pt x="2" y="1"/>
                  </a:cubicBezTo>
                  <a:cubicBezTo>
                    <a:pt x="2" y="2"/>
                    <a:pt x="1" y="2"/>
                    <a:pt x="2" y="3"/>
                  </a:cubicBezTo>
                  <a:cubicBezTo>
                    <a:pt x="1" y="3"/>
                    <a:pt x="1" y="3"/>
                    <a:pt x="1" y="3"/>
                  </a:cubicBezTo>
                  <a:cubicBezTo>
                    <a:pt x="1" y="3"/>
                    <a:pt x="1" y="2"/>
                    <a:pt x="2" y="2"/>
                  </a:cubicBezTo>
                  <a:cubicBezTo>
                    <a:pt x="1" y="1"/>
                    <a:pt x="0" y="2"/>
                    <a:pt x="0" y="2"/>
                  </a:cubicBezTo>
                  <a:cubicBezTo>
                    <a:pt x="0" y="2"/>
                    <a:pt x="0" y="1"/>
                    <a:pt x="0" y="1"/>
                  </a:cubicBezTo>
                  <a:cubicBezTo>
                    <a:pt x="0"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22">
              <a:extLst>
                <a:ext uri="{FF2B5EF4-FFF2-40B4-BE49-F238E27FC236}">
                  <a16:creationId xmlns:a16="http://schemas.microsoft.com/office/drawing/2014/main" id="{1B875418-0ACC-4A80-8137-8F896F638CFC}"/>
                </a:ext>
              </a:extLst>
            </p:cNvPr>
            <p:cNvSpPr>
              <a:spLocks/>
            </p:cNvSpPr>
            <p:nvPr/>
          </p:nvSpPr>
          <p:spPr bwMode="auto">
            <a:xfrm>
              <a:off x="-3260726" y="5164138"/>
              <a:ext cx="3175" cy="6350"/>
            </a:xfrm>
            <a:custGeom>
              <a:avLst/>
              <a:gdLst>
                <a:gd name="T0" fmla="*/ 1 w 2"/>
                <a:gd name="T1" fmla="*/ 1 h 3"/>
                <a:gd name="T2" fmla="*/ 0 w 2"/>
                <a:gd name="T3" fmla="*/ 3 h 3"/>
                <a:gd name="T4" fmla="*/ 0 w 2"/>
                <a:gd name="T5" fmla="*/ 1 h 3"/>
                <a:gd name="T6" fmla="*/ 0 w 2"/>
                <a:gd name="T7" fmla="*/ 0 h 3"/>
                <a:gd name="T8" fmla="*/ 1 w 2"/>
                <a:gd name="T9" fmla="*/ 1 h 3"/>
              </a:gdLst>
              <a:ahLst/>
              <a:cxnLst>
                <a:cxn ang="0">
                  <a:pos x="T0" y="T1"/>
                </a:cxn>
                <a:cxn ang="0">
                  <a:pos x="T2" y="T3"/>
                </a:cxn>
                <a:cxn ang="0">
                  <a:pos x="T4" y="T5"/>
                </a:cxn>
                <a:cxn ang="0">
                  <a:pos x="T6" y="T7"/>
                </a:cxn>
                <a:cxn ang="0">
                  <a:pos x="T8" y="T9"/>
                </a:cxn>
              </a:cxnLst>
              <a:rect l="0" t="0" r="r" b="b"/>
              <a:pathLst>
                <a:path w="2" h="3">
                  <a:moveTo>
                    <a:pt x="1" y="1"/>
                  </a:moveTo>
                  <a:cubicBezTo>
                    <a:pt x="2" y="2"/>
                    <a:pt x="0" y="2"/>
                    <a:pt x="0" y="3"/>
                  </a:cubicBezTo>
                  <a:cubicBezTo>
                    <a:pt x="0" y="2"/>
                    <a:pt x="1" y="2"/>
                    <a:pt x="0" y="1"/>
                  </a:cubicBezTo>
                  <a:cubicBezTo>
                    <a:pt x="0" y="1"/>
                    <a:pt x="0" y="1"/>
                    <a:pt x="0" y="0"/>
                  </a:cubicBezTo>
                  <a:cubicBezTo>
                    <a:pt x="1" y="1"/>
                    <a:pt x="1" y="2"/>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23">
              <a:extLst>
                <a:ext uri="{FF2B5EF4-FFF2-40B4-BE49-F238E27FC236}">
                  <a16:creationId xmlns:a16="http://schemas.microsoft.com/office/drawing/2014/main" id="{BDFCFEF6-AE19-4654-B32C-8BFF656C09F3}"/>
                </a:ext>
              </a:extLst>
            </p:cNvPr>
            <p:cNvSpPr>
              <a:spLocks/>
            </p:cNvSpPr>
            <p:nvPr/>
          </p:nvSpPr>
          <p:spPr bwMode="auto">
            <a:xfrm>
              <a:off x="-3024188" y="5165725"/>
              <a:ext cx="4763" cy="6350"/>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24">
              <a:extLst>
                <a:ext uri="{FF2B5EF4-FFF2-40B4-BE49-F238E27FC236}">
                  <a16:creationId xmlns:a16="http://schemas.microsoft.com/office/drawing/2014/main" id="{173F65ED-E122-4AA3-9078-4B97C9823813}"/>
                </a:ext>
              </a:extLst>
            </p:cNvPr>
            <p:cNvSpPr>
              <a:spLocks/>
            </p:cNvSpPr>
            <p:nvPr/>
          </p:nvSpPr>
          <p:spPr bwMode="auto">
            <a:xfrm>
              <a:off x="-3219451" y="5175250"/>
              <a:ext cx="52388" cy="119063"/>
            </a:xfrm>
            <a:custGeom>
              <a:avLst/>
              <a:gdLst>
                <a:gd name="T0" fmla="*/ 12 w 28"/>
                <a:gd name="T1" fmla="*/ 18 h 65"/>
                <a:gd name="T2" fmla="*/ 13 w 28"/>
                <a:gd name="T3" fmla="*/ 18 h 65"/>
                <a:gd name="T4" fmla="*/ 13 w 28"/>
                <a:gd name="T5" fmla="*/ 17 h 65"/>
                <a:gd name="T6" fmla="*/ 16 w 28"/>
                <a:gd name="T7" fmla="*/ 13 h 65"/>
                <a:gd name="T8" fmla="*/ 14 w 28"/>
                <a:gd name="T9" fmla="*/ 13 h 65"/>
                <a:gd name="T10" fmla="*/ 13 w 28"/>
                <a:gd name="T11" fmla="*/ 12 h 65"/>
                <a:gd name="T12" fmla="*/ 23 w 28"/>
                <a:gd name="T13" fmla="*/ 0 h 65"/>
                <a:gd name="T14" fmla="*/ 24 w 28"/>
                <a:gd name="T15" fmla="*/ 0 h 65"/>
                <a:gd name="T16" fmla="*/ 25 w 28"/>
                <a:gd name="T17" fmla="*/ 0 h 65"/>
                <a:gd name="T18" fmla="*/ 18 w 28"/>
                <a:gd name="T19" fmla="*/ 10 h 65"/>
                <a:gd name="T20" fmla="*/ 20 w 28"/>
                <a:gd name="T21" fmla="*/ 11 h 65"/>
                <a:gd name="T22" fmla="*/ 23 w 28"/>
                <a:gd name="T23" fmla="*/ 7 h 65"/>
                <a:gd name="T24" fmla="*/ 27 w 28"/>
                <a:gd name="T25" fmla="*/ 3 h 65"/>
                <a:gd name="T26" fmla="*/ 28 w 28"/>
                <a:gd name="T27" fmla="*/ 4 h 65"/>
                <a:gd name="T28" fmla="*/ 24 w 28"/>
                <a:gd name="T29" fmla="*/ 9 h 65"/>
                <a:gd name="T30" fmla="*/ 24 w 28"/>
                <a:gd name="T31" fmla="*/ 10 h 65"/>
                <a:gd name="T32" fmla="*/ 19 w 28"/>
                <a:gd name="T33" fmla="*/ 22 h 65"/>
                <a:gd name="T34" fmla="*/ 19 w 28"/>
                <a:gd name="T35" fmla="*/ 21 h 65"/>
                <a:gd name="T36" fmla="*/ 14 w 28"/>
                <a:gd name="T37" fmla="*/ 38 h 65"/>
                <a:gd name="T38" fmla="*/ 13 w 28"/>
                <a:gd name="T39" fmla="*/ 38 h 65"/>
                <a:gd name="T40" fmla="*/ 12 w 28"/>
                <a:gd name="T41" fmla="*/ 43 h 65"/>
                <a:gd name="T42" fmla="*/ 13 w 28"/>
                <a:gd name="T43" fmla="*/ 44 h 65"/>
                <a:gd name="T44" fmla="*/ 8 w 28"/>
                <a:gd name="T45" fmla="*/ 62 h 65"/>
                <a:gd name="T46" fmla="*/ 6 w 28"/>
                <a:gd name="T47" fmla="*/ 65 h 65"/>
                <a:gd name="T48" fmla="*/ 7 w 28"/>
                <a:gd name="T49" fmla="*/ 61 h 65"/>
                <a:gd name="T50" fmla="*/ 10 w 28"/>
                <a:gd name="T51" fmla="*/ 47 h 65"/>
                <a:gd name="T52" fmla="*/ 13 w 28"/>
                <a:gd name="T53" fmla="*/ 35 h 65"/>
                <a:gd name="T54" fmla="*/ 12 w 28"/>
                <a:gd name="T55" fmla="*/ 33 h 65"/>
                <a:gd name="T56" fmla="*/ 18 w 28"/>
                <a:gd name="T57" fmla="*/ 18 h 65"/>
                <a:gd name="T58" fmla="*/ 17 w 28"/>
                <a:gd name="T59" fmla="*/ 16 h 65"/>
                <a:gd name="T60" fmla="*/ 14 w 28"/>
                <a:gd name="T61" fmla="*/ 22 h 65"/>
                <a:gd name="T62" fmla="*/ 15 w 28"/>
                <a:gd name="T63" fmla="*/ 21 h 65"/>
                <a:gd name="T64" fmla="*/ 10 w 28"/>
                <a:gd name="T65" fmla="*/ 33 h 65"/>
                <a:gd name="T66" fmla="*/ 10 w 28"/>
                <a:gd name="T67" fmla="*/ 35 h 65"/>
                <a:gd name="T68" fmla="*/ 1 w 28"/>
                <a:gd name="T69" fmla="*/ 65 h 65"/>
                <a:gd name="T70" fmla="*/ 0 w 28"/>
                <a:gd name="T71" fmla="*/ 65 h 65"/>
                <a:gd name="T72" fmla="*/ 7 w 28"/>
                <a:gd name="T73" fmla="*/ 41 h 65"/>
                <a:gd name="T74" fmla="*/ 8 w 28"/>
                <a:gd name="T75" fmla="*/ 36 h 65"/>
                <a:gd name="T76" fmla="*/ 12 w 28"/>
                <a:gd name="T77"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 h="65">
                  <a:moveTo>
                    <a:pt x="12" y="18"/>
                  </a:moveTo>
                  <a:cubicBezTo>
                    <a:pt x="13" y="18"/>
                    <a:pt x="13" y="18"/>
                    <a:pt x="13" y="18"/>
                  </a:cubicBezTo>
                  <a:cubicBezTo>
                    <a:pt x="13" y="18"/>
                    <a:pt x="14" y="17"/>
                    <a:pt x="13" y="17"/>
                  </a:cubicBezTo>
                  <a:cubicBezTo>
                    <a:pt x="14" y="16"/>
                    <a:pt x="15" y="14"/>
                    <a:pt x="16" y="13"/>
                  </a:cubicBezTo>
                  <a:cubicBezTo>
                    <a:pt x="15" y="13"/>
                    <a:pt x="15" y="13"/>
                    <a:pt x="14" y="13"/>
                  </a:cubicBezTo>
                  <a:cubicBezTo>
                    <a:pt x="14" y="13"/>
                    <a:pt x="14" y="12"/>
                    <a:pt x="13" y="12"/>
                  </a:cubicBezTo>
                  <a:cubicBezTo>
                    <a:pt x="16" y="7"/>
                    <a:pt x="20" y="5"/>
                    <a:pt x="23" y="0"/>
                  </a:cubicBezTo>
                  <a:cubicBezTo>
                    <a:pt x="24" y="0"/>
                    <a:pt x="24" y="0"/>
                    <a:pt x="24" y="0"/>
                  </a:cubicBezTo>
                  <a:cubicBezTo>
                    <a:pt x="24" y="0"/>
                    <a:pt x="25" y="0"/>
                    <a:pt x="25" y="0"/>
                  </a:cubicBezTo>
                  <a:cubicBezTo>
                    <a:pt x="24" y="5"/>
                    <a:pt x="20" y="6"/>
                    <a:pt x="18" y="10"/>
                  </a:cubicBezTo>
                  <a:cubicBezTo>
                    <a:pt x="18" y="10"/>
                    <a:pt x="20" y="10"/>
                    <a:pt x="20" y="11"/>
                  </a:cubicBezTo>
                  <a:cubicBezTo>
                    <a:pt x="21" y="10"/>
                    <a:pt x="23" y="8"/>
                    <a:pt x="23" y="7"/>
                  </a:cubicBezTo>
                  <a:cubicBezTo>
                    <a:pt x="24" y="6"/>
                    <a:pt x="26" y="5"/>
                    <a:pt x="27" y="3"/>
                  </a:cubicBezTo>
                  <a:cubicBezTo>
                    <a:pt x="27" y="4"/>
                    <a:pt x="27" y="4"/>
                    <a:pt x="28" y="4"/>
                  </a:cubicBezTo>
                  <a:cubicBezTo>
                    <a:pt x="27" y="6"/>
                    <a:pt x="25" y="8"/>
                    <a:pt x="24" y="9"/>
                  </a:cubicBezTo>
                  <a:cubicBezTo>
                    <a:pt x="24" y="10"/>
                    <a:pt x="25" y="10"/>
                    <a:pt x="24" y="10"/>
                  </a:cubicBezTo>
                  <a:cubicBezTo>
                    <a:pt x="22" y="14"/>
                    <a:pt x="19" y="18"/>
                    <a:pt x="19" y="22"/>
                  </a:cubicBezTo>
                  <a:cubicBezTo>
                    <a:pt x="19" y="21"/>
                    <a:pt x="19" y="21"/>
                    <a:pt x="19" y="21"/>
                  </a:cubicBezTo>
                  <a:cubicBezTo>
                    <a:pt x="17" y="24"/>
                    <a:pt x="15" y="32"/>
                    <a:pt x="14" y="38"/>
                  </a:cubicBezTo>
                  <a:cubicBezTo>
                    <a:pt x="14" y="38"/>
                    <a:pt x="14" y="38"/>
                    <a:pt x="13" y="38"/>
                  </a:cubicBezTo>
                  <a:cubicBezTo>
                    <a:pt x="14" y="39"/>
                    <a:pt x="14" y="42"/>
                    <a:pt x="12" y="43"/>
                  </a:cubicBezTo>
                  <a:cubicBezTo>
                    <a:pt x="13" y="44"/>
                    <a:pt x="13" y="43"/>
                    <a:pt x="13" y="44"/>
                  </a:cubicBezTo>
                  <a:cubicBezTo>
                    <a:pt x="11" y="50"/>
                    <a:pt x="10" y="57"/>
                    <a:pt x="8" y="62"/>
                  </a:cubicBezTo>
                  <a:cubicBezTo>
                    <a:pt x="8" y="63"/>
                    <a:pt x="7" y="65"/>
                    <a:pt x="6" y="65"/>
                  </a:cubicBezTo>
                  <a:cubicBezTo>
                    <a:pt x="5" y="64"/>
                    <a:pt x="6" y="62"/>
                    <a:pt x="7" y="61"/>
                  </a:cubicBezTo>
                  <a:cubicBezTo>
                    <a:pt x="8" y="56"/>
                    <a:pt x="9" y="51"/>
                    <a:pt x="10" y="47"/>
                  </a:cubicBezTo>
                  <a:cubicBezTo>
                    <a:pt x="11" y="43"/>
                    <a:pt x="12" y="39"/>
                    <a:pt x="13" y="35"/>
                  </a:cubicBezTo>
                  <a:cubicBezTo>
                    <a:pt x="13" y="34"/>
                    <a:pt x="12" y="34"/>
                    <a:pt x="12" y="33"/>
                  </a:cubicBezTo>
                  <a:cubicBezTo>
                    <a:pt x="14" y="28"/>
                    <a:pt x="16" y="23"/>
                    <a:pt x="18" y="18"/>
                  </a:cubicBezTo>
                  <a:cubicBezTo>
                    <a:pt x="17" y="17"/>
                    <a:pt x="17" y="17"/>
                    <a:pt x="17" y="16"/>
                  </a:cubicBezTo>
                  <a:cubicBezTo>
                    <a:pt x="15" y="17"/>
                    <a:pt x="15" y="20"/>
                    <a:pt x="14" y="22"/>
                  </a:cubicBezTo>
                  <a:cubicBezTo>
                    <a:pt x="14" y="22"/>
                    <a:pt x="14" y="21"/>
                    <a:pt x="15" y="21"/>
                  </a:cubicBezTo>
                  <a:cubicBezTo>
                    <a:pt x="12" y="24"/>
                    <a:pt x="12" y="29"/>
                    <a:pt x="10" y="33"/>
                  </a:cubicBezTo>
                  <a:cubicBezTo>
                    <a:pt x="10" y="34"/>
                    <a:pt x="11" y="34"/>
                    <a:pt x="10" y="35"/>
                  </a:cubicBezTo>
                  <a:cubicBezTo>
                    <a:pt x="6" y="46"/>
                    <a:pt x="6" y="56"/>
                    <a:pt x="1" y="65"/>
                  </a:cubicBezTo>
                  <a:cubicBezTo>
                    <a:pt x="0" y="65"/>
                    <a:pt x="1" y="65"/>
                    <a:pt x="0" y="65"/>
                  </a:cubicBezTo>
                  <a:cubicBezTo>
                    <a:pt x="2" y="57"/>
                    <a:pt x="5" y="49"/>
                    <a:pt x="7" y="41"/>
                  </a:cubicBezTo>
                  <a:cubicBezTo>
                    <a:pt x="7" y="39"/>
                    <a:pt x="7" y="37"/>
                    <a:pt x="8" y="36"/>
                  </a:cubicBezTo>
                  <a:cubicBezTo>
                    <a:pt x="7" y="29"/>
                    <a:pt x="13" y="24"/>
                    <a:pt x="12" y="1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25">
              <a:extLst>
                <a:ext uri="{FF2B5EF4-FFF2-40B4-BE49-F238E27FC236}">
                  <a16:creationId xmlns:a16="http://schemas.microsoft.com/office/drawing/2014/main" id="{7007CA3A-EA8D-468B-9845-97803D476BA8}"/>
                </a:ext>
              </a:extLst>
            </p:cNvPr>
            <p:cNvSpPr>
              <a:spLocks/>
            </p:cNvSpPr>
            <p:nvPr/>
          </p:nvSpPr>
          <p:spPr bwMode="auto">
            <a:xfrm>
              <a:off x="-2971801" y="5175250"/>
              <a:ext cx="1588" cy="6350"/>
            </a:xfrm>
            <a:custGeom>
              <a:avLst/>
              <a:gdLst>
                <a:gd name="T0" fmla="*/ 0 w 1"/>
                <a:gd name="T1" fmla="*/ 0 h 3"/>
                <a:gd name="T2" fmla="*/ 1 w 1"/>
                <a:gd name="T3" fmla="*/ 3 h 3"/>
                <a:gd name="T4" fmla="*/ 0 w 1"/>
                <a:gd name="T5" fmla="*/ 2 h 3"/>
                <a:gd name="T6" fmla="*/ 1 w 1"/>
                <a:gd name="T7" fmla="*/ 2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1" y="1"/>
                    <a:pt x="1" y="2"/>
                    <a:pt x="1" y="3"/>
                  </a:cubicBezTo>
                  <a:cubicBezTo>
                    <a:pt x="1" y="2"/>
                    <a:pt x="0" y="3"/>
                    <a:pt x="0" y="2"/>
                  </a:cubicBezTo>
                  <a:cubicBezTo>
                    <a:pt x="0" y="2"/>
                    <a:pt x="0" y="2"/>
                    <a:pt x="1" y="2"/>
                  </a:cubicBezTo>
                  <a:cubicBezTo>
                    <a:pt x="0"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26">
              <a:extLst>
                <a:ext uri="{FF2B5EF4-FFF2-40B4-BE49-F238E27FC236}">
                  <a16:creationId xmlns:a16="http://schemas.microsoft.com/office/drawing/2014/main" id="{9BDC7AD0-2F34-4994-A1F6-ED773773C934}"/>
                </a:ext>
              </a:extLst>
            </p:cNvPr>
            <p:cNvSpPr>
              <a:spLocks/>
            </p:cNvSpPr>
            <p:nvPr/>
          </p:nvSpPr>
          <p:spPr bwMode="auto">
            <a:xfrm>
              <a:off x="-3108326" y="5175250"/>
              <a:ext cx="7938" cy="3175"/>
            </a:xfrm>
            <a:custGeom>
              <a:avLst/>
              <a:gdLst>
                <a:gd name="T0" fmla="*/ 0 w 4"/>
                <a:gd name="T1" fmla="*/ 0 h 2"/>
                <a:gd name="T2" fmla="*/ 4 w 4"/>
                <a:gd name="T3" fmla="*/ 1 h 2"/>
                <a:gd name="T4" fmla="*/ 2 w 4"/>
                <a:gd name="T5" fmla="*/ 1 h 2"/>
                <a:gd name="T6" fmla="*/ 3 w 4"/>
                <a:gd name="T7" fmla="*/ 1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1" y="0"/>
                    <a:pt x="3" y="0"/>
                    <a:pt x="4" y="1"/>
                  </a:cubicBezTo>
                  <a:cubicBezTo>
                    <a:pt x="3" y="2"/>
                    <a:pt x="3" y="1"/>
                    <a:pt x="2" y="1"/>
                  </a:cubicBezTo>
                  <a:cubicBezTo>
                    <a:pt x="1" y="1"/>
                    <a:pt x="3" y="1"/>
                    <a:pt x="3" y="1"/>
                  </a:cubicBezTo>
                  <a:cubicBezTo>
                    <a:pt x="2" y="2"/>
                    <a:pt x="1"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27">
              <a:extLst>
                <a:ext uri="{FF2B5EF4-FFF2-40B4-BE49-F238E27FC236}">
                  <a16:creationId xmlns:a16="http://schemas.microsoft.com/office/drawing/2014/main" id="{B9EB3E4C-6184-4B4D-83E2-E3754AE7E0BE}"/>
                </a:ext>
              </a:extLst>
            </p:cNvPr>
            <p:cNvSpPr>
              <a:spLocks/>
            </p:cNvSpPr>
            <p:nvPr/>
          </p:nvSpPr>
          <p:spPr bwMode="auto">
            <a:xfrm>
              <a:off x="-3438526" y="5181600"/>
              <a:ext cx="3175" cy="3175"/>
            </a:xfrm>
            <a:custGeom>
              <a:avLst/>
              <a:gdLst>
                <a:gd name="T0" fmla="*/ 1 w 2"/>
                <a:gd name="T1" fmla="*/ 0 h 2"/>
                <a:gd name="T2" fmla="*/ 2 w 2"/>
                <a:gd name="T3" fmla="*/ 1 h 2"/>
                <a:gd name="T4" fmla="*/ 1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2" y="1"/>
                  </a:cubicBezTo>
                  <a:cubicBezTo>
                    <a:pt x="2" y="2"/>
                    <a:pt x="1" y="2"/>
                    <a:pt x="1" y="2"/>
                  </a:cubicBezTo>
                  <a:cubicBezTo>
                    <a:pt x="1" y="2"/>
                    <a:pt x="0"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28">
              <a:extLst>
                <a:ext uri="{FF2B5EF4-FFF2-40B4-BE49-F238E27FC236}">
                  <a16:creationId xmlns:a16="http://schemas.microsoft.com/office/drawing/2014/main" id="{6F4C2F3F-60F3-42D6-AFE5-357851E63290}"/>
                </a:ext>
              </a:extLst>
            </p:cNvPr>
            <p:cNvSpPr>
              <a:spLocks/>
            </p:cNvSpPr>
            <p:nvPr/>
          </p:nvSpPr>
          <p:spPr bwMode="auto">
            <a:xfrm>
              <a:off x="-2906713" y="5183188"/>
              <a:ext cx="1588" cy="3175"/>
            </a:xfrm>
            <a:custGeom>
              <a:avLst/>
              <a:gdLst>
                <a:gd name="T0" fmla="*/ 0 w 1"/>
                <a:gd name="T1" fmla="*/ 2 h 2"/>
                <a:gd name="T2" fmla="*/ 0 w 1"/>
                <a:gd name="T3" fmla="*/ 0 h 2"/>
                <a:gd name="T4" fmla="*/ 1 w 1"/>
                <a:gd name="T5" fmla="*/ 1 h 2"/>
                <a:gd name="T6" fmla="*/ 1 w 1"/>
                <a:gd name="T7" fmla="*/ 0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1" y="1"/>
                    <a:pt x="0" y="1"/>
                    <a:pt x="0" y="0"/>
                  </a:cubicBezTo>
                  <a:cubicBezTo>
                    <a:pt x="1" y="0"/>
                    <a:pt x="1" y="0"/>
                    <a:pt x="1" y="1"/>
                  </a:cubicBezTo>
                  <a:cubicBezTo>
                    <a:pt x="1" y="1"/>
                    <a:pt x="1" y="0"/>
                    <a:pt x="1" y="0"/>
                  </a:cubicBezTo>
                  <a:cubicBezTo>
                    <a:pt x="1" y="1"/>
                    <a:pt x="1" y="2"/>
                    <a:pt x="0"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29">
              <a:extLst>
                <a:ext uri="{FF2B5EF4-FFF2-40B4-BE49-F238E27FC236}">
                  <a16:creationId xmlns:a16="http://schemas.microsoft.com/office/drawing/2014/main" id="{3D51E884-D38E-4083-A93E-3910C4482985}"/>
                </a:ext>
              </a:extLst>
            </p:cNvPr>
            <p:cNvSpPr>
              <a:spLocks/>
            </p:cNvSpPr>
            <p:nvPr/>
          </p:nvSpPr>
          <p:spPr bwMode="auto">
            <a:xfrm>
              <a:off x="-2911476" y="5186363"/>
              <a:ext cx="4763" cy="3175"/>
            </a:xfrm>
            <a:custGeom>
              <a:avLst/>
              <a:gdLst>
                <a:gd name="T0" fmla="*/ 0 w 2"/>
                <a:gd name="T1" fmla="*/ 0 h 2"/>
                <a:gd name="T2" fmla="*/ 0 w 2"/>
                <a:gd name="T3" fmla="*/ 1 h 2"/>
                <a:gd name="T4" fmla="*/ 2 w 2"/>
                <a:gd name="T5" fmla="*/ 1 h 2"/>
                <a:gd name="T6" fmla="*/ 1 w 2"/>
                <a:gd name="T7" fmla="*/ 1 h 2"/>
                <a:gd name="T8" fmla="*/ 1 w 2"/>
                <a:gd name="T9" fmla="*/ 2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1"/>
                  </a:cubicBezTo>
                  <a:cubicBezTo>
                    <a:pt x="1" y="0"/>
                    <a:pt x="2" y="0"/>
                    <a:pt x="2" y="1"/>
                  </a:cubicBezTo>
                  <a:cubicBezTo>
                    <a:pt x="2" y="2"/>
                    <a:pt x="1" y="0"/>
                    <a:pt x="1" y="1"/>
                  </a:cubicBezTo>
                  <a:cubicBezTo>
                    <a:pt x="1" y="2"/>
                    <a:pt x="1" y="1"/>
                    <a:pt x="1" y="2"/>
                  </a:cubicBezTo>
                  <a:cubicBezTo>
                    <a:pt x="0"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30">
              <a:extLst>
                <a:ext uri="{FF2B5EF4-FFF2-40B4-BE49-F238E27FC236}">
                  <a16:creationId xmlns:a16="http://schemas.microsoft.com/office/drawing/2014/main" id="{C05DA9B8-B072-4830-B629-94E2B36858B7}"/>
                </a:ext>
              </a:extLst>
            </p:cNvPr>
            <p:cNvSpPr>
              <a:spLocks/>
            </p:cNvSpPr>
            <p:nvPr/>
          </p:nvSpPr>
          <p:spPr bwMode="auto">
            <a:xfrm>
              <a:off x="-2243138" y="5187950"/>
              <a:ext cx="1588" cy="4763"/>
            </a:xfrm>
            <a:custGeom>
              <a:avLst/>
              <a:gdLst>
                <a:gd name="T0" fmla="*/ 0 w 1"/>
                <a:gd name="T1" fmla="*/ 1 h 2"/>
                <a:gd name="T2" fmla="*/ 0 w 1"/>
                <a:gd name="T3" fmla="*/ 0 h 2"/>
                <a:gd name="T4" fmla="*/ 0 w 1"/>
                <a:gd name="T5" fmla="*/ 0 h 2"/>
                <a:gd name="T6" fmla="*/ 0 w 1"/>
                <a:gd name="T7" fmla="*/ 0 h 2"/>
                <a:gd name="T8" fmla="*/ 1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0" y="1"/>
                    <a:pt x="0" y="0"/>
                    <a:pt x="0" y="0"/>
                  </a:cubicBezTo>
                  <a:cubicBezTo>
                    <a:pt x="0" y="0"/>
                    <a:pt x="0" y="0"/>
                    <a:pt x="0" y="0"/>
                  </a:cubicBezTo>
                  <a:cubicBezTo>
                    <a:pt x="0" y="0"/>
                    <a:pt x="0" y="0"/>
                    <a:pt x="0" y="0"/>
                  </a:cubicBezTo>
                  <a:cubicBezTo>
                    <a:pt x="1" y="0"/>
                    <a:pt x="0" y="1"/>
                    <a:pt x="1" y="1"/>
                  </a:cubicBezTo>
                  <a:cubicBezTo>
                    <a:pt x="1" y="2"/>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531">
              <a:extLst>
                <a:ext uri="{FF2B5EF4-FFF2-40B4-BE49-F238E27FC236}">
                  <a16:creationId xmlns:a16="http://schemas.microsoft.com/office/drawing/2014/main" id="{58282EC0-C82D-430B-B6F1-A171F6F68B2B}"/>
                </a:ext>
              </a:extLst>
            </p:cNvPr>
            <p:cNvSpPr>
              <a:spLocks/>
            </p:cNvSpPr>
            <p:nvPr/>
          </p:nvSpPr>
          <p:spPr bwMode="auto">
            <a:xfrm>
              <a:off x="-2941638" y="5211763"/>
              <a:ext cx="1588" cy="6350"/>
            </a:xfrm>
            <a:custGeom>
              <a:avLst/>
              <a:gdLst>
                <a:gd name="T0" fmla="*/ 0 w 1"/>
                <a:gd name="T1" fmla="*/ 0 h 3"/>
                <a:gd name="T2" fmla="*/ 1 w 1"/>
                <a:gd name="T3" fmla="*/ 1 h 3"/>
                <a:gd name="T4" fmla="*/ 0 w 1"/>
                <a:gd name="T5" fmla="*/ 2 h 3"/>
                <a:gd name="T6" fmla="*/ 0 w 1"/>
                <a:gd name="T7" fmla="*/ 2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1" y="1"/>
                  </a:cubicBezTo>
                  <a:cubicBezTo>
                    <a:pt x="1" y="1"/>
                    <a:pt x="0" y="1"/>
                    <a:pt x="0" y="2"/>
                  </a:cubicBezTo>
                  <a:cubicBezTo>
                    <a:pt x="0" y="3"/>
                    <a:pt x="0" y="2"/>
                    <a:pt x="0" y="2"/>
                  </a:cubicBezTo>
                  <a:cubicBezTo>
                    <a:pt x="0" y="1"/>
                    <a:pt x="1"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532">
              <a:extLst>
                <a:ext uri="{FF2B5EF4-FFF2-40B4-BE49-F238E27FC236}">
                  <a16:creationId xmlns:a16="http://schemas.microsoft.com/office/drawing/2014/main" id="{ADEABE9B-28D3-451F-8D5D-14B49125D084}"/>
                </a:ext>
              </a:extLst>
            </p:cNvPr>
            <p:cNvSpPr>
              <a:spLocks/>
            </p:cNvSpPr>
            <p:nvPr/>
          </p:nvSpPr>
          <p:spPr bwMode="auto">
            <a:xfrm>
              <a:off x="-2517776" y="5218113"/>
              <a:ext cx="17463" cy="92075"/>
            </a:xfrm>
            <a:custGeom>
              <a:avLst/>
              <a:gdLst>
                <a:gd name="T0" fmla="*/ 3 w 10"/>
                <a:gd name="T1" fmla="*/ 12 h 50"/>
                <a:gd name="T2" fmla="*/ 4 w 10"/>
                <a:gd name="T3" fmla="*/ 11 h 50"/>
                <a:gd name="T4" fmla="*/ 4 w 10"/>
                <a:gd name="T5" fmla="*/ 10 h 50"/>
                <a:gd name="T6" fmla="*/ 4 w 10"/>
                <a:gd name="T7" fmla="*/ 10 h 50"/>
                <a:gd name="T8" fmla="*/ 6 w 10"/>
                <a:gd name="T9" fmla="*/ 3 h 50"/>
                <a:gd name="T10" fmla="*/ 8 w 10"/>
                <a:gd name="T11" fmla="*/ 0 h 50"/>
                <a:gd name="T12" fmla="*/ 7 w 10"/>
                <a:gd name="T13" fmla="*/ 8 h 50"/>
                <a:gd name="T14" fmla="*/ 6 w 10"/>
                <a:gd name="T15" fmla="*/ 9 h 50"/>
                <a:gd name="T16" fmla="*/ 7 w 10"/>
                <a:gd name="T17" fmla="*/ 9 h 50"/>
                <a:gd name="T18" fmla="*/ 6 w 10"/>
                <a:gd name="T19" fmla="*/ 25 h 50"/>
                <a:gd name="T20" fmla="*/ 8 w 10"/>
                <a:gd name="T21" fmla="*/ 17 h 50"/>
                <a:gd name="T22" fmla="*/ 8 w 10"/>
                <a:gd name="T23" fmla="*/ 15 h 50"/>
                <a:gd name="T24" fmla="*/ 9 w 10"/>
                <a:gd name="T25" fmla="*/ 13 h 50"/>
                <a:gd name="T26" fmla="*/ 9 w 10"/>
                <a:gd name="T27" fmla="*/ 15 h 50"/>
                <a:gd name="T28" fmla="*/ 10 w 10"/>
                <a:gd name="T29" fmla="*/ 17 h 50"/>
                <a:gd name="T30" fmla="*/ 6 w 10"/>
                <a:gd name="T31" fmla="*/ 36 h 50"/>
                <a:gd name="T32" fmla="*/ 7 w 10"/>
                <a:gd name="T33" fmla="*/ 37 h 50"/>
                <a:gd name="T34" fmla="*/ 4 w 10"/>
                <a:gd name="T35" fmla="*/ 46 h 50"/>
                <a:gd name="T36" fmla="*/ 3 w 10"/>
                <a:gd name="T37" fmla="*/ 49 h 50"/>
                <a:gd name="T38" fmla="*/ 1 w 10"/>
                <a:gd name="T39" fmla="*/ 50 h 50"/>
                <a:gd name="T40" fmla="*/ 0 w 10"/>
                <a:gd name="T41" fmla="*/ 50 h 50"/>
                <a:gd name="T42" fmla="*/ 3 w 10"/>
                <a:gd name="T43" fmla="*/ 43 h 50"/>
                <a:gd name="T44" fmla="*/ 6 w 10"/>
                <a:gd name="T45" fmla="*/ 31 h 50"/>
                <a:gd name="T46" fmla="*/ 5 w 10"/>
                <a:gd name="T47" fmla="*/ 14 h 50"/>
                <a:gd name="T48" fmla="*/ 4 w 10"/>
                <a:gd name="T49" fmla="*/ 12 h 50"/>
                <a:gd name="T50" fmla="*/ 3 w 10"/>
                <a:gd name="T51" fmla="*/ 13 h 50"/>
                <a:gd name="T52" fmla="*/ 3 w 10"/>
                <a:gd name="T5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 h="50">
                  <a:moveTo>
                    <a:pt x="3" y="12"/>
                  </a:moveTo>
                  <a:cubicBezTo>
                    <a:pt x="4" y="12"/>
                    <a:pt x="4" y="12"/>
                    <a:pt x="4" y="11"/>
                  </a:cubicBezTo>
                  <a:cubicBezTo>
                    <a:pt x="4" y="11"/>
                    <a:pt x="4" y="10"/>
                    <a:pt x="4" y="10"/>
                  </a:cubicBezTo>
                  <a:cubicBezTo>
                    <a:pt x="4" y="10"/>
                    <a:pt x="4" y="10"/>
                    <a:pt x="4" y="10"/>
                  </a:cubicBezTo>
                  <a:cubicBezTo>
                    <a:pt x="4" y="8"/>
                    <a:pt x="6" y="6"/>
                    <a:pt x="6" y="3"/>
                  </a:cubicBezTo>
                  <a:cubicBezTo>
                    <a:pt x="6" y="2"/>
                    <a:pt x="5" y="0"/>
                    <a:pt x="8" y="0"/>
                  </a:cubicBezTo>
                  <a:cubicBezTo>
                    <a:pt x="8" y="2"/>
                    <a:pt x="7" y="6"/>
                    <a:pt x="7" y="8"/>
                  </a:cubicBezTo>
                  <a:cubicBezTo>
                    <a:pt x="7" y="8"/>
                    <a:pt x="7" y="9"/>
                    <a:pt x="6" y="9"/>
                  </a:cubicBezTo>
                  <a:cubicBezTo>
                    <a:pt x="6" y="9"/>
                    <a:pt x="7" y="9"/>
                    <a:pt x="7" y="9"/>
                  </a:cubicBezTo>
                  <a:cubicBezTo>
                    <a:pt x="7" y="13"/>
                    <a:pt x="6" y="19"/>
                    <a:pt x="6" y="25"/>
                  </a:cubicBezTo>
                  <a:cubicBezTo>
                    <a:pt x="8" y="23"/>
                    <a:pt x="6" y="18"/>
                    <a:pt x="8" y="17"/>
                  </a:cubicBezTo>
                  <a:cubicBezTo>
                    <a:pt x="8" y="16"/>
                    <a:pt x="8" y="16"/>
                    <a:pt x="8" y="15"/>
                  </a:cubicBezTo>
                  <a:cubicBezTo>
                    <a:pt x="9" y="15"/>
                    <a:pt x="8" y="14"/>
                    <a:pt x="9" y="13"/>
                  </a:cubicBezTo>
                  <a:cubicBezTo>
                    <a:pt x="10" y="14"/>
                    <a:pt x="9" y="15"/>
                    <a:pt x="9" y="15"/>
                  </a:cubicBezTo>
                  <a:cubicBezTo>
                    <a:pt x="10" y="15"/>
                    <a:pt x="8" y="17"/>
                    <a:pt x="10" y="17"/>
                  </a:cubicBezTo>
                  <a:cubicBezTo>
                    <a:pt x="9" y="24"/>
                    <a:pt x="8" y="31"/>
                    <a:pt x="6" y="36"/>
                  </a:cubicBezTo>
                  <a:cubicBezTo>
                    <a:pt x="7" y="37"/>
                    <a:pt x="7" y="36"/>
                    <a:pt x="7" y="37"/>
                  </a:cubicBezTo>
                  <a:cubicBezTo>
                    <a:pt x="6" y="36"/>
                    <a:pt x="4" y="43"/>
                    <a:pt x="4" y="46"/>
                  </a:cubicBezTo>
                  <a:cubicBezTo>
                    <a:pt x="3" y="47"/>
                    <a:pt x="2" y="48"/>
                    <a:pt x="3" y="49"/>
                  </a:cubicBezTo>
                  <a:cubicBezTo>
                    <a:pt x="2" y="50"/>
                    <a:pt x="1" y="50"/>
                    <a:pt x="1" y="50"/>
                  </a:cubicBezTo>
                  <a:cubicBezTo>
                    <a:pt x="1" y="50"/>
                    <a:pt x="0" y="50"/>
                    <a:pt x="0" y="50"/>
                  </a:cubicBezTo>
                  <a:cubicBezTo>
                    <a:pt x="0" y="47"/>
                    <a:pt x="1" y="45"/>
                    <a:pt x="3" y="43"/>
                  </a:cubicBezTo>
                  <a:cubicBezTo>
                    <a:pt x="3" y="39"/>
                    <a:pt x="5" y="35"/>
                    <a:pt x="6" y="31"/>
                  </a:cubicBezTo>
                  <a:cubicBezTo>
                    <a:pt x="3" y="26"/>
                    <a:pt x="5" y="19"/>
                    <a:pt x="5" y="14"/>
                  </a:cubicBezTo>
                  <a:cubicBezTo>
                    <a:pt x="5" y="13"/>
                    <a:pt x="3" y="13"/>
                    <a:pt x="4" y="12"/>
                  </a:cubicBezTo>
                  <a:cubicBezTo>
                    <a:pt x="3" y="12"/>
                    <a:pt x="3" y="13"/>
                    <a:pt x="3" y="13"/>
                  </a:cubicBezTo>
                  <a:cubicBezTo>
                    <a:pt x="2" y="13"/>
                    <a:pt x="3" y="12"/>
                    <a:pt x="3" y="1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533">
              <a:extLst>
                <a:ext uri="{FF2B5EF4-FFF2-40B4-BE49-F238E27FC236}">
                  <a16:creationId xmlns:a16="http://schemas.microsoft.com/office/drawing/2014/main" id="{796ED41C-630F-41FB-A12E-489A2CE363C9}"/>
                </a:ext>
              </a:extLst>
            </p:cNvPr>
            <p:cNvSpPr>
              <a:spLocks/>
            </p:cNvSpPr>
            <p:nvPr/>
          </p:nvSpPr>
          <p:spPr bwMode="auto">
            <a:xfrm>
              <a:off x="-2963863" y="5222875"/>
              <a:ext cx="4763" cy="11113"/>
            </a:xfrm>
            <a:custGeom>
              <a:avLst/>
              <a:gdLst>
                <a:gd name="T0" fmla="*/ 1 w 3"/>
                <a:gd name="T1" fmla="*/ 6 h 6"/>
                <a:gd name="T2" fmla="*/ 0 w 3"/>
                <a:gd name="T3" fmla="*/ 5 h 6"/>
                <a:gd name="T4" fmla="*/ 1 w 3"/>
                <a:gd name="T5" fmla="*/ 5 h 6"/>
                <a:gd name="T6" fmla="*/ 0 w 3"/>
                <a:gd name="T7" fmla="*/ 4 h 6"/>
                <a:gd name="T8" fmla="*/ 2 w 3"/>
                <a:gd name="T9" fmla="*/ 3 h 6"/>
                <a:gd name="T10" fmla="*/ 2 w 3"/>
                <a:gd name="T11" fmla="*/ 1 h 6"/>
                <a:gd name="T12" fmla="*/ 3 w 3"/>
                <a:gd name="T13" fmla="*/ 5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5"/>
                    <a:pt x="0" y="5"/>
                  </a:cubicBezTo>
                  <a:cubicBezTo>
                    <a:pt x="1" y="4"/>
                    <a:pt x="1" y="5"/>
                    <a:pt x="1" y="5"/>
                  </a:cubicBezTo>
                  <a:cubicBezTo>
                    <a:pt x="1" y="5"/>
                    <a:pt x="1" y="4"/>
                    <a:pt x="0" y="4"/>
                  </a:cubicBezTo>
                  <a:cubicBezTo>
                    <a:pt x="1" y="4"/>
                    <a:pt x="2" y="4"/>
                    <a:pt x="2" y="3"/>
                  </a:cubicBezTo>
                  <a:cubicBezTo>
                    <a:pt x="2" y="3"/>
                    <a:pt x="2" y="1"/>
                    <a:pt x="2" y="1"/>
                  </a:cubicBezTo>
                  <a:cubicBezTo>
                    <a:pt x="3" y="0"/>
                    <a:pt x="2" y="4"/>
                    <a:pt x="3" y="5"/>
                  </a:cubicBezTo>
                  <a:cubicBezTo>
                    <a:pt x="1" y="5"/>
                    <a:pt x="2" y="4"/>
                    <a:pt x="1" y="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534">
              <a:extLst>
                <a:ext uri="{FF2B5EF4-FFF2-40B4-BE49-F238E27FC236}">
                  <a16:creationId xmlns:a16="http://schemas.microsoft.com/office/drawing/2014/main" id="{B9123D51-E525-4C13-925F-42817BA2AE7B}"/>
                </a:ext>
              </a:extLst>
            </p:cNvPr>
            <p:cNvSpPr>
              <a:spLocks/>
            </p:cNvSpPr>
            <p:nvPr/>
          </p:nvSpPr>
          <p:spPr bwMode="auto">
            <a:xfrm>
              <a:off x="-2970213" y="5222875"/>
              <a:ext cx="3175" cy="9525"/>
            </a:xfrm>
            <a:custGeom>
              <a:avLst/>
              <a:gdLst>
                <a:gd name="T0" fmla="*/ 0 w 2"/>
                <a:gd name="T1" fmla="*/ 3 h 5"/>
                <a:gd name="T2" fmla="*/ 1 w 2"/>
                <a:gd name="T3" fmla="*/ 2 h 5"/>
                <a:gd name="T4" fmla="*/ 1 w 2"/>
                <a:gd name="T5" fmla="*/ 5 h 5"/>
                <a:gd name="T6" fmla="*/ 0 w 2"/>
                <a:gd name="T7" fmla="*/ 3 h 5"/>
              </a:gdLst>
              <a:ahLst/>
              <a:cxnLst>
                <a:cxn ang="0">
                  <a:pos x="T0" y="T1"/>
                </a:cxn>
                <a:cxn ang="0">
                  <a:pos x="T2" y="T3"/>
                </a:cxn>
                <a:cxn ang="0">
                  <a:pos x="T4" y="T5"/>
                </a:cxn>
                <a:cxn ang="0">
                  <a:pos x="T6" y="T7"/>
                </a:cxn>
              </a:cxnLst>
              <a:rect l="0" t="0" r="r" b="b"/>
              <a:pathLst>
                <a:path w="2" h="5">
                  <a:moveTo>
                    <a:pt x="0" y="3"/>
                  </a:moveTo>
                  <a:cubicBezTo>
                    <a:pt x="0" y="2"/>
                    <a:pt x="2" y="2"/>
                    <a:pt x="1" y="2"/>
                  </a:cubicBezTo>
                  <a:cubicBezTo>
                    <a:pt x="2" y="0"/>
                    <a:pt x="1" y="4"/>
                    <a:pt x="1" y="5"/>
                  </a:cubicBezTo>
                  <a:cubicBezTo>
                    <a:pt x="0" y="4"/>
                    <a:pt x="1" y="3"/>
                    <a:pt x="0"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535">
              <a:extLst>
                <a:ext uri="{FF2B5EF4-FFF2-40B4-BE49-F238E27FC236}">
                  <a16:creationId xmlns:a16="http://schemas.microsoft.com/office/drawing/2014/main" id="{96D40DB2-3D01-41E3-9E3E-E1E7EFBC7728}"/>
                </a:ext>
              </a:extLst>
            </p:cNvPr>
            <p:cNvSpPr>
              <a:spLocks/>
            </p:cNvSpPr>
            <p:nvPr/>
          </p:nvSpPr>
          <p:spPr bwMode="auto">
            <a:xfrm>
              <a:off x="-2963863" y="5227638"/>
              <a:ext cx="3175" cy="1588"/>
            </a:xfrm>
            <a:custGeom>
              <a:avLst/>
              <a:gdLst>
                <a:gd name="T0" fmla="*/ 1 w 2"/>
                <a:gd name="T1" fmla="*/ 0 h 1"/>
                <a:gd name="T2" fmla="*/ 0 w 2"/>
                <a:gd name="T3" fmla="*/ 1 h 1"/>
                <a:gd name="T4" fmla="*/ 0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2" y="0"/>
                    <a:pt x="1" y="1"/>
                    <a:pt x="0" y="1"/>
                  </a:cubicBezTo>
                  <a:cubicBezTo>
                    <a:pt x="1" y="0"/>
                    <a:pt x="0" y="0"/>
                    <a:pt x="0" y="0"/>
                  </a:cubicBezTo>
                  <a:cubicBezTo>
                    <a:pt x="1"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536">
              <a:extLst>
                <a:ext uri="{FF2B5EF4-FFF2-40B4-BE49-F238E27FC236}">
                  <a16:creationId xmlns:a16="http://schemas.microsoft.com/office/drawing/2014/main" id="{0829D1B2-D5BA-4D56-9F4C-4FC4F0AED5A1}"/>
                </a:ext>
              </a:extLst>
            </p:cNvPr>
            <p:cNvSpPr>
              <a:spLocks/>
            </p:cNvSpPr>
            <p:nvPr/>
          </p:nvSpPr>
          <p:spPr bwMode="auto">
            <a:xfrm>
              <a:off x="-2914651" y="5229225"/>
              <a:ext cx="1588" cy="4763"/>
            </a:xfrm>
            <a:custGeom>
              <a:avLst/>
              <a:gdLst>
                <a:gd name="T0" fmla="*/ 0 w 1"/>
                <a:gd name="T1" fmla="*/ 0 h 3"/>
                <a:gd name="T2" fmla="*/ 1 w 1"/>
                <a:gd name="T3" fmla="*/ 3 h 3"/>
                <a:gd name="T4" fmla="*/ 0 w 1"/>
                <a:gd name="T5" fmla="*/ 3 h 3"/>
                <a:gd name="T6" fmla="*/ 0 w 1"/>
                <a:gd name="T7" fmla="*/ 0 h 3"/>
              </a:gdLst>
              <a:ahLst/>
              <a:cxnLst>
                <a:cxn ang="0">
                  <a:pos x="T0" y="T1"/>
                </a:cxn>
                <a:cxn ang="0">
                  <a:pos x="T2" y="T3"/>
                </a:cxn>
                <a:cxn ang="0">
                  <a:pos x="T4" y="T5"/>
                </a:cxn>
                <a:cxn ang="0">
                  <a:pos x="T6" y="T7"/>
                </a:cxn>
              </a:cxnLst>
              <a:rect l="0" t="0" r="r" b="b"/>
              <a:pathLst>
                <a:path w="1" h="3">
                  <a:moveTo>
                    <a:pt x="0" y="0"/>
                  </a:moveTo>
                  <a:cubicBezTo>
                    <a:pt x="1" y="0"/>
                    <a:pt x="1" y="1"/>
                    <a:pt x="1" y="3"/>
                  </a:cubicBezTo>
                  <a:cubicBezTo>
                    <a:pt x="1" y="3"/>
                    <a:pt x="1" y="3"/>
                    <a:pt x="0" y="3"/>
                  </a:cubicBezTo>
                  <a:cubicBezTo>
                    <a:pt x="1" y="3"/>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537">
              <a:extLst>
                <a:ext uri="{FF2B5EF4-FFF2-40B4-BE49-F238E27FC236}">
                  <a16:creationId xmlns:a16="http://schemas.microsoft.com/office/drawing/2014/main" id="{C960AE2A-584B-4238-BA90-810CCCEA236C}"/>
                </a:ext>
              </a:extLst>
            </p:cNvPr>
            <p:cNvSpPr>
              <a:spLocks/>
            </p:cNvSpPr>
            <p:nvPr/>
          </p:nvSpPr>
          <p:spPr bwMode="auto">
            <a:xfrm>
              <a:off x="-2906713" y="5232400"/>
              <a:ext cx="3175" cy="1588"/>
            </a:xfrm>
            <a:custGeom>
              <a:avLst/>
              <a:gdLst>
                <a:gd name="T0" fmla="*/ 2 w 2"/>
                <a:gd name="T1" fmla="*/ 0 h 1"/>
                <a:gd name="T2" fmla="*/ 2 w 2"/>
                <a:gd name="T3" fmla="*/ 1 h 1"/>
                <a:gd name="T4" fmla="*/ 1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1"/>
                    <a:pt x="2" y="1"/>
                  </a:cubicBezTo>
                  <a:cubicBezTo>
                    <a:pt x="2" y="1"/>
                    <a:pt x="1" y="0"/>
                    <a:pt x="1" y="1"/>
                  </a:cubicBezTo>
                  <a:cubicBezTo>
                    <a:pt x="1" y="1"/>
                    <a:pt x="0"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38">
              <a:extLst>
                <a:ext uri="{FF2B5EF4-FFF2-40B4-BE49-F238E27FC236}">
                  <a16:creationId xmlns:a16="http://schemas.microsoft.com/office/drawing/2014/main" id="{3C1A8829-A765-453E-B6F2-57BECB90734B}"/>
                </a:ext>
              </a:extLst>
            </p:cNvPr>
            <p:cNvSpPr>
              <a:spLocks/>
            </p:cNvSpPr>
            <p:nvPr/>
          </p:nvSpPr>
          <p:spPr bwMode="auto">
            <a:xfrm>
              <a:off x="-2244726" y="5232400"/>
              <a:ext cx="1588" cy="6350"/>
            </a:xfrm>
            <a:custGeom>
              <a:avLst/>
              <a:gdLst>
                <a:gd name="T0" fmla="*/ 1 w 1"/>
                <a:gd name="T1" fmla="*/ 1 h 3"/>
                <a:gd name="T2" fmla="*/ 1 w 1"/>
                <a:gd name="T3" fmla="*/ 2 h 3"/>
                <a:gd name="T4" fmla="*/ 1 w 1"/>
                <a:gd name="T5" fmla="*/ 1 h 3"/>
              </a:gdLst>
              <a:ahLst/>
              <a:cxnLst>
                <a:cxn ang="0">
                  <a:pos x="T0" y="T1"/>
                </a:cxn>
                <a:cxn ang="0">
                  <a:pos x="T2" y="T3"/>
                </a:cxn>
                <a:cxn ang="0">
                  <a:pos x="T4" y="T5"/>
                </a:cxn>
              </a:cxnLst>
              <a:rect l="0" t="0" r="r" b="b"/>
              <a:pathLst>
                <a:path w="1" h="3">
                  <a:moveTo>
                    <a:pt x="1" y="1"/>
                  </a:moveTo>
                  <a:cubicBezTo>
                    <a:pt x="1" y="1"/>
                    <a:pt x="1" y="2"/>
                    <a:pt x="1" y="2"/>
                  </a:cubicBezTo>
                  <a:cubicBezTo>
                    <a:pt x="0" y="3"/>
                    <a:pt x="0" y="0"/>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39">
              <a:extLst>
                <a:ext uri="{FF2B5EF4-FFF2-40B4-BE49-F238E27FC236}">
                  <a16:creationId xmlns:a16="http://schemas.microsoft.com/office/drawing/2014/main" id="{62DFEACA-182F-4A4D-8BF6-262B16B67C89}"/>
                </a:ext>
              </a:extLst>
            </p:cNvPr>
            <p:cNvSpPr>
              <a:spLocks/>
            </p:cNvSpPr>
            <p:nvPr/>
          </p:nvSpPr>
          <p:spPr bwMode="auto">
            <a:xfrm>
              <a:off x="-2914651" y="5235575"/>
              <a:ext cx="3175" cy="4763"/>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2" y="1"/>
                    <a:pt x="0" y="1"/>
                    <a:pt x="1" y="1"/>
                  </a:cubicBezTo>
                  <a:cubicBezTo>
                    <a:pt x="2" y="2"/>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40">
              <a:extLst>
                <a:ext uri="{FF2B5EF4-FFF2-40B4-BE49-F238E27FC236}">
                  <a16:creationId xmlns:a16="http://schemas.microsoft.com/office/drawing/2014/main" id="{8E8BA3B7-19FB-4BCA-9D90-CEF652C95E1D}"/>
                </a:ext>
              </a:extLst>
            </p:cNvPr>
            <p:cNvSpPr>
              <a:spLocks/>
            </p:cNvSpPr>
            <p:nvPr/>
          </p:nvSpPr>
          <p:spPr bwMode="auto">
            <a:xfrm>
              <a:off x="-2903538" y="5238750"/>
              <a:ext cx="3175" cy="3175"/>
            </a:xfrm>
            <a:custGeom>
              <a:avLst/>
              <a:gdLst>
                <a:gd name="T0" fmla="*/ 2 w 2"/>
                <a:gd name="T1" fmla="*/ 0 h 2"/>
                <a:gd name="T2" fmla="*/ 2 w 2"/>
                <a:gd name="T3" fmla="*/ 0 h 2"/>
                <a:gd name="T4" fmla="*/ 2 w 2"/>
                <a:gd name="T5" fmla="*/ 2 h 2"/>
                <a:gd name="T6" fmla="*/ 0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2" y="0"/>
                    <a:pt x="2" y="0"/>
                    <a:pt x="2" y="0"/>
                  </a:cubicBezTo>
                  <a:cubicBezTo>
                    <a:pt x="1" y="1"/>
                    <a:pt x="2" y="1"/>
                    <a:pt x="2" y="2"/>
                  </a:cubicBezTo>
                  <a:cubicBezTo>
                    <a:pt x="1" y="1"/>
                    <a:pt x="1" y="1"/>
                    <a:pt x="0" y="1"/>
                  </a:cubicBezTo>
                  <a:cubicBezTo>
                    <a:pt x="1" y="0"/>
                    <a:pt x="1"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41">
              <a:extLst>
                <a:ext uri="{FF2B5EF4-FFF2-40B4-BE49-F238E27FC236}">
                  <a16:creationId xmlns:a16="http://schemas.microsoft.com/office/drawing/2014/main" id="{666280D7-7A2B-49F8-BFE2-CBFA767A7BD6}"/>
                </a:ext>
              </a:extLst>
            </p:cNvPr>
            <p:cNvSpPr>
              <a:spLocks/>
            </p:cNvSpPr>
            <p:nvPr/>
          </p:nvSpPr>
          <p:spPr bwMode="auto">
            <a:xfrm>
              <a:off x="-2225676" y="5238750"/>
              <a:ext cx="1588" cy="4763"/>
            </a:xfrm>
            <a:custGeom>
              <a:avLst/>
              <a:gdLst>
                <a:gd name="T0" fmla="*/ 0 w 1"/>
                <a:gd name="T1" fmla="*/ 0 h 3"/>
                <a:gd name="T2" fmla="*/ 1 w 1"/>
                <a:gd name="T3" fmla="*/ 2 h 3"/>
                <a:gd name="T4" fmla="*/ 0 w 1"/>
                <a:gd name="T5" fmla="*/ 0 h 3"/>
              </a:gdLst>
              <a:ahLst/>
              <a:cxnLst>
                <a:cxn ang="0">
                  <a:pos x="T0" y="T1"/>
                </a:cxn>
                <a:cxn ang="0">
                  <a:pos x="T2" y="T3"/>
                </a:cxn>
                <a:cxn ang="0">
                  <a:pos x="T4" y="T5"/>
                </a:cxn>
              </a:cxnLst>
              <a:rect l="0" t="0" r="r" b="b"/>
              <a:pathLst>
                <a:path w="1" h="3">
                  <a:moveTo>
                    <a:pt x="0" y="0"/>
                  </a:moveTo>
                  <a:cubicBezTo>
                    <a:pt x="1" y="1"/>
                    <a:pt x="0" y="2"/>
                    <a:pt x="1" y="2"/>
                  </a:cubicBezTo>
                  <a:cubicBezTo>
                    <a:pt x="0" y="3"/>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542">
              <a:extLst>
                <a:ext uri="{FF2B5EF4-FFF2-40B4-BE49-F238E27FC236}">
                  <a16:creationId xmlns:a16="http://schemas.microsoft.com/office/drawing/2014/main" id="{7CA4A22F-E254-479F-B698-1645C2B4492C}"/>
                </a:ext>
              </a:extLst>
            </p:cNvPr>
            <p:cNvSpPr>
              <a:spLocks/>
            </p:cNvSpPr>
            <p:nvPr/>
          </p:nvSpPr>
          <p:spPr bwMode="auto">
            <a:xfrm>
              <a:off x="-2928938" y="5238750"/>
              <a:ext cx="1588" cy="3175"/>
            </a:xfrm>
            <a:custGeom>
              <a:avLst/>
              <a:gdLst>
                <a:gd name="T0" fmla="*/ 0 w 1"/>
                <a:gd name="T1" fmla="*/ 1 h 2"/>
                <a:gd name="T2" fmla="*/ 0 w 1"/>
                <a:gd name="T3" fmla="*/ 1 h 2"/>
                <a:gd name="T4" fmla="*/ 1 w 1"/>
                <a:gd name="T5" fmla="*/ 0 h 2"/>
                <a:gd name="T6" fmla="*/ 1 w 1"/>
                <a:gd name="T7" fmla="*/ 2 h 2"/>
                <a:gd name="T8" fmla="*/ 0 w 1"/>
                <a:gd name="T9" fmla="*/ 2 h 2"/>
                <a:gd name="T10" fmla="*/ 0 w 1"/>
                <a:gd name="T11" fmla="*/ 1 h 2"/>
                <a:gd name="T12" fmla="*/ 0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1"/>
                  </a:moveTo>
                  <a:cubicBezTo>
                    <a:pt x="0" y="1"/>
                    <a:pt x="0" y="1"/>
                    <a:pt x="0" y="1"/>
                  </a:cubicBezTo>
                  <a:cubicBezTo>
                    <a:pt x="1" y="0"/>
                    <a:pt x="1" y="1"/>
                    <a:pt x="1" y="0"/>
                  </a:cubicBezTo>
                  <a:cubicBezTo>
                    <a:pt x="1" y="1"/>
                    <a:pt x="1" y="1"/>
                    <a:pt x="1" y="2"/>
                  </a:cubicBezTo>
                  <a:cubicBezTo>
                    <a:pt x="1" y="1"/>
                    <a:pt x="1" y="2"/>
                    <a:pt x="0" y="2"/>
                  </a:cubicBezTo>
                  <a:cubicBezTo>
                    <a:pt x="0" y="2"/>
                    <a:pt x="0" y="2"/>
                    <a:pt x="0" y="1"/>
                  </a:cubicBezTo>
                  <a:cubicBezTo>
                    <a:pt x="0" y="1"/>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43">
              <a:extLst>
                <a:ext uri="{FF2B5EF4-FFF2-40B4-BE49-F238E27FC236}">
                  <a16:creationId xmlns:a16="http://schemas.microsoft.com/office/drawing/2014/main" id="{E7234A95-8B53-4AC3-B109-1DA1E9EA554A}"/>
                </a:ext>
              </a:extLst>
            </p:cNvPr>
            <p:cNvSpPr>
              <a:spLocks/>
            </p:cNvSpPr>
            <p:nvPr/>
          </p:nvSpPr>
          <p:spPr bwMode="auto">
            <a:xfrm>
              <a:off x="-2938463" y="5241925"/>
              <a:ext cx="3175" cy="1588"/>
            </a:xfrm>
            <a:custGeom>
              <a:avLst/>
              <a:gdLst>
                <a:gd name="T0" fmla="*/ 1 w 2"/>
                <a:gd name="T1" fmla="*/ 0 h 1"/>
                <a:gd name="T2" fmla="*/ 2 w 2"/>
                <a:gd name="T3" fmla="*/ 0 h 1"/>
                <a:gd name="T4" fmla="*/ 2 w 2"/>
                <a:gd name="T5" fmla="*/ 0 h 1"/>
                <a:gd name="T6" fmla="*/ 2 w 2"/>
                <a:gd name="T7" fmla="*/ 1 h 1"/>
                <a:gd name="T8" fmla="*/ 1 w 2"/>
                <a:gd name="T9" fmla="*/ 1 h 1"/>
                <a:gd name="T10" fmla="*/ 0 w 2"/>
                <a:gd name="T11" fmla="*/ 1 h 1"/>
                <a:gd name="T12" fmla="*/ 1 w 2"/>
                <a:gd name="T13" fmla="*/ 0 h 1"/>
                <a:gd name="T14" fmla="*/ 1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0"/>
                  </a:moveTo>
                  <a:cubicBezTo>
                    <a:pt x="1" y="0"/>
                    <a:pt x="2" y="0"/>
                    <a:pt x="2" y="0"/>
                  </a:cubicBezTo>
                  <a:cubicBezTo>
                    <a:pt x="2" y="0"/>
                    <a:pt x="2" y="0"/>
                    <a:pt x="2" y="0"/>
                  </a:cubicBezTo>
                  <a:cubicBezTo>
                    <a:pt x="2" y="0"/>
                    <a:pt x="2" y="0"/>
                    <a:pt x="2" y="1"/>
                  </a:cubicBezTo>
                  <a:cubicBezTo>
                    <a:pt x="1" y="0"/>
                    <a:pt x="1" y="0"/>
                    <a:pt x="1" y="1"/>
                  </a:cubicBezTo>
                  <a:cubicBezTo>
                    <a:pt x="1" y="1"/>
                    <a:pt x="1" y="1"/>
                    <a:pt x="0" y="1"/>
                  </a:cubicBezTo>
                  <a:cubicBezTo>
                    <a:pt x="1" y="1"/>
                    <a:pt x="1" y="0"/>
                    <a:pt x="1" y="0"/>
                  </a:cubicBezTo>
                  <a:cubicBezTo>
                    <a:pt x="1" y="0"/>
                    <a:pt x="1"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44">
              <a:extLst>
                <a:ext uri="{FF2B5EF4-FFF2-40B4-BE49-F238E27FC236}">
                  <a16:creationId xmlns:a16="http://schemas.microsoft.com/office/drawing/2014/main" id="{B35BB0FD-6A74-42A3-9CE7-1B95D5F05285}"/>
                </a:ext>
              </a:extLst>
            </p:cNvPr>
            <p:cNvSpPr>
              <a:spLocks/>
            </p:cNvSpPr>
            <p:nvPr/>
          </p:nvSpPr>
          <p:spPr bwMode="auto">
            <a:xfrm>
              <a:off x="-2978151" y="5246688"/>
              <a:ext cx="6350" cy="4763"/>
            </a:xfrm>
            <a:custGeom>
              <a:avLst/>
              <a:gdLst>
                <a:gd name="T0" fmla="*/ 3 w 3"/>
                <a:gd name="T1" fmla="*/ 1 h 2"/>
                <a:gd name="T2" fmla="*/ 2 w 3"/>
                <a:gd name="T3" fmla="*/ 1 h 2"/>
                <a:gd name="T4" fmla="*/ 2 w 3"/>
                <a:gd name="T5" fmla="*/ 2 h 2"/>
                <a:gd name="T6" fmla="*/ 1 w 3"/>
                <a:gd name="T7" fmla="*/ 2 h 2"/>
                <a:gd name="T8" fmla="*/ 1 w 3"/>
                <a:gd name="T9" fmla="*/ 2 h 2"/>
                <a:gd name="T10" fmla="*/ 1 w 3"/>
                <a:gd name="T11" fmla="*/ 1 h 2"/>
                <a:gd name="T12" fmla="*/ 3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1"/>
                  </a:moveTo>
                  <a:cubicBezTo>
                    <a:pt x="3" y="1"/>
                    <a:pt x="2" y="1"/>
                    <a:pt x="2" y="1"/>
                  </a:cubicBezTo>
                  <a:cubicBezTo>
                    <a:pt x="2" y="2"/>
                    <a:pt x="2" y="2"/>
                    <a:pt x="2" y="2"/>
                  </a:cubicBezTo>
                  <a:cubicBezTo>
                    <a:pt x="2" y="2"/>
                    <a:pt x="1" y="1"/>
                    <a:pt x="1" y="2"/>
                  </a:cubicBezTo>
                  <a:cubicBezTo>
                    <a:pt x="1" y="2"/>
                    <a:pt x="1" y="2"/>
                    <a:pt x="1" y="2"/>
                  </a:cubicBezTo>
                  <a:cubicBezTo>
                    <a:pt x="0" y="2"/>
                    <a:pt x="1" y="1"/>
                    <a:pt x="1" y="1"/>
                  </a:cubicBezTo>
                  <a:cubicBezTo>
                    <a:pt x="3" y="2"/>
                    <a:pt x="0" y="0"/>
                    <a:pt x="3"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45">
              <a:extLst>
                <a:ext uri="{FF2B5EF4-FFF2-40B4-BE49-F238E27FC236}">
                  <a16:creationId xmlns:a16="http://schemas.microsoft.com/office/drawing/2014/main" id="{5927DC9B-E0E7-4DF9-996B-51CCC46404F1}"/>
                </a:ext>
              </a:extLst>
            </p:cNvPr>
            <p:cNvSpPr>
              <a:spLocks/>
            </p:cNvSpPr>
            <p:nvPr/>
          </p:nvSpPr>
          <p:spPr bwMode="auto">
            <a:xfrm>
              <a:off x="-2913063" y="5248275"/>
              <a:ext cx="3175" cy="4763"/>
            </a:xfrm>
            <a:custGeom>
              <a:avLst/>
              <a:gdLst>
                <a:gd name="T0" fmla="*/ 2 w 2"/>
                <a:gd name="T1" fmla="*/ 0 h 2"/>
                <a:gd name="T2" fmla="*/ 1 w 2"/>
                <a:gd name="T3" fmla="*/ 1 h 2"/>
                <a:gd name="T4" fmla="*/ 0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1" y="1"/>
                  </a:cubicBezTo>
                  <a:cubicBezTo>
                    <a:pt x="0" y="2"/>
                    <a:pt x="1" y="1"/>
                    <a:pt x="0" y="1"/>
                  </a:cubicBezTo>
                  <a:cubicBezTo>
                    <a:pt x="0" y="0"/>
                    <a:pt x="1"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46">
              <a:extLst>
                <a:ext uri="{FF2B5EF4-FFF2-40B4-BE49-F238E27FC236}">
                  <a16:creationId xmlns:a16="http://schemas.microsoft.com/office/drawing/2014/main" id="{7526DFFD-3B48-4952-A7F3-75FFA521F63D}"/>
                </a:ext>
              </a:extLst>
            </p:cNvPr>
            <p:cNvSpPr>
              <a:spLocks/>
            </p:cNvSpPr>
            <p:nvPr/>
          </p:nvSpPr>
          <p:spPr bwMode="auto">
            <a:xfrm>
              <a:off x="-2932113" y="5251450"/>
              <a:ext cx="3175" cy="3175"/>
            </a:xfrm>
            <a:custGeom>
              <a:avLst/>
              <a:gdLst>
                <a:gd name="T0" fmla="*/ 0 w 1"/>
                <a:gd name="T1" fmla="*/ 1 h 2"/>
                <a:gd name="T2" fmla="*/ 1 w 1"/>
                <a:gd name="T3" fmla="*/ 1 h 2"/>
                <a:gd name="T4" fmla="*/ 1 w 1"/>
                <a:gd name="T5" fmla="*/ 0 h 2"/>
                <a:gd name="T6" fmla="*/ 1 w 1"/>
                <a:gd name="T7" fmla="*/ 1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1"/>
                    <a:pt x="1" y="1"/>
                    <a:pt x="1" y="1"/>
                  </a:cubicBezTo>
                  <a:cubicBezTo>
                    <a:pt x="1" y="1"/>
                    <a:pt x="0" y="0"/>
                    <a:pt x="1" y="0"/>
                  </a:cubicBezTo>
                  <a:cubicBezTo>
                    <a:pt x="1" y="1"/>
                    <a:pt x="1" y="1"/>
                    <a:pt x="1" y="1"/>
                  </a:cubicBezTo>
                  <a:cubicBezTo>
                    <a:pt x="1" y="2"/>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47">
              <a:extLst>
                <a:ext uri="{FF2B5EF4-FFF2-40B4-BE49-F238E27FC236}">
                  <a16:creationId xmlns:a16="http://schemas.microsoft.com/office/drawing/2014/main" id="{52B59307-61E4-466B-9FFF-DA19AD68874D}"/>
                </a:ext>
              </a:extLst>
            </p:cNvPr>
            <p:cNvSpPr>
              <a:spLocks/>
            </p:cNvSpPr>
            <p:nvPr/>
          </p:nvSpPr>
          <p:spPr bwMode="auto">
            <a:xfrm>
              <a:off x="-2936876" y="5251450"/>
              <a:ext cx="3175" cy="3175"/>
            </a:xfrm>
            <a:custGeom>
              <a:avLst/>
              <a:gdLst>
                <a:gd name="T0" fmla="*/ 2 w 2"/>
                <a:gd name="T1" fmla="*/ 1 h 2"/>
                <a:gd name="T2" fmla="*/ 0 w 2"/>
                <a:gd name="T3" fmla="*/ 2 h 2"/>
                <a:gd name="T4" fmla="*/ 1 w 2"/>
                <a:gd name="T5" fmla="*/ 0 h 2"/>
                <a:gd name="T6" fmla="*/ 1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0" y="1"/>
                    <a:pt x="0" y="2"/>
                  </a:cubicBezTo>
                  <a:cubicBezTo>
                    <a:pt x="0" y="1"/>
                    <a:pt x="1" y="0"/>
                    <a:pt x="1" y="0"/>
                  </a:cubicBezTo>
                  <a:cubicBezTo>
                    <a:pt x="1" y="1"/>
                    <a:pt x="1" y="1"/>
                    <a:pt x="1" y="1"/>
                  </a:cubicBezTo>
                  <a:cubicBezTo>
                    <a:pt x="1" y="2"/>
                    <a:pt x="2" y="1"/>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48">
              <a:extLst>
                <a:ext uri="{FF2B5EF4-FFF2-40B4-BE49-F238E27FC236}">
                  <a16:creationId xmlns:a16="http://schemas.microsoft.com/office/drawing/2014/main" id="{1CC4D51D-D5B4-45B4-809E-8E41CC95949B}"/>
                </a:ext>
              </a:extLst>
            </p:cNvPr>
            <p:cNvSpPr>
              <a:spLocks/>
            </p:cNvSpPr>
            <p:nvPr/>
          </p:nvSpPr>
          <p:spPr bwMode="auto">
            <a:xfrm>
              <a:off x="-2249488" y="5253038"/>
              <a:ext cx="4763" cy="4763"/>
            </a:xfrm>
            <a:custGeom>
              <a:avLst/>
              <a:gdLst>
                <a:gd name="T0" fmla="*/ 1 w 2"/>
                <a:gd name="T1" fmla="*/ 2 h 3"/>
                <a:gd name="T2" fmla="*/ 1 w 2"/>
                <a:gd name="T3" fmla="*/ 3 h 3"/>
                <a:gd name="T4" fmla="*/ 1 w 2"/>
                <a:gd name="T5" fmla="*/ 0 h 3"/>
                <a:gd name="T6" fmla="*/ 1 w 2"/>
                <a:gd name="T7" fmla="*/ 2 h 3"/>
              </a:gdLst>
              <a:ahLst/>
              <a:cxnLst>
                <a:cxn ang="0">
                  <a:pos x="T0" y="T1"/>
                </a:cxn>
                <a:cxn ang="0">
                  <a:pos x="T2" y="T3"/>
                </a:cxn>
                <a:cxn ang="0">
                  <a:pos x="T4" y="T5"/>
                </a:cxn>
                <a:cxn ang="0">
                  <a:pos x="T6" y="T7"/>
                </a:cxn>
              </a:cxnLst>
              <a:rect l="0" t="0" r="r" b="b"/>
              <a:pathLst>
                <a:path w="2" h="3">
                  <a:moveTo>
                    <a:pt x="1" y="2"/>
                  </a:moveTo>
                  <a:cubicBezTo>
                    <a:pt x="2" y="2"/>
                    <a:pt x="1" y="2"/>
                    <a:pt x="1" y="3"/>
                  </a:cubicBezTo>
                  <a:cubicBezTo>
                    <a:pt x="0" y="2"/>
                    <a:pt x="0" y="1"/>
                    <a:pt x="1" y="0"/>
                  </a:cubicBezTo>
                  <a:cubicBezTo>
                    <a:pt x="1" y="0"/>
                    <a:pt x="1" y="2"/>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49">
              <a:extLst>
                <a:ext uri="{FF2B5EF4-FFF2-40B4-BE49-F238E27FC236}">
                  <a16:creationId xmlns:a16="http://schemas.microsoft.com/office/drawing/2014/main" id="{73CC9D7F-4A23-453D-BE24-FDC43B557A53}"/>
                </a:ext>
              </a:extLst>
            </p:cNvPr>
            <p:cNvSpPr>
              <a:spLocks/>
            </p:cNvSpPr>
            <p:nvPr/>
          </p:nvSpPr>
          <p:spPr bwMode="auto">
            <a:xfrm>
              <a:off x="-2479676" y="5270500"/>
              <a:ext cx="1588" cy="4763"/>
            </a:xfrm>
            <a:custGeom>
              <a:avLst/>
              <a:gdLst>
                <a:gd name="T0" fmla="*/ 1 w 1"/>
                <a:gd name="T1" fmla="*/ 1 h 2"/>
                <a:gd name="T2" fmla="*/ 1 w 1"/>
                <a:gd name="T3" fmla="*/ 1 h 2"/>
                <a:gd name="T4" fmla="*/ 0 w 1"/>
                <a:gd name="T5" fmla="*/ 2 h 2"/>
                <a:gd name="T6" fmla="*/ 1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1"/>
                  </a:cubicBezTo>
                  <a:cubicBezTo>
                    <a:pt x="1" y="2"/>
                    <a:pt x="0" y="1"/>
                    <a:pt x="0" y="2"/>
                  </a:cubicBezTo>
                  <a:cubicBezTo>
                    <a:pt x="0" y="2"/>
                    <a:pt x="0" y="0"/>
                    <a:pt x="1" y="1"/>
                  </a:cubicBezTo>
                  <a:cubicBezTo>
                    <a:pt x="1" y="1"/>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50">
              <a:extLst>
                <a:ext uri="{FF2B5EF4-FFF2-40B4-BE49-F238E27FC236}">
                  <a16:creationId xmlns:a16="http://schemas.microsoft.com/office/drawing/2014/main" id="{65F5F4F6-BD23-4BCB-94B1-ABF01A0D887F}"/>
                </a:ext>
              </a:extLst>
            </p:cNvPr>
            <p:cNvSpPr>
              <a:spLocks/>
            </p:cNvSpPr>
            <p:nvPr/>
          </p:nvSpPr>
          <p:spPr bwMode="auto">
            <a:xfrm>
              <a:off x="-2752726" y="5284788"/>
              <a:ext cx="3175" cy="4763"/>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2" y="3"/>
                  </a:cubicBezTo>
                  <a:cubicBezTo>
                    <a:pt x="2" y="2"/>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51">
              <a:extLst>
                <a:ext uri="{FF2B5EF4-FFF2-40B4-BE49-F238E27FC236}">
                  <a16:creationId xmlns:a16="http://schemas.microsoft.com/office/drawing/2014/main" id="{70FEC242-0A82-42E2-A77A-7D494EA383A0}"/>
                </a:ext>
              </a:extLst>
            </p:cNvPr>
            <p:cNvSpPr>
              <a:spLocks/>
            </p:cNvSpPr>
            <p:nvPr/>
          </p:nvSpPr>
          <p:spPr bwMode="auto">
            <a:xfrm>
              <a:off x="-3581401" y="5287963"/>
              <a:ext cx="1588" cy="3175"/>
            </a:xfrm>
            <a:custGeom>
              <a:avLst/>
              <a:gdLst>
                <a:gd name="T0" fmla="*/ 1 w 1"/>
                <a:gd name="T1" fmla="*/ 1 h 2"/>
                <a:gd name="T2" fmla="*/ 1 w 1"/>
                <a:gd name="T3" fmla="*/ 2 h 2"/>
                <a:gd name="T4" fmla="*/ 0 w 1"/>
                <a:gd name="T5" fmla="*/ 1 h 2"/>
                <a:gd name="T6" fmla="*/ 1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2"/>
                  </a:cubicBezTo>
                  <a:cubicBezTo>
                    <a:pt x="0" y="2"/>
                    <a:pt x="0" y="1"/>
                    <a:pt x="0" y="1"/>
                  </a:cubicBezTo>
                  <a:cubicBezTo>
                    <a:pt x="1" y="0"/>
                    <a:pt x="1" y="1"/>
                    <a:pt x="1" y="1"/>
                  </a:cubicBezTo>
                  <a:cubicBezTo>
                    <a:pt x="1" y="1"/>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52">
              <a:extLst>
                <a:ext uri="{FF2B5EF4-FFF2-40B4-BE49-F238E27FC236}">
                  <a16:creationId xmlns:a16="http://schemas.microsoft.com/office/drawing/2014/main" id="{D9CBE75C-0E3D-4253-A8EA-72EC138A803E}"/>
                </a:ext>
              </a:extLst>
            </p:cNvPr>
            <p:cNvSpPr>
              <a:spLocks/>
            </p:cNvSpPr>
            <p:nvPr/>
          </p:nvSpPr>
          <p:spPr bwMode="auto">
            <a:xfrm>
              <a:off x="-2511426" y="5300663"/>
              <a:ext cx="4763" cy="3175"/>
            </a:xfrm>
            <a:custGeom>
              <a:avLst/>
              <a:gdLst>
                <a:gd name="T0" fmla="*/ 2 w 2"/>
                <a:gd name="T1" fmla="*/ 0 h 2"/>
                <a:gd name="T2" fmla="*/ 1 w 2"/>
                <a:gd name="T3" fmla="*/ 2 h 2"/>
                <a:gd name="T4" fmla="*/ 2 w 2"/>
                <a:gd name="T5" fmla="*/ 0 h 2"/>
              </a:gdLst>
              <a:ahLst/>
              <a:cxnLst>
                <a:cxn ang="0">
                  <a:pos x="T0" y="T1"/>
                </a:cxn>
                <a:cxn ang="0">
                  <a:pos x="T2" y="T3"/>
                </a:cxn>
                <a:cxn ang="0">
                  <a:pos x="T4" y="T5"/>
                </a:cxn>
              </a:cxnLst>
              <a:rect l="0" t="0" r="r" b="b"/>
              <a:pathLst>
                <a:path w="2" h="2">
                  <a:moveTo>
                    <a:pt x="2" y="0"/>
                  </a:moveTo>
                  <a:cubicBezTo>
                    <a:pt x="2" y="0"/>
                    <a:pt x="2" y="1"/>
                    <a:pt x="1" y="2"/>
                  </a:cubicBezTo>
                  <a:cubicBezTo>
                    <a:pt x="0" y="1"/>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53">
              <a:extLst>
                <a:ext uri="{FF2B5EF4-FFF2-40B4-BE49-F238E27FC236}">
                  <a16:creationId xmlns:a16="http://schemas.microsoft.com/office/drawing/2014/main" id="{BEFC1B5E-88FB-41D3-9B1F-73A2A4C9F6A9}"/>
                </a:ext>
              </a:extLst>
            </p:cNvPr>
            <p:cNvSpPr>
              <a:spLocks/>
            </p:cNvSpPr>
            <p:nvPr/>
          </p:nvSpPr>
          <p:spPr bwMode="auto">
            <a:xfrm>
              <a:off x="-3021013" y="5303838"/>
              <a:ext cx="26988" cy="93663"/>
            </a:xfrm>
            <a:custGeom>
              <a:avLst/>
              <a:gdLst>
                <a:gd name="T0" fmla="*/ 9 w 15"/>
                <a:gd name="T1" fmla="*/ 30 h 51"/>
                <a:gd name="T2" fmla="*/ 2 w 15"/>
                <a:gd name="T3" fmla="*/ 51 h 51"/>
                <a:gd name="T4" fmla="*/ 0 w 15"/>
                <a:gd name="T5" fmla="*/ 50 h 51"/>
                <a:gd name="T6" fmla="*/ 6 w 15"/>
                <a:gd name="T7" fmla="*/ 33 h 51"/>
                <a:gd name="T8" fmla="*/ 5 w 15"/>
                <a:gd name="T9" fmla="*/ 32 h 51"/>
                <a:gd name="T10" fmla="*/ 6 w 15"/>
                <a:gd name="T11" fmla="*/ 30 h 51"/>
                <a:gd name="T12" fmla="*/ 8 w 15"/>
                <a:gd name="T13" fmla="*/ 12 h 51"/>
                <a:gd name="T14" fmla="*/ 10 w 15"/>
                <a:gd name="T15" fmla="*/ 7 h 51"/>
                <a:gd name="T16" fmla="*/ 11 w 15"/>
                <a:gd name="T17" fmla="*/ 7 h 51"/>
                <a:gd name="T18" fmla="*/ 15 w 15"/>
                <a:gd name="T19" fmla="*/ 0 h 51"/>
                <a:gd name="T20" fmla="*/ 13 w 15"/>
                <a:gd name="T21" fmla="*/ 10 h 51"/>
                <a:gd name="T22" fmla="*/ 12 w 15"/>
                <a:gd name="T23" fmla="*/ 12 h 51"/>
                <a:gd name="T24" fmla="*/ 11 w 15"/>
                <a:gd name="T25" fmla="*/ 16 h 51"/>
                <a:gd name="T26" fmla="*/ 10 w 15"/>
                <a:gd name="T27" fmla="*/ 17 h 51"/>
                <a:gd name="T28" fmla="*/ 10 w 15"/>
                <a:gd name="T29" fmla="*/ 16 h 51"/>
                <a:gd name="T30" fmla="*/ 11 w 15"/>
                <a:gd name="T31" fmla="*/ 24 h 51"/>
                <a:gd name="T32" fmla="*/ 10 w 15"/>
                <a:gd name="T33" fmla="*/ 26 h 51"/>
                <a:gd name="T34" fmla="*/ 11 w 15"/>
                <a:gd name="T35" fmla="*/ 26 h 51"/>
                <a:gd name="T36" fmla="*/ 11 w 15"/>
                <a:gd name="T37" fmla="*/ 28 h 51"/>
                <a:gd name="T38" fmla="*/ 10 w 15"/>
                <a:gd name="T39" fmla="*/ 28 h 51"/>
                <a:gd name="T40" fmla="*/ 12 w 15"/>
                <a:gd name="T41" fmla="*/ 29 h 51"/>
                <a:gd name="T42" fmla="*/ 9 w 15"/>
                <a:gd name="T43"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51">
                  <a:moveTo>
                    <a:pt x="9" y="30"/>
                  </a:moveTo>
                  <a:cubicBezTo>
                    <a:pt x="6" y="36"/>
                    <a:pt x="4" y="44"/>
                    <a:pt x="2" y="51"/>
                  </a:cubicBezTo>
                  <a:cubicBezTo>
                    <a:pt x="1" y="51"/>
                    <a:pt x="1" y="51"/>
                    <a:pt x="0" y="50"/>
                  </a:cubicBezTo>
                  <a:cubicBezTo>
                    <a:pt x="2" y="44"/>
                    <a:pt x="4" y="40"/>
                    <a:pt x="6" y="33"/>
                  </a:cubicBezTo>
                  <a:cubicBezTo>
                    <a:pt x="5" y="33"/>
                    <a:pt x="5" y="33"/>
                    <a:pt x="5" y="32"/>
                  </a:cubicBezTo>
                  <a:cubicBezTo>
                    <a:pt x="5" y="31"/>
                    <a:pt x="5" y="30"/>
                    <a:pt x="6" y="30"/>
                  </a:cubicBezTo>
                  <a:cubicBezTo>
                    <a:pt x="6" y="25"/>
                    <a:pt x="9" y="17"/>
                    <a:pt x="8" y="12"/>
                  </a:cubicBezTo>
                  <a:cubicBezTo>
                    <a:pt x="9" y="11"/>
                    <a:pt x="9" y="8"/>
                    <a:pt x="10" y="7"/>
                  </a:cubicBezTo>
                  <a:cubicBezTo>
                    <a:pt x="10" y="7"/>
                    <a:pt x="11" y="7"/>
                    <a:pt x="11" y="7"/>
                  </a:cubicBezTo>
                  <a:cubicBezTo>
                    <a:pt x="11" y="3"/>
                    <a:pt x="13" y="1"/>
                    <a:pt x="15" y="0"/>
                  </a:cubicBezTo>
                  <a:cubicBezTo>
                    <a:pt x="15" y="3"/>
                    <a:pt x="13" y="7"/>
                    <a:pt x="13" y="10"/>
                  </a:cubicBezTo>
                  <a:cubicBezTo>
                    <a:pt x="13" y="10"/>
                    <a:pt x="11" y="12"/>
                    <a:pt x="12" y="12"/>
                  </a:cubicBezTo>
                  <a:cubicBezTo>
                    <a:pt x="11" y="13"/>
                    <a:pt x="11" y="15"/>
                    <a:pt x="11" y="16"/>
                  </a:cubicBezTo>
                  <a:cubicBezTo>
                    <a:pt x="11" y="16"/>
                    <a:pt x="10" y="16"/>
                    <a:pt x="10" y="17"/>
                  </a:cubicBezTo>
                  <a:cubicBezTo>
                    <a:pt x="10" y="17"/>
                    <a:pt x="10" y="17"/>
                    <a:pt x="10" y="16"/>
                  </a:cubicBezTo>
                  <a:cubicBezTo>
                    <a:pt x="10" y="20"/>
                    <a:pt x="11" y="22"/>
                    <a:pt x="11" y="24"/>
                  </a:cubicBezTo>
                  <a:cubicBezTo>
                    <a:pt x="10" y="24"/>
                    <a:pt x="10" y="25"/>
                    <a:pt x="10" y="26"/>
                  </a:cubicBezTo>
                  <a:cubicBezTo>
                    <a:pt x="10" y="26"/>
                    <a:pt x="10" y="26"/>
                    <a:pt x="11" y="26"/>
                  </a:cubicBezTo>
                  <a:cubicBezTo>
                    <a:pt x="11" y="27"/>
                    <a:pt x="11" y="27"/>
                    <a:pt x="11" y="28"/>
                  </a:cubicBezTo>
                  <a:cubicBezTo>
                    <a:pt x="10" y="28"/>
                    <a:pt x="10" y="28"/>
                    <a:pt x="10" y="28"/>
                  </a:cubicBezTo>
                  <a:cubicBezTo>
                    <a:pt x="10" y="29"/>
                    <a:pt x="10" y="29"/>
                    <a:pt x="12" y="29"/>
                  </a:cubicBezTo>
                  <a:cubicBezTo>
                    <a:pt x="11" y="29"/>
                    <a:pt x="10" y="30"/>
                    <a:pt x="9" y="3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54">
              <a:extLst>
                <a:ext uri="{FF2B5EF4-FFF2-40B4-BE49-F238E27FC236}">
                  <a16:creationId xmlns:a16="http://schemas.microsoft.com/office/drawing/2014/main" id="{CD44837E-04E5-4567-9517-3F54AB5B8AE8}"/>
                </a:ext>
              </a:extLst>
            </p:cNvPr>
            <p:cNvSpPr>
              <a:spLocks/>
            </p:cNvSpPr>
            <p:nvPr/>
          </p:nvSpPr>
          <p:spPr bwMode="auto">
            <a:xfrm>
              <a:off x="-3014663" y="5311775"/>
              <a:ext cx="4763" cy="3175"/>
            </a:xfrm>
            <a:custGeom>
              <a:avLst/>
              <a:gdLst>
                <a:gd name="T0" fmla="*/ 1 w 2"/>
                <a:gd name="T1" fmla="*/ 1 h 2"/>
                <a:gd name="T2" fmla="*/ 1 w 2"/>
                <a:gd name="T3" fmla="*/ 1 h 2"/>
                <a:gd name="T4" fmla="*/ 1 w 2"/>
                <a:gd name="T5" fmla="*/ 0 h 2"/>
                <a:gd name="T6" fmla="*/ 1 w 2"/>
                <a:gd name="T7" fmla="*/ 1 h 2"/>
                <a:gd name="T8" fmla="*/ 1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0"/>
                    <a:pt x="1" y="0"/>
                    <a:pt x="1" y="1"/>
                  </a:cubicBezTo>
                  <a:cubicBezTo>
                    <a:pt x="1" y="1"/>
                    <a:pt x="1" y="0"/>
                    <a:pt x="1" y="0"/>
                  </a:cubicBezTo>
                  <a:cubicBezTo>
                    <a:pt x="2" y="0"/>
                    <a:pt x="1" y="1"/>
                    <a:pt x="1" y="1"/>
                  </a:cubicBezTo>
                  <a:cubicBezTo>
                    <a:pt x="1" y="1"/>
                    <a:pt x="1" y="1"/>
                    <a:pt x="1" y="2"/>
                  </a:cubicBezTo>
                  <a:cubicBezTo>
                    <a:pt x="0" y="2"/>
                    <a:pt x="1" y="0"/>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55">
              <a:extLst>
                <a:ext uri="{FF2B5EF4-FFF2-40B4-BE49-F238E27FC236}">
                  <a16:creationId xmlns:a16="http://schemas.microsoft.com/office/drawing/2014/main" id="{CFA7EC00-0BC2-4D83-84E4-BB6A3AD008C9}"/>
                </a:ext>
              </a:extLst>
            </p:cNvPr>
            <p:cNvSpPr>
              <a:spLocks/>
            </p:cNvSpPr>
            <p:nvPr/>
          </p:nvSpPr>
          <p:spPr bwMode="auto">
            <a:xfrm>
              <a:off x="-2914651" y="5649913"/>
              <a:ext cx="7938" cy="6350"/>
            </a:xfrm>
            <a:custGeom>
              <a:avLst/>
              <a:gdLst>
                <a:gd name="T0" fmla="*/ 3 w 4"/>
                <a:gd name="T1" fmla="*/ 0 h 3"/>
                <a:gd name="T2" fmla="*/ 2 w 4"/>
                <a:gd name="T3" fmla="*/ 2 h 3"/>
                <a:gd name="T4" fmla="*/ 0 w 4"/>
                <a:gd name="T5" fmla="*/ 2 h 3"/>
                <a:gd name="T6" fmla="*/ 1 w 4"/>
                <a:gd name="T7" fmla="*/ 1 h 3"/>
                <a:gd name="T8" fmla="*/ 3 w 4"/>
                <a:gd name="T9" fmla="*/ 0 h 3"/>
              </a:gdLst>
              <a:ahLst/>
              <a:cxnLst>
                <a:cxn ang="0">
                  <a:pos x="T0" y="T1"/>
                </a:cxn>
                <a:cxn ang="0">
                  <a:pos x="T2" y="T3"/>
                </a:cxn>
                <a:cxn ang="0">
                  <a:pos x="T4" y="T5"/>
                </a:cxn>
                <a:cxn ang="0">
                  <a:pos x="T6" y="T7"/>
                </a:cxn>
                <a:cxn ang="0">
                  <a:pos x="T8" y="T9"/>
                </a:cxn>
              </a:cxnLst>
              <a:rect l="0" t="0" r="r" b="b"/>
              <a:pathLst>
                <a:path w="4" h="3">
                  <a:moveTo>
                    <a:pt x="3" y="0"/>
                  </a:moveTo>
                  <a:cubicBezTo>
                    <a:pt x="4" y="0"/>
                    <a:pt x="1" y="0"/>
                    <a:pt x="2" y="2"/>
                  </a:cubicBezTo>
                  <a:cubicBezTo>
                    <a:pt x="1" y="2"/>
                    <a:pt x="1" y="3"/>
                    <a:pt x="0" y="2"/>
                  </a:cubicBezTo>
                  <a:cubicBezTo>
                    <a:pt x="0" y="2"/>
                    <a:pt x="1" y="2"/>
                    <a:pt x="1" y="1"/>
                  </a:cubicBezTo>
                  <a:cubicBezTo>
                    <a:pt x="1" y="1"/>
                    <a:pt x="2"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56">
              <a:extLst>
                <a:ext uri="{FF2B5EF4-FFF2-40B4-BE49-F238E27FC236}">
                  <a16:creationId xmlns:a16="http://schemas.microsoft.com/office/drawing/2014/main" id="{743BCB11-B170-458A-8624-F797AD44D7D1}"/>
                </a:ext>
              </a:extLst>
            </p:cNvPr>
            <p:cNvSpPr>
              <a:spLocks/>
            </p:cNvSpPr>
            <p:nvPr/>
          </p:nvSpPr>
          <p:spPr bwMode="auto">
            <a:xfrm>
              <a:off x="-2844801" y="5359400"/>
              <a:ext cx="3175" cy="7938"/>
            </a:xfrm>
            <a:custGeom>
              <a:avLst/>
              <a:gdLst>
                <a:gd name="T0" fmla="*/ 1 w 2"/>
                <a:gd name="T1" fmla="*/ 0 h 4"/>
                <a:gd name="T2" fmla="*/ 1 w 2"/>
                <a:gd name="T3" fmla="*/ 3 h 4"/>
                <a:gd name="T4" fmla="*/ 0 w 2"/>
                <a:gd name="T5" fmla="*/ 4 h 4"/>
                <a:gd name="T6" fmla="*/ 0 w 2"/>
                <a:gd name="T7" fmla="*/ 2 h 4"/>
                <a:gd name="T8" fmla="*/ 1 w 2"/>
                <a:gd name="T9" fmla="*/ 0 h 4"/>
              </a:gdLst>
              <a:ahLst/>
              <a:cxnLst>
                <a:cxn ang="0">
                  <a:pos x="T0" y="T1"/>
                </a:cxn>
                <a:cxn ang="0">
                  <a:pos x="T2" y="T3"/>
                </a:cxn>
                <a:cxn ang="0">
                  <a:pos x="T4" y="T5"/>
                </a:cxn>
                <a:cxn ang="0">
                  <a:pos x="T6" y="T7"/>
                </a:cxn>
                <a:cxn ang="0">
                  <a:pos x="T8" y="T9"/>
                </a:cxn>
              </a:cxnLst>
              <a:rect l="0" t="0" r="r" b="b"/>
              <a:pathLst>
                <a:path w="2" h="4">
                  <a:moveTo>
                    <a:pt x="1" y="0"/>
                  </a:moveTo>
                  <a:cubicBezTo>
                    <a:pt x="2" y="0"/>
                    <a:pt x="1" y="2"/>
                    <a:pt x="1" y="3"/>
                  </a:cubicBezTo>
                  <a:cubicBezTo>
                    <a:pt x="1" y="3"/>
                    <a:pt x="1" y="4"/>
                    <a:pt x="0" y="4"/>
                  </a:cubicBezTo>
                  <a:cubicBezTo>
                    <a:pt x="0" y="3"/>
                    <a:pt x="0" y="3"/>
                    <a:pt x="0" y="2"/>
                  </a:cubicBezTo>
                  <a:cubicBezTo>
                    <a:pt x="0" y="1"/>
                    <a:pt x="0"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57">
              <a:extLst>
                <a:ext uri="{FF2B5EF4-FFF2-40B4-BE49-F238E27FC236}">
                  <a16:creationId xmlns:a16="http://schemas.microsoft.com/office/drawing/2014/main" id="{363E5BC8-A7AC-4984-B37C-6383BD35EB92}"/>
                </a:ext>
              </a:extLst>
            </p:cNvPr>
            <p:cNvSpPr>
              <a:spLocks/>
            </p:cNvSpPr>
            <p:nvPr/>
          </p:nvSpPr>
          <p:spPr bwMode="auto">
            <a:xfrm>
              <a:off x="-3624263" y="5368925"/>
              <a:ext cx="3175" cy="4763"/>
            </a:xfrm>
            <a:custGeom>
              <a:avLst/>
              <a:gdLst>
                <a:gd name="T0" fmla="*/ 2 w 2"/>
                <a:gd name="T1" fmla="*/ 2 h 3"/>
                <a:gd name="T2" fmla="*/ 1 w 2"/>
                <a:gd name="T3" fmla="*/ 1 h 3"/>
                <a:gd name="T4" fmla="*/ 1 w 2"/>
                <a:gd name="T5" fmla="*/ 2 h 3"/>
                <a:gd name="T6" fmla="*/ 0 w 2"/>
                <a:gd name="T7" fmla="*/ 1 h 3"/>
                <a:gd name="T8" fmla="*/ 1 w 2"/>
                <a:gd name="T9" fmla="*/ 0 h 3"/>
                <a:gd name="T10" fmla="*/ 2 w 2"/>
                <a:gd name="T11" fmla="*/ 1 h 3"/>
                <a:gd name="T12" fmla="*/ 2 w 2"/>
                <a:gd name="T13" fmla="*/ 2 h 3"/>
                <a:gd name="T14" fmla="*/ 2 w 2"/>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2"/>
                  </a:moveTo>
                  <a:cubicBezTo>
                    <a:pt x="1" y="1"/>
                    <a:pt x="1" y="1"/>
                    <a:pt x="1" y="1"/>
                  </a:cubicBezTo>
                  <a:cubicBezTo>
                    <a:pt x="1" y="1"/>
                    <a:pt x="1" y="2"/>
                    <a:pt x="1" y="2"/>
                  </a:cubicBezTo>
                  <a:cubicBezTo>
                    <a:pt x="1" y="3"/>
                    <a:pt x="0" y="2"/>
                    <a:pt x="0" y="1"/>
                  </a:cubicBezTo>
                  <a:cubicBezTo>
                    <a:pt x="0" y="1"/>
                    <a:pt x="1" y="1"/>
                    <a:pt x="1" y="0"/>
                  </a:cubicBezTo>
                  <a:cubicBezTo>
                    <a:pt x="1" y="1"/>
                    <a:pt x="1" y="1"/>
                    <a:pt x="2" y="1"/>
                  </a:cubicBezTo>
                  <a:cubicBezTo>
                    <a:pt x="2" y="2"/>
                    <a:pt x="2" y="2"/>
                    <a:pt x="2" y="2"/>
                  </a:cubicBezTo>
                  <a:cubicBezTo>
                    <a:pt x="1" y="2"/>
                    <a:pt x="1" y="2"/>
                    <a:pt x="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58">
              <a:extLst>
                <a:ext uri="{FF2B5EF4-FFF2-40B4-BE49-F238E27FC236}">
                  <a16:creationId xmlns:a16="http://schemas.microsoft.com/office/drawing/2014/main" id="{6AC183E8-4361-4870-880C-2507F022C1AF}"/>
                </a:ext>
              </a:extLst>
            </p:cNvPr>
            <p:cNvSpPr>
              <a:spLocks/>
            </p:cNvSpPr>
            <p:nvPr/>
          </p:nvSpPr>
          <p:spPr bwMode="auto">
            <a:xfrm>
              <a:off x="-3086101" y="5381625"/>
              <a:ext cx="4763" cy="4763"/>
            </a:xfrm>
            <a:custGeom>
              <a:avLst/>
              <a:gdLst>
                <a:gd name="T0" fmla="*/ 2 w 3"/>
                <a:gd name="T1" fmla="*/ 1 h 3"/>
                <a:gd name="T2" fmla="*/ 3 w 3"/>
                <a:gd name="T3" fmla="*/ 1 h 3"/>
                <a:gd name="T4" fmla="*/ 1 w 3"/>
                <a:gd name="T5" fmla="*/ 1 h 3"/>
                <a:gd name="T6" fmla="*/ 1 w 3"/>
                <a:gd name="T7" fmla="*/ 1 h 3"/>
                <a:gd name="T8" fmla="*/ 1 w 3"/>
                <a:gd name="T9" fmla="*/ 3 h 3"/>
                <a:gd name="T10" fmla="*/ 1 w 3"/>
                <a:gd name="T11" fmla="*/ 0 h 3"/>
                <a:gd name="T12" fmla="*/ 1 w 3"/>
                <a:gd name="T13" fmla="*/ 1 h 3"/>
                <a:gd name="T14" fmla="*/ 2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1"/>
                  </a:moveTo>
                  <a:cubicBezTo>
                    <a:pt x="2" y="0"/>
                    <a:pt x="3" y="0"/>
                    <a:pt x="3" y="1"/>
                  </a:cubicBezTo>
                  <a:cubicBezTo>
                    <a:pt x="2" y="1"/>
                    <a:pt x="2" y="1"/>
                    <a:pt x="1" y="1"/>
                  </a:cubicBezTo>
                  <a:cubicBezTo>
                    <a:pt x="2" y="2"/>
                    <a:pt x="2" y="2"/>
                    <a:pt x="1" y="1"/>
                  </a:cubicBezTo>
                  <a:cubicBezTo>
                    <a:pt x="1" y="1"/>
                    <a:pt x="1" y="2"/>
                    <a:pt x="1" y="3"/>
                  </a:cubicBezTo>
                  <a:cubicBezTo>
                    <a:pt x="1" y="2"/>
                    <a:pt x="0" y="1"/>
                    <a:pt x="1" y="0"/>
                  </a:cubicBezTo>
                  <a:cubicBezTo>
                    <a:pt x="1" y="1"/>
                    <a:pt x="1" y="1"/>
                    <a:pt x="1" y="1"/>
                  </a:cubicBezTo>
                  <a:cubicBezTo>
                    <a:pt x="1" y="1"/>
                    <a:pt x="2" y="0"/>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59">
              <a:extLst>
                <a:ext uri="{FF2B5EF4-FFF2-40B4-BE49-F238E27FC236}">
                  <a16:creationId xmlns:a16="http://schemas.microsoft.com/office/drawing/2014/main" id="{0D374649-4BA2-4814-A1EA-8E3113AB9757}"/>
                </a:ext>
              </a:extLst>
            </p:cNvPr>
            <p:cNvSpPr>
              <a:spLocks/>
            </p:cNvSpPr>
            <p:nvPr/>
          </p:nvSpPr>
          <p:spPr bwMode="auto">
            <a:xfrm>
              <a:off x="-2203451" y="5391150"/>
              <a:ext cx="1588" cy="4763"/>
            </a:xfrm>
            <a:custGeom>
              <a:avLst/>
              <a:gdLst>
                <a:gd name="T0" fmla="*/ 0 w 1"/>
                <a:gd name="T1" fmla="*/ 3 h 3"/>
                <a:gd name="T2" fmla="*/ 0 w 1"/>
                <a:gd name="T3" fmla="*/ 1 h 3"/>
                <a:gd name="T4" fmla="*/ 0 w 1"/>
                <a:gd name="T5" fmla="*/ 3 h 3"/>
              </a:gdLst>
              <a:ahLst/>
              <a:cxnLst>
                <a:cxn ang="0">
                  <a:pos x="T0" y="T1"/>
                </a:cxn>
                <a:cxn ang="0">
                  <a:pos x="T2" y="T3"/>
                </a:cxn>
                <a:cxn ang="0">
                  <a:pos x="T4" y="T5"/>
                </a:cxn>
              </a:cxnLst>
              <a:rect l="0" t="0" r="r" b="b"/>
              <a:pathLst>
                <a:path w="1" h="3">
                  <a:moveTo>
                    <a:pt x="0" y="3"/>
                  </a:moveTo>
                  <a:cubicBezTo>
                    <a:pt x="0" y="2"/>
                    <a:pt x="0" y="0"/>
                    <a:pt x="0" y="1"/>
                  </a:cubicBezTo>
                  <a:cubicBezTo>
                    <a:pt x="0" y="1"/>
                    <a:pt x="1" y="2"/>
                    <a:pt x="0"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60">
              <a:extLst>
                <a:ext uri="{FF2B5EF4-FFF2-40B4-BE49-F238E27FC236}">
                  <a16:creationId xmlns:a16="http://schemas.microsoft.com/office/drawing/2014/main" id="{3F301DB7-F36F-493F-A5B9-94A35AD2F5E1}"/>
                </a:ext>
              </a:extLst>
            </p:cNvPr>
            <p:cNvSpPr>
              <a:spLocks/>
            </p:cNvSpPr>
            <p:nvPr/>
          </p:nvSpPr>
          <p:spPr bwMode="auto">
            <a:xfrm>
              <a:off x="-2757488" y="5392738"/>
              <a:ext cx="3175" cy="3175"/>
            </a:xfrm>
            <a:custGeom>
              <a:avLst/>
              <a:gdLst>
                <a:gd name="T0" fmla="*/ 1 w 2"/>
                <a:gd name="T1" fmla="*/ 0 h 2"/>
                <a:gd name="T2" fmla="*/ 2 w 2"/>
                <a:gd name="T3" fmla="*/ 1 h 2"/>
                <a:gd name="T4" fmla="*/ 2 w 2"/>
                <a:gd name="T5" fmla="*/ 1 h 2"/>
                <a:gd name="T6" fmla="*/ 1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2" y="0"/>
                    <a:pt x="2" y="1"/>
                  </a:cubicBezTo>
                  <a:cubicBezTo>
                    <a:pt x="2" y="1"/>
                    <a:pt x="2" y="1"/>
                    <a:pt x="2" y="1"/>
                  </a:cubicBezTo>
                  <a:cubicBezTo>
                    <a:pt x="1" y="1"/>
                    <a:pt x="2" y="2"/>
                    <a:pt x="1" y="2"/>
                  </a:cubicBezTo>
                  <a:cubicBezTo>
                    <a:pt x="1" y="2"/>
                    <a:pt x="1" y="2"/>
                    <a:pt x="1" y="1"/>
                  </a:cubicBezTo>
                  <a:cubicBezTo>
                    <a:pt x="0" y="1"/>
                    <a:pt x="2"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61">
              <a:extLst>
                <a:ext uri="{FF2B5EF4-FFF2-40B4-BE49-F238E27FC236}">
                  <a16:creationId xmlns:a16="http://schemas.microsoft.com/office/drawing/2014/main" id="{AF0BC26D-5E08-4E31-991F-A1343F2790FE}"/>
                </a:ext>
              </a:extLst>
            </p:cNvPr>
            <p:cNvSpPr>
              <a:spLocks/>
            </p:cNvSpPr>
            <p:nvPr/>
          </p:nvSpPr>
          <p:spPr bwMode="auto">
            <a:xfrm>
              <a:off x="-2797176" y="5394325"/>
              <a:ext cx="1588" cy="7938"/>
            </a:xfrm>
            <a:custGeom>
              <a:avLst/>
              <a:gdLst>
                <a:gd name="T0" fmla="*/ 0 w 1"/>
                <a:gd name="T1" fmla="*/ 1 h 4"/>
                <a:gd name="T2" fmla="*/ 1 w 1"/>
                <a:gd name="T3" fmla="*/ 0 h 4"/>
                <a:gd name="T4" fmla="*/ 0 w 1"/>
                <a:gd name="T5" fmla="*/ 1 h 4"/>
                <a:gd name="T6" fmla="*/ 1 w 1"/>
                <a:gd name="T7" fmla="*/ 2 h 4"/>
                <a:gd name="T8" fmla="*/ 1 w 1"/>
                <a:gd name="T9" fmla="*/ 2 h 4"/>
                <a:gd name="T10" fmla="*/ 1 w 1"/>
                <a:gd name="T11" fmla="*/ 4 h 4"/>
                <a:gd name="T12" fmla="*/ 0 w 1"/>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1" h="4">
                  <a:moveTo>
                    <a:pt x="0" y="1"/>
                  </a:moveTo>
                  <a:cubicBezTo>
                    <a:pt x="0" y="0"/>
                    <a:pt x="0" y="0"/>
                    <a:pt x="1" y="0"/>
                  </a:cubicBezTo>
                  <a:cubicBezTo>
                    <a:pt x="1" y="1"/>
                    <a:pt x="1" y="1"/>
                    <a:pt x="0" y="1"/>
                  </a:cubicBezTo>
                  <a:cubicBezTo>
                    <a:pt x="0" y="2"/>
                    <a:pt x="1" y="2"/>
                    <a:pt x="1" y="2"/>
                  </a:cubicBezTo>
                  <a:cubicBezTo>
                    <a:pt x="1" y="3"/>
                    <a:pt x="1" y="2"/>
                    <a:pt x="1" y="2"/>
                  </a:cubicBezTo>
                  <a:cubicBezTo>
                    <a:pt x="1" y="3"/>
                    <a:pt x="1" y="3"/>
                    <a:pt x="1" y="4"/>
                  </a:cubicBezTo>
                  <a:cubicBezTo>
                    <a:pt x="0" y="4"/>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62">
              <a:extLst>
                <a:ext uri="{FF2B5EF4-FFF2-40B4-BE49-F238E27FC236}">
                  <a16:creationId xmlns:a16="http://schemas.microsoft.com/office/drawing/2014/main" id="{E990D486-5A50-4971-A91A-746B43704E74}"/>
                </a:ext>
              </a:extLst>
            </p:cNvPr>
            <p:cNvSpPr>
              <a:spLocks/>
            </p:cNvSpPr>
            <p:nvPr/>
          </p:nvSpPr>
          <p:spPr bwMode="auto">
            <a:xfrm>
              <a:off x="-2389188" y="5403850"/>
              <a:ext cx="192088" cy="85725"/>
            </a:xfrm>
            <a:custGeom>
              <a:avLst/>
              <a:gdLst>
                <a:gd name="T0" fmla="*/ 7 w 104"/>
                <a:gd name="T1" fmla="*/ 43 h 47"/>
                <a:gd name="T2" fmla="*/ 3 w 104"/>
                <a:gd name="T3" fmla="*/ 46 h 47"/>
                <a:gd name="T4" fmla="*/ 1 w 104"/>
                <a:gd name="T5" fmla="*/ 47 h 47"/>
                <a:gd name="T6" fmla="*/ 0 w 104"/>
                <a:gd name="T7" fmla="*/ 45 h 47"/>
                <a:gd name="T8" fmla="*/ 39 w 104"/>
                <a:gd name="T9" fmla="*/ 28 h 47"/>
                <a:gd name="T10" fmla="*/ 43 w 104"/>
                <a:gd name="T11" fmla="*/ 26 h 47"/>
                <a:gd name="T12" fmla="*/ 44 w 104"/>
                <a:gd name="T13" fmla="*/ 26 h 47"/>
                <a:gd name="T14" fmla="*/ 70 w 104"/>
                <a:gd name="T15" fmla="*/ 15 h 47"/>
                <a:gd name="T16" fmla="*/ 80 w 104"/>
                <a:gd name="T17" fmla="*/ 9 h 47"/>
                <a:gd name="T18" fmla="*/ 86 w 104"/>
                <a:gd name="T19" fmla="*/ 8 h 47"/>
                <a:gd name="T20" fmla="*/ 96 w 104"/>
                <a:gd name="T21" fmla="*/ 3 h 47"/>
                <a:gd name="T22" fmla="*/ 104 w 104"/>
                <a:gd name="T23" fmla="*/ 2 h 47"/>
                <a:gd name="T24" fmla="*/ 99 w 104"/>
                <a:gd name="T25" fmla="*/ 7 h 47"/>
                <a:gd name="T26" fmla="*/ 98 w 104"/>
                <a:gd name="T27" fmla="*/ 6 h 47"/>
                <a:gd name="T28" fmla="*/ 86 w 104"/>
                <a:gd name="T29" fmla="*/ 10 h 47"/>
                <a:gd name="T30" fmla="*/ 85 w 104"/>
                <a:gd name="T31" fmla="*/ 11 h 47"/>
                <a:gd name="T32" fmla="*/ 85 w 104"/>
                <a:gd name="T33" fmla="*/ 10 h 47"/>
                <a:gd name="T34" fmla="*/ 84 w 104"/>
                <a:gd name="T35" fmla="*/ 11 h 47"/>
                <a:gd name="T36" fmla="*/ 79 w 104"/>
                <a:gd name="T37" fmla="*/ 12 h 47"/>
                <a:gd name="T38" fmla="*/ 46 w 104"/>
                <a:gd name="T39" fmla="*/ 27 h 47"/>
                <a:gd name="T40" fmla="*/ 46 w 104"/>
                <a:gd name="T41" fmla="*/ 27 h 47"/>
                <a:gd name="T42" fmla="*/ 7 w 104"/>
                <a:gd name="T43"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47">
                  <a:moveTo>
                    <a:pt x="7" y="43"/>
                  </a:moveTo>
                  <a:cubicBezTo>
                    <a:pt x="6" y="45"/>
                    <a:pt x="4" y="46"/>
                    <a:pt x="3" y="46"/>
                  </a:cubicBezTo>
                  <a:cubicBezTo>
                    <a:pt x="2" y="46"/>
                    <a:pt x="2" y="47"/>
                    <a:pt x="1" y="47"/>
                  </a:cubicBezTo>
                  <a:cubicBezTo>
                    <a:pt x="0" y="47"/>
                    <a:pt x="0" y="46"/>
                    <a:pt x="0" y="45"/>
                  </a:cubicBezTo>
                  <a:cubicBezTo>
                    <a:pt x="12" y="39"/>
                    <a:pt x="27" y="34"/>
                    <a:pt x="39" y="28"/>
                  </a:cubicBezTo>
                  <a:cubicBezTo>
                    <a:pt x="40" y="28"/>
                    <a:pt x="42" y="27"/>
                    <a:pt x="43" y="26"/>
                  </a:cubicBezTo>
                  <a:cubicBezTo>
                    <a:pt x="43" y="26"/>
                    <a:pt x="44" y="26"/>
                    <a:pt x="44" y="26"/>
                  </a:cubicBezTo>
                  <a:cubicBezTo>
                    <a:pt x="52" y="22"/>
                    <a:pt x="62" y="19"/>
                    <a:pt x="70" y="15"/>
                  </a:cubicBezTo>
                  <a:cubicBezTo>
                    <a:pt x="72" y="12"/>
                    <a:pt x="77" y="11"/>
                    <a:pt x="80" y="9"/>
                  </a:cubicBezTo>
                  <a:cubicBezTo>
                    <a:pt x="83" y="9"/>
                    <a:pt x="84" y="8"/>
                    <a:pt x="86" y="8"/>
                  </a:cubicBezTo>
                  <a:cubicBezTo>
                    <a:pt x="89" y="6"/>
                    <a:pt x="92" y="5"/>
                    <a:pt x="96" y="3"/>
                  </a:cubicBezTo>
                  <a:cubicBezTo>
                    <a:pt x="99" y="2"/>
                    <a:pt x="102" y="0"/>
                    <a:pt x="104" y="2"/>
                  </a:cubicBezTo>
                  <a:cubicBezTo>
                    <a:pt x="104" y="5"/>
                    <a:pt x="99" y="4"/>
                    <a:pt x="99" y="7"/>
                  </a:cubicBezTo>
                  <a:cubicBezTo>
                    <a:pt x="98" y="6"/>
                    <a:pt x="98" y="6"/>
                    <a:pt x="98" y="6"/>
                  </a:cubicBezTo>
                  <a:cubicBezTo>
                    <a:pt x="94" y="5"/>
                    <a:pt x="90" y="10"/>
                    <a:pt x="86" y="10"/>
                  </a:cubicBezTo>
                  <a:cubicBezTo>
                    <a:pt x="85" y="11"/>
                    <a:pt x="86" y="11"/>
                    <a:pt x="85" y="11"/>
                  </a:cubicBezTo>
                  <a:cubicBezTo>
                    <a:pt x="85" y="11"/>
                    <a:pt x="85" y="10"/>
                    <a:pt x="85" y="10"/>
                  </a:cubicBezTo>
                  <a:cubicBezTo>
                    <a:pt x="85" y="10"/>
                    <a:pt x="85" y="11"/>
                    <a:pt x="84" y="11"/>
                  </a:cubicBezTo>
                  <a:cubicBezTo>
                    <a:pt x="82" y="10"/>
                    <a:pt x="81" y="12"/>
                    <a:pt x="79" y="12"/>
                  </a:cubicBezTo>
                  <a:cubicBezTo>
                    <a:pt x="68" y="16"/>
                    <a:pt x="58" y="23"/>
                    <a:pt x="46" y="27"/>
                  </a:cubicBezTo>
                  <a:cubicBezTo>
                    <a:pt x="46" y="27"/>
                    <a:pt x="46" y="27"/>
                    <a:pt x="46" y="27"/>
                  </a:cubicBezTo>
                  <a:cubicBezTo>
                    <a:pt x="33" y="34"/>
                    <a:pt x="21" y="39"/>
                    <a:pt x="7" y="4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63">
              <a:extLst>
                <a:ext uri="{FF2B5EF4-FFF2-40B4-BE49-F238E27FC236}">
                  <a16:creationId xmlns:a16="http://schemas.microsoft.com/office/drawing/2014/main" id="{61305F60-7D9B-426E-B876-0F05BFF8CD8F}"/>
                </a:ext>
              </a:extLst>
            </p:cNvPr>
            <p:cNvSpPr>
              <a:spLocks/>
            </p:cNvSpPr>
            <p:nvPr/>
          </p:nvSpPr>
          <p:spPr bwMode="auto">
            <a:xfrm>
              <a:off x="-3562351" y="5408613"/>
              <a:ext cx="4763" cy="3175"/>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1" y="1"/>
                  </a:cubicBezTo>
                  <a:cubicBezTo>
                    <a:pt x="0" y="0"/>
                    <a:pt x="2"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64">
              <a:extLst>
                <a:ext uri="{FF2B5EF4-FFF2-40B4-BE49-F238E27FC236}">
                  <a16:creationId xmlns:a16="http://schemas.microsoft.com/office/drawing/2014/main" id="{AFFE6A62-D375-41A9-AE58-2AF4FD905D59}"/>
                </a:ext>
              </a:extLst>
            </p:cNvPr>
            <p:cNvSpPr>
              <a:spLocks/>
            </p:cNvSpPr>
            <p:nvPr/>
          </p:nvSpPr>
          <p:spPr bwMode="auto">
            <a:xfrm>
              <a:off x="-3586163" y="5416550"/>
              <a:ext cx="4763" cy="3175"/>
            </a:xfrm>
            <a:custGeom>
              <a:avLst/>
              <a:gdLst>
                <a:gd name="T0" fmla="*/ 2 w 2"/>
                <a:gd name="T1" fmla="*/ 0 h 2"/>
                <a:gd name="T2" fmla="*/ 1 w 2"/>
                <a:gd name="T3" fmla="*/ 0 h 2"/>
                <a:gd name="T4" fmla="*/ 2 w 2"/>
                <a:gd name="T5" fmla="*/ 1 h 2"/>
                <a:gd name="T6" fmla="*/ 2 w 2"/>
                <a:gd name="T7" fmla="*/ 1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2" y="0"/>
                    <a:pt x="1" y="0"/>
                    <a:pt x="1" y="0"/>
                  </a:cubicBezTo>
                  <a:cubicBezTo>
                    <a:pt x="1" y="1"/>
                    <a:pt x="2" y="1"/>
                    <a:pt x="2" y="1"/>
                  </a:cubicBezTo>
                  <a:cubicBezTo>
                    <a:pt x="2" y="1"/>
                    <a:pt x="2" y="1"/>
                    <a:pt x="2" y="1"/>
                  </a:cubicBezTo>
                  <a:cubicBezTo>
                    <a:pt x="2" y="2"/>
                    <a:pt x="1" y="1"/>
                    <a:pt x="0" y="2"/>
                  </a:cubicBezTo>
                  <a:cubicBezTo>
                    <a:pt x="1" y="1"/>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65">
              <a:extLst>
                <a:ext uri="{FF2B5EF4-FFF2-40B4-BE49-F238E27FC236}">
                  <a16:creationId xmlns:a16="http://schemas.microsoft.com/office/drawing/2014/main" id="{9DD9313B-3B71-42CA-BE45-6B68198E5870}"/>
                </a:ext>
              </a:extLst>
            </p:cNvPr>
            <p:cNvSpPr>
              <a:spLocks/>
            </p:cNvSpPr>
            <p:nvPr/>
          </p:nvSpPr>
          <p:spPr bwMode="auto">
            <a:xfrm>
              <a:off x="-2814638" y="5418138"/>
              <a:ext cx="3175" cy="7938"/>
            </a:xfrm>
            <a:custGeom>
              <a:avLst/>
              <a:gdLst>
                <a:gd name="T0" fmla="*/ 1 w 2"/>
                <a:gd name="T1" fmla="*/ 0 h 4"/>
                <a:gd name="T2" fmla="*/ 1 w 2"/>
                <a:gd name="T3" fmla="*/ 0 h 4"/>
                <a:gd name="T4" fmla="*/ 2 w 2"/>
                <a:gd name="T5" fmla="*/ 0 h 4"/>
                <a:gd name="T6" fmla="*/ 1 w 2"/>
                <a:gd name="T7" fmla="*/ 4 h 4"/>
                <a:gd name="T8" fmla="*/ 1 w 2"/>
                <a:gd name="T9" fmla="*/ 0 h 4"/>
              </a:gdLst>
              <a:ahLst/>
              <a:cxnLst>
                <a:cxn ang="0">
                  <a:pos x="T0" y="T1"/>
                </a:cxn>
                <a:cxn ang="0">
                  <a:pos x="T2" y="T3"/>
                </a:cxn>
                <a:cxn ang="0">
                  <a:pos x="T4" y="T5"/>
                </a:cxn>
                <a:cxn ang="0">
                  <a:pos x="T6" y="T7"/>
                </a:cxn>
                <a:cxn ang="0">
                  <a:pos x="T8" y="T9"/>
                </a:cxn>
              </a:cxnLst>
              <a:rect l="0" t="0" r="r" b="b"/>
              <a:pathLst>
                <a:path w="2" h="4">
                  <a:moveTo>
                    <a:pt x="1" y="0"/>
                  </a:moveTo>
                  <a:cubicBezTo>
                    <a:pt x="1" y="0"/>
                    <a:pt x="1" y="0"/>
                    <a:pt x="1" y="0"/>
                  </a:cubicBezTo>
                  <a:cubicBezTo>
                    <a:pt x="1" y="1"/>
                    <a:pt x="1" y="0"/>
                    <a:pt x="2" y="0"/>
                  </a:cubicBezTo>
                  <a:cubicBezTo>
                    <a:pt x="1" y="2"/>
                    <a:pt x="2" y="2"/>
                    <a:pt x="1" y="4"/>
                  </a:cubicBezTo>
                  <a:cubicBezTo>
                    <a:pt x="0" y="3"/>
                    <a:pt x="2" y="2"/>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6">
              <a:extLst>
                <a:ext uri="{FF2B5EF4-FFF2-40B4-BE49-F238E27FC236}">
                  <a16:creationId xmlns:a16="http://schemas.microsoft.com/office/drawing/2014/main" id="{E4B4B23E-58FE-4EFD-9E5D-21713FA47C3D}"/>
                </a:ext>
              </a:extLst>
            </p:cNvPr>
            <p:cNvSpPr>
              <a:spLocks/>
            </p:cNvSpPr>
            <p:nvPr/>
          </p:nvSpPr>
          <p:spPr bwMode="auto">
            <a:xfrm>
              <a:off x="-2524126" y="5419725"/>
              <a:ext cx="328613" cy="138113"/>
            </a:xfrm>
            <a:custGeom>
              <a:avLst/>
              <a:gdLst>
                <a:gd name="T0" fmla="*/ 153 w 178"/>
                <a:gd name="T1" fmla="*/ 13 h 75"/>
                <a:gd name="T2" fmla="*/ 154 w 178"/>
                <a:gd name="T3" fmla="*/ 13 h 75"/>
                <a:gd name="T4" fmla="*/ 167 w 178"/>
                <a:gd name="T5" fmla="*/ 8 h 75"/>
                <a:gd name="T6" fmla="*/ 169 w 178"/>
                <a:gd name="T7" fmla="*/ 6 h 75"/>
                <a:gd name="T8" fmla="*/ 169 w 178"/>
                <a:gd name="T9" fmla="*/ 5 h 75"/>
                <a:gd name="T10" fmla="*/ 178 w 178"/>
                <a:gd name="T11" fmla="*/ 4 h 75"/>
                <a:gd name="T12" fmla="*/ 177 w 178"/>
                <a:gd name="T13" fmla="*/ 5 h 75"/>
                <a:gd name="T14" fmla="*/ 178 w 178"/>
                <a:gd name="T15" fmla="*/ 6 h 75"/>
                <a:gd name="T16" fmla="*/ 177 w 178"/>
                <a:gd name="T17" fmla="*/ 6 h 75"/>
                <a:gd name="T18" fmla="*/ 166 w 178"/>
                <a:gd name="T19" fmla="*/ 10 h 75"/>
                <a:gd name="T20" fmla="*/ 166 w 178"/>
                <a:gd name="T21" fmla="*/ 11 h 75"/>
                <a:gd name="T22" fmla="*/ 157 w 178"/>
                <a:gd name="T23" fmla="*/ 13 h 75"/>
                <a:gd name="T24" fmla="*/ 155 w 178"/>
                <a:gd name="T25" fmla="*/ 15 h 75"/>
                <a:gd name="T26" fmla="*/ 152 w 178"/>
                <a:gd name="T27" fmla="*/ 15 h 75"/>
                <a:gd name="T28" fmla="*/ 152 w 178"/>
                <a:gd name="T29" fmla="*/ 16 h 75"/>
                <a:gd name="T30" fmla="*/ 150 w 178"/>
                <a:gd name="T31" fmla="*/ 17 h 75"/>
                <a:gd name="T32" fmla="*/ 151 w 178"/>
                <a:gd name="T33" fmla="*/ 17 h 75"/>
                <a:gd name="T34" fmla="*/ 148 w 178"/>
                <a:gd name="T35" fmla="*/ 17 h 75"/>
                <a:gd name="T36" fmla="*/ 110 w 178"/>
                <a:gd name="T37" fmla="*/ 31 h 75"/>
                <a:gd name="T38" fmla="*/ 104 w 178"/>
                <a:gd name="T39" fmla="*/ 33 h 75"/>
                <a:gd name="T40" fmla="*/ 74 w 178"/>
                <a:gd name="T41" fmla="*/ 45 h 75"/>
                <a:gd name="T42" fmla="*/ 73 w 178"/>
                <a:gd name="T43" fmla="*/ 47 h 75"/>
                <a:gd name="T44" fmla="*/ 61 w 178"/>
                <a:gd name="T45" fmla="*/ 50 h 75"/>
                <a:gd name="T46" fmla="*/ 32 w 178"/>
                <a:gd name="T47" fmla="*/ 62 h 75"/>
                <a:gd name="T48" fmla="*/ 25 w 178"/>
                <a:gd name="T49" fmla="*/ 66 h 75"/>
                <a:gd name="T50" fmla="*/ 24 w 178"/>
                <a:gd name="T51" fmla="*/ 66 h 75"/>
                <a:gd name="T52" fmla="*/ 20 w 178"/>
                <a:gd name="T53" fmla="*/ 69 h 75"/>
                <a:gd name="T54" fmla="*/ 8 w 178"/>
                <a:gd name="T55" fmla="*/ 72 h 75"/>
                <a:gd name="T56" fmla="*/ 0 w 178"/>
                <a:gd name="T57" fmla="*/ 75 h 75"/>
                <a:gd name="T58" fmla="*/ 2 w 178"/>
                <a:gd name="T59" fmla="*/ 72 h 75"/>
                <a:gd name="T60" fmla="*/ 48 w 178"/>
                <a:gd name="T61" fmla="*/ 54 h 75"/>
                <a:gd name="T62" fmla="*/ 57 w 178"/>
                <a:gd name="T63" fmla="*/ 49 h 75"/>
                <a:gd name="T64" fmla="*/ 89 w 178"/>
                <a:gd name="T65" fmla="*/ 38 h 75"/>
                <a:gd name="T66" fmla="*/ 150 w 178"/>
                <a:gd name="T67" fmla="*/ 14 h 75"/>
                <a:gd name="T68" fmla="*/ 153 w 178"/>
                <a:gd name="T69" fmla="*/ 13 h 75"/>
                <a:gd name="T70" fmla="*/ 153 w 178"/>
                <a:gd name="T71" fmla="*/ 1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75">
                  <a:moveTo>
                    <a:pt x="153" y="13"/>
                  </a:moveTo>
                  <a:cubicBezTo>
                    <a:pt x="154" y="12"/>
                    <a:pt x="154" y="12"/>
                    <a:pt x="154" y="13"/>
                  </a:cubicBezTo>
                  <a:cubicBezTo>
                    <a:pt x="158" y="12"/>
                    <a:pt x="163" y="8"/>
                    <a:pt x="167" y="8"/>
                  </a:cubicBezTo>
                  <a:cubicBezTo>
                    <a:pt x="167" y="7"/>
                    <a:pt x="168" y="6"/>
                    <a:pt x="169" y="6"/>
                  </a:cubicBezTo>
                  <a:cubicBezTo>
                    <a:pt x="169" y="6"/>
                    <a:pt x="169" y="6"/>
                    <a:pt x="169" y="5"/>
                  </a:cubicBezTo>
                  <a:cubicBezTo>
                    <a:pt x="171" y="6"/>
                    <a:pt x="176" y="0"/>
                    <a:pt x="178" y="4"/>
                  </a:cubicBezTo>
                  <a:cubicBezTo>
                    <a:pt x="178" y="5"/>
                    <a:pt x="177" y="5"/>
                    <a:pt x="177" y="5"/>
                  </a:cubicBezTo>
                  <a:cubicBezTo>
                    <a:pt x="178" y="6"/>
                    <a:pt x="177" y="5"/>
                    <a:pt x="178" y="6"/>
                  </a:cubicBezTo>
                  <a:cubicBezTo>
                    <a:pt x="178" y="7"/>
                    <a:pt x="177" y="6"/>
                    <a:pt x="177" y="6"/>
                  </a:cubicBezTo>
                  <a:cubicBezTo>
                    <a:pt x="173" y="7"/>
                    <a:pt x="169" y="8"/>
                    <a:pt x="166" y="10"/>
                  </a:cubicBezTo>
                  <a:cubicBezTo>
                    <a:pt x="166" y="10"/>
                    <a:pt x="166" y="10"/>
                    <a:pt x="166" y="11"/>
                  </a:cubicBezTo>
                  <a:cubicBezTo>
                    <a:pt x="164" y="10"/>
                    <a:pt x="160" y="13"/>
                    <a:pt x="157" y="13"/>
                  </a:cubicBezTo>
                  <a:cubicBezTo>
                    <a:pt x="156" y="14"/>
                    <a:pt x="154" y="14"/>
                    <a:pt x="155" y="15"/>
                  </a:cubicBezTo>
                  <a:cubicBezTo>
                    <a:pt x="154" y="15"/>
                    <a:pt x="153" y="15"/>
                    <a:pt x="152" y="15"/>
                  </a:cubicBezTo>
                  <a:cubicBezTo>
                    <a:pt x="151" y="15"/>
                    <a:pt x="152" y="16"/>
                    <a:pt x="152" y="16"/>
                  </a:cubicBezTo>
                  <a:cubicBezTo>
                    <a:pt x="151" y="17"/>
                    <a:pt x="150" y="18"/>
                    <a:pt x="150" y="17"/>
                  </a:cubicBezTo>
                  <a:cubicBezTo>
                    <a:pt x="150" y="16"/>
                    <a:pt x="150" y="17"/>
                    <a:pt x="151" y="17"/>
                  </a:cubicBezTo>
                  <a:cubicBezTo>
                    <a:pt x="150" y="15"/>
                    <a:pt x="148" y="16"/>
                    <a:pt x="148" y="17"/>
                  </a:cubicBezTo>
                  <a:cubicBezTo>
                    <a:pt x="135" y="20"/>
                    <a:pt x="123" y="26"/>
                    <a:pt x="110" y="31"/>
                  </a:cubicBezTo>
                  <a:cubicBezTo>
                    <a:pt x="109" y="32"/>
                    <a:pt x="106" y="33"/>
                    <a:pt x="104" y="33"/>
                  </a:cubicBezTo>
                  <a:cubicBezTo>
                    <a:pt x="94" y="38"/>
                    <a:pt x="84" y="41"/>
                    <a:pt x="74" y="45"/>
                  </a:cubicBezTo>
                  <a:cubicBezTo>
                    <a:pt x="74" y="45"/>
                    <a:pt x="74" y="46"/>
                    <a:pt x="73" y="47"/>
                  </a:cubicBezTo>
                  <a:cubicBezTo>
                    <a:pt x="69" y="46"/>
                    <a:pt x="65" y="49"/>
                    <a:pt x="61" y="50"/>
                  </a:cubicBezTo>
                  <a:cubicBezTo>
                    <a:pt x="52" y="54"/>
                    <a:pt x="42" y="58"/>
                    <a:pt x="32" y="62"/>
                  </a:cubicBezTo>
                  <a:cubicBezTo>
                    <a:pt x="30" y="63"/>
                    <a:pt x="28" y="65"/>
                    <a:pt x="25" y="66"/>
                  </a:cubicBezTo>
                  <a:cubicBezTo>
                    <a:pt x="25" y="66"/>
                    <a:pt x="25" y="66"/>
                    <a:pt x="24" y="66"/>
                  </a:cubicBezTo>
                  <a:cubicBezTo>
                    <a:pt x="23" y="66"/>
                    <a:pt x="21" y="67"/>
                    <a:pt x="20" y="69"/>
                  </a:cubicBezTo>
                  <a:cubicBezTo>
                    <a:pt x="16" y="68"/>
                    <a:pt x="12" y="72"/>
                    <a:pt x="8" y="72"/>
                  </a:cubicBezTo>
                  <a:cubicBezTo>
                    <a:pt x="5" y="74"/>
                    <a:pt x="3" y="74"/>
                    <a:pt x="0" y="75"/>
                  </a:cubicBezTo>
                  <a:cubicBezTo>
                    <a:pt x="0" y="74"/>
                    <a:pt x="1" y="73"/>
                    <a:pt x="2" y="72"/>
                  </a:cubicBezTo>
                  <a:cubicBezTo>
                    <a:pt x="19" y="68"/>
                    <a:pt x="32" y="61"/>
                    <a:pt x="48" y="54"/>
                  </a:cubicBezTo>
                  <a:cubicBezTo>
                    <a:pt x="51" y="53"/>
                    <a:pt x="55" y="51"/>
                    <a:pt x="57" y="49"/>
                  </a:cubicBezTo>
                  <a:cubicBezTo>
                    <a:pt x="67" y="45"/>
                    <a:pt x="77" y="42"/>
                    <a:pt x="89" y="38"/>
                  </a:cubicBezTo>
                  <a:cubicBezTo>
                    <a:pt x="109" y="30"/>
                    <a:pt x="129" y="21"/>
                    <a:pt x="150" y="14"/>
                  </a:cubicBezTo>
                  <a:cubicBezTo>
                    <a:pt x="152" y="14"/>
                    <a:pt x="152" y="13"/>
                    <a:pt x="153" y="13"/>
                  </a:cubicBezTo>
                  <a:cubicBezTo>
                    <a:pt x="154" y="13"/>
                    <a:pt x="154" y="13"/>
                    <a:pt x="153" y="1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67">
              <a:extLst>
                <a:ext uri="{FF2B5EF4-FFF2-40B4-BE49-F238E27FC236}">
                  <a16:creationId xmlns:a16="http://schemas.microsoft.com/office/drawing/2014/main" id="{76209EB6-A53E-4029-9BCE-029532387757}"/>
                </a:ext>
              </a:extLst>
            </p:cNvPr>
            <p:cNvSpPr>
              <a:spLocks/>
            </p:cNvSpPr>
            <p:nvPr/>
          </p:nvSpPr>
          <p:spPr bwMode="auto">
            <a:xfrm>
              <a:off x="-2813051" y="5426075"/>
              <a:ext cx="1588" cy="9525"/>
            </a:xfrm>
            <a:custGeom>
              <a:avLst/>
              <a:gdLst>
                <a:gd name="T0" fmla="*/ 0 w 1"/>
                <a:gd name="T1" fmla="*/ 0 h 5"/>
                <a:gd name="T2" fmla="*/ 0 w 1"/>
                <a:gd name="T3" fmla="*/ 4 h 5"/>
                <a:gd name="T4" fmla="*/ 0 w 1"/>
                <a:gd name="T5" fmla="*/ 3 h 5"/>
                <a:gd name="T6" fmla="*/ 0 w 1"/>
                <a:gd name="T7" fmla="*/ 1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1" y="1"/>
                    <a:pt x="1" y="3"/>
                    <a:pt x="0" y="4"/>
                  </a:cubicBezTo>
                  <a:cubicBezTo>
                    <a:pt x="0" y="5"/>
                    <a:pt x="0" y="2"/>
                    <a:pt x="0" y="3"/>
                  </a:cubicBezTo>
                  <a:cubicBezTo>
                    <a:pt x="0" y="2"/>
                    <a:pt x="0" y="2"/>
                    <a:pt x="0" y="1"/>
                  </a:cubicBezTo>
                  <a:cubicBezTo>
                    <a:pt x="0" y="1"/>
                    <a:pt x="0"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68">
              <a:extLst>
                <a:ext uri="{FF2B5EF4-FFF2-40B4-BE49-F238E27FC236}">
                  <a16:creationId xmlns:a16="http://schemas.microsoft.com/office/drawing/2014/main" id="{716E8C0C-9C49-4BD2-83FD-610F6E231771}"/>
                </a:ext>
              </a:extLst>
            </p:cNvPr>
            <p:cNvSpPr>
              <a:spLocks/>
            </p:cNvSpPr>
            <p:nvPr/>
          </p:nvSpPr>
          <p:spPr bwMode="auto">
            <a:xfrm>
              <a:off x="-3568701" y="5437188"/>
              <a:ext cx="1588" cy="1588"/>
            </a:xfrm>
            <a:custGeom>
              <a:avLst/>
              <a:gdLst>
                <a:gd name="T0" fmla="*/ 1 w 1"/>
                <a:gd name="T1" fmla="*/ 1 h 1"/>
                <a:gd name="T2" fmla="*/ 0 w 1"/>
                <a:gd name="T3" fmla="*/ 0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0"/>
                  </a:cubicBezTo>
                  <a:cubicBezTo>
                    <a:pt x="0" y="1"/>
                    <a:pt x="0" y="1"/>
                    <a:pt x="1" y="1"/>
                  </a:cubicBezTo>
                  <a:cubicBezTo>
                    <a:pt x="1" y="0"/>
                    <a:pt x="0" y="0"/>
                    <a:pt x="0" y="0"/>
                  </a:cubicBezTo>
                  <a:cubicBezTo>
                    <a:pt x="1" y="0"/>
                    <a:pt x="0"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69">
              <a:extLst>
                <a:ext uri="{FF2B5EF4-FFF2-40B4-BE49-F238E27FC236}">
                  <a16:creationId xmlns:a16="http://schemas.microsoft.com/office/drawing/2014/main" id="{29AA0D19-47BF-4D94-9CE5-195844D9EE0C}"/>
                </a:ext>
              </a:extLst>
            </p:cNvPr>
            <p:cNvSpPr>
              <a:spLocks/>
            </p:cNvSpPr>
            <p:nvPr/>
          </p:nvSpPr>
          <p:spPr bwMode="auto">
            <a:xfrm>
              <a:off x="-2813051" y="5448300"/>
              <a:ext cx="1588" cy="3175"/>
            </a:xfrm>
            <a:custGeom>
              <a:avLst/>
              <a:gdLst>
                <a:gd name="T0" fmla="*/ 0 w 1"/>
                <a:gd name="T1" fmla="*/ 0 h 2"/>
                <a:gd name="T2" fmla="*/ 1 w 1"/>
                <a:gd name="T3" fmla="*/ 0 h 2"/>
                <a:gd name="T4" fmla="*/ 1 w 1"/>
                <a:gd name="T5" fmla="*/ 1 h 2"/>
                <a:gd name="T6" fmla="*/ 0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0"/>
                    <a:pt x="1" y="0"/>
                    <a:pt x="1" y="0"/>
                  </a:cubicBezTo>
                  <a:cubicBezTo>
                    <a:pt x="1" y="1"/>
                    <a:pt x="0" y="1"/>
                    <a:pt x="1" y="1"/>
                  </a:cubicBezTo>
                  <a:cubicBezTo>
                    <a:pt x="0" y="2"/>
                    <a:pt x="0" y="1"/>
                    <a:pt x="0" y="1"/>
                  </a:cubicBezTo>
                  <a:cubicBezTo>
                    <a:pt x="0" y="1"/>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70">
              <a:extLst>
                <a:ext uri="{FF2B5EF4-FFF2-40B4-BE49-F238E27FC236}">
                  <a16:creationId xmlns:a16="http://schemas.microsoft.com/office/drawing/2014/main" id="{FFD686F1-62CA-485B-819C-778C7D2EEB73}"/>
                </a:ext>
              </a:extLst>
            </p:cNvPr>
            <p:cNvSpPr>
              <a:spLocks/>
            </p:cNvSpPr>
            <p:nvPr/>
          </p:nvSpPr>
          <p:spPr bwMode="auto">
            <a:xfrm>
              <a:off x="-3556001" y="5464175"/>
              <a:ext cx="14288" cy="47625"/>
            </a:xfrm>
            <a:custGeom>
              <a:avLst/>
              <a:gdLst>
                <a:gd name="T0" fmla="*/ 8 w 8"/>
                <a:gd name="T1" fmla="*/ 0 h 26"/>
                <a:gd name="T2" fmla="*/ 1 w 8"/>
                <a:gd name="T3" fmla="*/ 26 h 26"/>
                <a:gd name="T4" fmla="*/ 5 w 8"/>
                <a:gd name="T5" fmla="*/ 7 h 26"/>
                <a:gd name="T6" fmla="*/ 5 w 8"/>
                <a:gd name="T7" fmla="*/ 6 h 26"/>
                <a:gd name="T8" fmla="*/ 6 w 8"/>
                <a:gd name="T9" fmla="*/ 5 h 26"/>
                <a:gd name="T10" fmla="*/ 7 w 8"/>
                <a:gd name="T11" fmla="*/ 2 h 26"/>
                <a:gd name="T12" fmla="*/ 6 w 8"/>
                <a:gd name="T13" fmla="*/ 2 h 26"/>
                <a:gd name="T14" fmla="*/ 8 w 8"/>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6">
                  <a:moveTo>
                    <a:pt x="8" y="0"/>
                  </a:moveTo>
                  <a:cubicBezTo>
                    <a:pt x="6" y="8"/>
                    <a:pt x="4" y="17"/>
                    <a:pt x="1" y="26"/>
                  </a:cubicBezTo>
                  <a:cubicBezTo>
                    <a:pt x="0" y="21"/>
                    <a:pt x="4" y="14"/>
                    <a:pt x="5" y="7"/>
                  </a:cubicBezTo>
                  <a:cubicBezTo>
                    <a:pt x="5" y="7"/>
                    <a:pt x="5" y="7"/>
                    <a:pt x="5" y="6"/>
                  </a:cubicBezTo>
                  <a:cubicBezTo>
                    <a:pt x="5" y="6"/>
                    <a:pt x="6" y="6"/>
                    <a:pt x="6" y="5"/>
                  </a:cubicBezTo>
                  <a:cubicBezTo>
                    <a:pt x="6" y="4"/>
                    <a:pt x="6" y="2"/>
                    <a:pt x="7" y="2"/>
                  </a:cubicBezTo>
                  <a:cubicBezTo>
                    <a:pt x="6" y="2"/>
                    <a:pt x="6" y="2"/>
                    <a:pt x="6" y="2"/>
                  </a:cubicBezTo>
                  <a:cubicBezTo>
                    <a:pt x="6" y="2"/>
                    <a:pt x="8" y="0"/>
                    <a:pt x="8"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571">
              <a:extLst>
                <a:ext uri="{FF2B5EF4-FFF2-40B4-BE49-F238E27FC236}">
                  <a16:creationId xmlns:a16="http://schemas.microsoft.com/office/drawing/2014/main" id="{52726F87-816D-47D7-B968-08B73DF14DA6}"/>
                </a:ext>
              </a:extLst>
            </p:cNvPr>
            <p:cNvSpPr>
              <a:spLocks/>
            </p:cNvSpPr>
            <p:nvPr/>
          </p:nvSpPr>
          <p:spPr bwMode="auto">
            <a:xfrm>
              <a:off x="-2362201" y="5476875"/>
              <a:ext cx="157163" cy="66675"/>
            </a:xfrm>
            <a:custGeom>
              <a:avLst/>
              <a:gdLst>
                <a:gd name="T0" fmla="*/ 1 w 85"/>
                <a:gd name="T1" fmla="*/ 35 h 36"/>
                <a:gd name="T2" fmla="*/ 6 w 85"/>
                <a:gd name="T3" fmla="*/ 31 h 36"/>
                <a:gd name="T4" fmla="*/ 20 w 85"/>
                <a:gd name="T5" fmla="*/ 26 h 36"/>
                <a:gd name="T6" fmla="*/ 26 w 85"/>
                <a:gd name="T7" fmla="*/ 24 h 36"/>
                <a:gd name="T8" fmla="*/ 34 w 85"/>
                <a:gd name="T9" fmla="*/ 20 h 36"/>
                <a:gd name="T10" fmla="*/ 65 w 85"/>
                <a:gd name="T11" fmla="*/ 9 h 36"/>
                <a:gd name="T12" fmla="*/ 76 w 85"/>
                <a:gd name="T13" fmla="*/ 4 h 36"/>
                <a:gd name="T14" fmla="*/ 80 w 85"/>
                <a:gd name="T15" fmla="*/ 3 h 36"/>
                <a:gd name="T16" fmla="*/ 85 w 85"/>
                <a:gd name="T17" fmla="*/ 2 h 36"/>
                <a:gd name="T18" fmla="*/ 83 w 85"/>
                <a:gd name="T19" fmla="*/ 5 h 36"/>
                <a:gd name="T20" fmla="*/ 76 w 85"/>
                <a:gd name="T21" fmla="*/ 7 h 36"/>
                <a:gd name="T22" fmla="*/ 76 w 85"/>
                <a:gd name="T23" fmla="*/ 7 h 36"/>
                <a:gd name="T24" fmla="*/ 76 w 85"/>
                <a:gd name="T25" fmla="*/ 7 h 36"/>
                <a:gd name="T26" fmla="*/ 53 w 85"/>
                <a:gd name="T27" fmla="*/ 15 h 36"/>
                <a:gd name="T28" fmla="*/ 36 w 85"/>
                <a:gd name="T29" fmla="*/ 22 h 36"/>
                <a:gd name="T30" fmla="*/ 22 w 85"/>
                <a:gd name="T31" fmla="*/ 27 h 36"/>
                <a:gd name="T32" fmla="*/ 16 w 85"/>
                <a:gd name="T33" fmla="*/ 29 h 36"/>
                <a:gd name="T34" fmla="*/ 6 w 85"/>
                <a:gd name="T35" fmla="*/ 33 h 36"/>
                <a:gd name="T36" fmla="*/ 1 w 85"/>
                <a:gd name="T3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36">
                  <a:moveTo>
                    <a:pt x="1" y="35"/>
                  </a:moveTo>
                  <a:cubicBezTo>
                    <a:pt x="0" y="32"/>
                    <a:pt x="5" y="32"/>
                    <a:pt x="6" y="31"/>
                  </a:cubicBezTo>
                  <a:cubicBezTo>
                    <a:pt x="11" y="29"/>
                    <a:pt x="15" y="28"/>
                    <a:pt x="20" y="26"/>
                  </a:cubicBezTo>
                  <a:cubicBezTo>
                    <a:pt x="22" y="25"/>
                    <a:pt x="24" y="25"/>
                    <a:pt x="26" y="24"/>
                  </a:cubicBezTo>
                  <a:cubicBezTo>
                    <a:pt x="29" y="23"/>
                    <a:pt x="31" y="21"/>
                    <a:pt x="34" y="20"/>
                  </a:cubicBezTo>
                  <a:cubicBezTo>
                    <a:pt x="45" y="17"/>
                    <a:pt x="55" y="13"/>
                    <a:pt x="65" y="9"/>
                  </a:cubicBezTo>
                  <a:cubicBezTo>
                    <a:pt x="69" y="8"/>
                    <a:pt x="72" y="6"/>
                    <a:pt x="76" y="4"/>
                  </a:cubicBezTo>
                  <a:cubicBezTo>
                    <a:pt x="77" y="4"/>
                    <a:pt x="79" y="4"/>
                    <a:pt x="80" y="3"/>
                  </a:cubicBezTo>
                  <a:cubicBezTo>
                    <a:pt x="82" y="2"/>
                    <a:pt x="82" y="0"/>
                    <a:pt x="85" y="2"/>
                  </a:cubicBezTo>
                  <a:cubicBezTo>
                    <a:pt x="85" y="3"/>
                    <a:pt x="84" y="4"/>
                    <a:pt x="83" y="5"/>
                  </a:cubicBezTo>
                  <a:cubicBezTo>
                    <a:pt x="81" y="6"/>
                    <a:pt x="77" y="6"/>
                    <a:pt x="76" y="7"/>
                  </a:cubicBezTo>
                  <a:cubicBezTo>
                    <a:pt x="76" y="7"/>
                    <a:pt x="76" y="7"/>
                    <a:pt x="76" y="7"/>
                  </a:cubicBezTo>
                  <a:cubicBezTo>
                    <a:pt x="76" y="7"/>
                    <a:pt x="76" y="7"/>
                    <a:pt x="76" y="7"/>
                  </a:cubicBezTo>
                  <a:cubicBezTo>
                    <a:pt x="69" y="9"/>
                    <a:pt x="61" y="13"/>
                    <a:pt x="53" y="15"/>
                  </a:cubicBezTo>
                  <a:cubicBezTo>
                    <a:pt x="48" y="17"/>
                    <a:pt x="42" y="20"/>
                    <a:pt x="36" y="22"/>
                  </a:cubicBezTo>
                  <a:cubicBezTo>
                    <a:pt x="31" y="24"/>
                    <a:pt x="27" y="26"/>
                    <a:pt x="22" y="27"/>
                  </a:cubicBezTo>
                  <a:cubicBezTo>
                    <a:pt x="20" y="28"/>
                    <a:pt x="18" y="28"/>
                    <a:pt x="16" y="29"/>
                  </a:cubicBezTo>
                  <a:cubicBezTo>
                    <a:pt x="13" y="30"/>
                    <a:pt x="9" y="31"/>
                    <a:pt x="6" y="33"/>
                  </a:cubicBezTo>
                  <a:cubicBezTo>
                    <a:pt x="4" y="34"/>
                    <a:pt x="3" y="36"/>
                    <a:pt x="1" y="3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72">
              <a:extLst>
                <a:ext uri="{FF2B5EF4-FFF2-40B4-BE49-F238E27FC236}">
                  <a16:creationId xmlns:a16="http://schemas.microsoft.com/office/drawing/2014/main" id="{C2D6432F-22F2-49B2-AB67-AA95B0ADE224}"/>
                </a:ext>
              </a:extLst>
            </p:cNvPr>
            <p:cNvSpPr>
              <a:spLocks/>
            </p:cNvSpPr>
            <p:nvPr/>
          </p:nvSpPr>
          <p:spPr bwMode="auto">
            <a:xfrm>
              <a:off x="-2692401" y="5478463"/>
              <a:ext cx="306388" cy="123825"/>
            </a:xfrm>
            <a:custGeom>
              <a:avLst/>
              <a:gdLst>
                <a:gd name="T0" fmla="*/ 71 w 166"/>
                <a:gd name="T1" fmla="*/ 35 h 67"/>
                <a:gd name="T2" fmla="*/ 77 w 166"/>
                <a:gd name="T3" fmla="*/ 33 h 67"/>
                <a:gd name="T4" fmla="*/ 102 w 166"/>
                <a:gd name="T5" fmla="*/ 24 h 67"/>
                <a:gd name="T6" fmla="*/ 138 w 166"/>
                <a:gd name="T7" fmla="*/ 8 h 67"/>
                <a:gd name="T8" fmla="*/ 140 w 166"/>
                <a:gd name="T9" fmla="*/ 8 h 67"/>
                <a:gd name="T10" fmla="*/ 162 w 166"/>
                <a:gd name="T11" fmla="*/ 1 h 67"/>
                <a:gd name="T12" fmla="*/ 166 w 166"/>
                <a:gd name="T13" fmla="*/ 1 h 67"/>
                <a:gd name="T14" fmla="*/ 163 w 166"/>
                <a:gd name="T15" fmla="*/ 3 h 67"/>
                <a:gd name="T16" fmla="*/ 138 w 166"/>
                <a:gd name="T17" fmla="*/ 10 h 67"/>
                <a:gd name="T18" fmla="*/ 85 w 166"/>
                <a:gd name="T19" fmla="*/ 32 h 67"/>
                <a:gd name="T20" fmla="*/ 85 w 166"/>
                <a:gd name="T21" fmla="*/ 33 h 67"/>
                <a:gd name="T22" fmla="*/ 81 w 166"/>
                <a:gd name="T23" fmla="*/ 33 h 67"/>
                <a:gd name="T24" fmla="*/ 56 w 166"/>
                <a:gd name="T25" fmla="*/ 43 h 67"/>
                <a:gd name="T26" fmla="*/ 55 w 166"/>
                <a:gd name="T27" fmla="*/ 43 h 67"/>
                <a:gd name="T28" fmla="*/ 49 w 166"/>
                <a:gd name="T29" fmla="*/ 46 h 67"/>
                <a:gd name="T30" fmla="*/ 1 w 166"/>
                <a:gd name="T31" fmla="*/ 67 h 67"/>
                <a:gd name="T32" fmla="*/ 0 w 166"/>
                <a:gd name="T33" fmla="*/ 65 h 67"/>
                <a:gd name="T34" fmla="*/ 4 w 166"/>
                <a:gd name="T35" fmla="*/ 63 h 67"/>
                <a:gd name="T36" fmla="*/ 7 w 166"/>
                <a:gd name="T37" fmla="*/ 62 h 67"/>
                <a:gd name="T38" fmla="*/ 32 w 166"/>
                <a:gd name="T39" fmla="*/ 51 h 67"/>
                <a:gd name="T40" fmla="*/ 56 w 166"/>
                <a:gd name="T41" fmla="*/ 41 h 67"/>
                <a:gd name="T42" fmla="*/ 61 w 166"/>
                <a:gd name="T43" fmla="*/ 40 h 67"/>
                <a:gd name="T44" fmla="*/ 62 w 166"/>
                <a:gd name="T45" fmla="*/ 39 h 67"/>
                <a:gd name="T46" fmla="*/ 71 w 166"/>
                <a:gd name="T47" fmla="*/ 35 h 67"/>
                <a:gd name="T48" fmla="*/ 71 w 166"/>
                <a:gd name="T49"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6" h="67">
                  <a:moveTo>
                    <a:pt x="71" y="35"/>
                  </a:moveTo>
                  <a:cubicBezTo>
                    <a:pt x="72" y="35"/>
                    <a:pt x="76" y="35"/>
                    <a:pt x="77" y="33"/>
                  </a:cubicBezTo>
                  <a:cubicBezTo>
                    <a:pt x="84" y="31"/>
                    <a:pt x="95" y="28"/>
                    <a:pt x="102" y="24"/>
                  </a:cubicBezTo>
                  <a:cubicBezTo>
                    <a:pt x="115" y="20"/>
                    <a:pt x="126" y="13"/>
                    <a:pt x="138" y="8"/>
                  </a:cubicBezTo>
                  <a:cubicBezTo>
                    <a:pt x="139" y="9"/>
                    <a:pt x="139" y="8"/>
                    <a:pt x="140" y="8"/>
                  </a:cubicBezTo>
                  <a:cubicBezTo>
                    <a:pt x="147" y="5"/>
                    <a:pt x="156" y="5"/>
                    <a:pt x="162" y="1"/>
                  </a:cubicBezTo>
                  <a:cubicBezTo>
                    <a:pt x="163" y="2"/>
                    <a:pt x="165" y="0"/>
                    <a:pt x="166" y="1"/>
                  </a:cubicBezTo>
                  <a:cubicBezTo>
                    <a:pt x="166" y="2"/>
                    <a:pt x="165" y="3"/>
                    <a:pt x="163" y="3"/>
                  </a:cubicBezTo>
                  <a:cubicBezTo>
                    <a:pt x="155" y="7"/>
                    <a:pt x="147" y="8"/>
                    <a:pt x="138" y="10"/>
                  </a:cubicBezTo>
                  <a:cubicBezTo>
                    <a:pt x="120" y="18"/>
                    <a:pt x="105" y="27"/>
                    <a:pt x="85" y="32"/>
                  </a:cubicBezTo>
                  <a:cubicBezTo>
                    <a:pt x="85" y="32"/>
                    <a:pt x="86" y="32"/>
                    <a:pt x="85" y="33"/>
                  </a:cubicBezTo>
                  <a:cubicBezTo>
                    <a:pt x="84" y="33"/>
                    <a:pt x="82" y="34"/>
                    <a:pt x="81" y="33"/>
                  </a:cubicBezTo>
                  <a:cubicBezTo>
                    <a:pt x="73" y="37"/>
                    <a:pt x="64" y="40"/>
                    <a:pt x="56" y="43"/>
                  </a:cubicBezTo>
                  <a:cubicBezTo>
                    <a:pt x="56" y="43"/>
                    <a:pt x="56" y="43"/>
                    <a:pt x="55" y="43"/>
                  </a:cubicBezTo>
                  <a:cubicBezTo>
                    <a:pt x="54" y="44"/>
                    <a:pt x="52" y="45"/>
                    <a:pt x="49" y="46"/>
                  </a:cubicBezTo>
                  <a:cubicBezTo>
                    <a:pt x="33" y="53"/>
                    <a:pt x="15" y="59"/>
                    <a:pt x="1" y="67"/>
                  </a:cubicBezTo>
                  <a:cubicBezTo>
                    <a:pt x="0" y="67"/>
                    <a:pt x="0" y="66"/>
                    <a:pt x="0" y="65"/>
                  </a:cubicBezTo>
                  <a:cubicBezTo>
                    <a:pt x="1" y="64"/>
                    <a:pt x="2" y="64"/>
                    <a:pt x="4" y="63"/>
                  </a:cubicBezTo>
                  <a:cubicBezTo>
                    <a:pt x="5" y="62"/>
                    <a:pt x="5" y="62"/>
                    <a:pt x="7" y="62"/>
                  </a:cubicBezTo>
                  <a:cubicBezTo>
                    <a:pt x="14" y="59"/>
                    <a:pt x="23" y="54"/>
                    <a:pt x="32" y="51"/>
                  </a:cubicBezTo>
                  <a:cubicBezTo>
                    <a:pt x="40" y="48"/>
                    <a:pt x="48" y="44"/>
                    <a:pt x="56" y="41"/>
                  </a:cubicBezTo>
                  <a:cubicBezTo>
                    <a:pt x="58" y="40"/>
                    <a:pt x="60" y="40"/>
                    <a:pt x="61" y="40"/>
                  </a:cubicBezTo>
                  <a:cubicBezTo>
                    <a:pt x="62" y="39"/>
                    <a:pt x="62" y="39"/>
                    <a:pt x="62" y="39"/>
                  </a:cubicBezTo>
                  <a:cubicBezTo>
                    <a:pt x="65" y="38"/>
                    <a:pt x="70" y="37"/>
                    <a:pt x="71" y="35"/>
                  </a:cubicBezTo>
                  <a:cubicBezTo>
                    <a:pt x="71" y="35"/>
                    <a:pt x="71" y="35"/>
                    <a:pt x="71" y="3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73">
              <a:extLst>
                <a:ext uri="{FF2B5EF4-FFF2-40B4-BE49-F238E27FC236}">
                  <a16:creationId xmlns:a16="http://schemas.microsoft.com/office/drawing/2014/main" id="{05453359-AA2F-4AB7-A4A4-7A976FAF5568}"/>
                </a:ext>
              </a:extLst>
            </p:cNvPr>
            <p:cNvSpPr>
              <a:spLocks/>
            </p:cNvSpPr>
            <p:nvPr/>
          </p:nvSpPr>
          <p:spPr bwMode="auto">
            <a:xfrm>
              <a:off x="-2855913" y="5510213"/>
              <a:ext cx="407988" cy="171450"/>
            </a:xfrm>
            <a:custGeom>
              <a:avLst/>
              <a:gdLst>
                <a:gd name="T0" fmla="*/ 49 w 221"/>
                <a:gd name="T1" fmla="*/ 72 h 93"/>
                <a:gd name="T2" fmla="*/ 52 w 221"/>
                <a:gd name="T3" fmla="*/ 71 h 93"/>
                <a:gd name="T4" fmla="*/ 61 w 221"/>
                <a:gd name="T5" fmla="*/ 67 h 93"/>
                <a:gd name="T6" fmla="*/ 61 w 221"/>
                <a:gd name="T7" fmla="*/ 63 h 93"/>
                <a:gd name="T8" fmla="*/ 62 w 221"/>
                <a:gd name="T9" fmla="*/ 67 h 93"/>
                <a:gd name="T10" fmla="*/ 67 w 221"/>
                <a:gd name="T11" fmla="*/ 64 h 93"/>
                <a:gd name="T12" fmla="*/ 68 w 221"/>
                <a:gd name="T13" fmla="*/ 64 h 93"/>
                <a:gd name="T14" fmla="*/ 69 w 221"/>
                <a:gd name="T15" fmla="*/ 63 h 93"/>
                <a:gd name="T16" fmla="*/ 70 w 221"/>
                <a:gd name="T17" fmla="*/ 63 h 93"/>
                <a:gd name="T18" fmla="*/ 95 w 221"/>
                <a:gd name="T19" fmla="*/ 52 h 93"/>
                <a:gd name="T20" fmla="*/ 97 w 221"/>
                <a:gd name="T21" fmla="*/ 51 h 93"/>
                <a:gd name="T22" fmla="*/ 102 w 221"/>
                <a:gd name="T23" fmla="*/ 48 h 93"/>
                <a:gd name="T24" fmla="*/ 142 w 221"/>
                <a:gd name="T25" fmla="*/ 33 h 93"/>
                <a:gd name="T26" fmla="*/ 147 w 221"/>
                <a:gd name="T27" fmla="*/ 31 h 93"/>
                <a:gd name="T28" fmla="*/ 151 w 221"/>
                <a:gd name="T29" fmla="*/ 28 h 93"/>
                <a:gd name="T30" fmla="*/ 169 w 221"/>
                <a:gd name="T31" fmla="*/ 21 h 93"/>
                <a:gd name="T32" fmla="*/ 177 w 221"/>
                <a:gd name="T33" fmla="*/ 18 h 93"/>
                <a:gd name="T34" fmla="*/ 196 w 221"/>
                <a:gd name="T35" fmla="*/ 10 h 93"/>
                <a:gd name="T36" fmla="*/ 213 w 221"/>
                <a:gd name="T37" fmla="*/ 4 h 93"/>
                <a:gd name="T38" fmla="*/ 219 w 221"/>
                <a:gd name="T39" fmla="*/ 0 h 93"/>
                <a:gd name="T40" fmla="*/ 221 w 221"/>
                <a:gd name="T41" fmla="*/ 1 h 93"/>
                <a:gd name="T42" fmla="*/ 204 w 221"/>
                <a:gd name="T43" fmla="*/ 9 h 93"/>
                <a:gd name="T44" fmla="*/ 173 w 221"/>
                <a:gd name="T45" fmla="*/ 22 h 93"/>
                <a:gd name="T46" fmla="*/ 154 w 221"/>
                <a:gd name="T47" fmla="*/ 29 h 93"/>
                <a:gd name="T48" fmla="*/ 154 w 221"/>
                <a:gd name="T49" fmla="*/ 30 h 93"/>
                <a:gd name="T50" fmla="*/ 153 w 221"/>
                <a:gd name="T51" fmla="*/ 30 h 93"/>
                <a:gd name="T52" fmla="*/ 148 w 221"/>
                <a:gd name="T53" fmla="*/ 32 h 93"/>
                <a:gd name="T54" fmla="*/ 147 w 221"/>
                <a:gd name="T55" fmla="*/ 32 h 93"/>
                <a:gd name="T56" fmla="*/ 141 w 221"/>
                <a:gd name="T57" fmla="*/ 35 h 93"/>
                <a:gd name="T58" fmla="*/ 120 w 221"/>
                <a:gd name="T59" fmla="*/ 44 h 93"/>
                <a:gd name="T60" fmla="*/ 119 w 221"/>
                <a:gd name="T61" fmla="*/ 45 h 93"/>
                <a:gd name="T62" fmla="*/ 103 w 221"/>
                <a:gd name="T63" fmla="*/ 50 h 93"/>
                <a:gd name="T64" fmla="*/ 103 w 221"/>
                <a:gd name="T65" fmla="*/ 51 h 93"/>
                <a:gd name="T66" fmla="*/ 91 w 221"/>
                <a:gd name="T67" fmla="*/ 55 h 93"/>
                <a:gd name="T68" fmla="*/ 76 w 221"/>
                <a:gd name="T69" fmla="*/ 62 h 93"/>
                <a:gd name="T70" fmla="*/ 69 w 221"/>
                <a:gd name="T71" fmla="*/ 66 h 93"/>
                <a:gd name="T72" fmla="*/ 60 w 221"/>
                <a:gd name="T73" fmla="*/ 70 h 93"/>
                <a:gd name="T74" fmla="*/ 58 w 221"/>
                <a:gd name="T75" fmla="*/ 71 h 93"/>
                <a:gd name="T76" fmla="*/ 53 w 221"/>
                <a:gd name="T77" fmla="*/ 72 h 93"/>
                <a:gd name="T78" fmla="*/ 51 w 221"/>
                <a:gd name="T79" fmla="*/ 74 h 93"/>
                <a:gd name="T80" fmla="*/ 52 w 221"/>
                <a:gd name="T81" fmla="*/ 74 h 93"/>
                <a:gd name="T82" fmla="*/ 45 w 221"/>
                <a:gd name="T83" fmla="*/ 77 h 93"/>
                <a:gd name="T84" fmla="*/ 44 w 221"/>
                <a:gd name="T85" fmla="*/ 76 h 93"/>
                <a:gd name="T86" fmla="*/ 35 w 221"/>
                <a:gd name="T87" fmla="*/ 79 h 93"/>
                <a:gd name="T88" fmla="*/ 6 w 221"/>
                <a:gd name="T89" fmla="*/ 91 h 93"/>
                <a:gd name="T90" fmla="*/ 1 w 221"/>
                <a:gd name="T91" fmla="*/ 92 h 93"/>
                <a:gd name="T92" fmla="*/ 0 w 221"/>
                <a:gd name="T93" fmla="*/ 91 h 93"/>
                <a:gd name="T94" fmla="*/ 10 w 221"/>
                <a:gd name="T95" fmla="*/ 86 h 93"/>
                <a:gd name="T96" fmla="*/ 41 w 221"/>
                <a:gd name="T97" fmla="*/ 75 h 93"/>
                <a:gd name="T98" fmla="*/ 41 w 221"/>
                <a:gd name="T99" fmla="*/ 75 h 93"/>
                <a:gd name="T100" fmla="*/ 42 w 221"/>
                <a:gd name="T101" fmla="*/ 75 h 93"/>
                <a:gd name="T102" fmla="*/ 42 w 221"/>
                <a:gd name="T103" fmla="*/ 73 h 93"/>
                <a:gd name="T104" fmla="*/ 50 w 221"/>
                <a:gd name="T105" fmla="*/ 72 h 93"/>
                <a:gd name="T106" fmla="*/ 49 w 221"/>
                <a:gd name="T107" fmla="*/ 7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 h="93">
                  <a:moveTo>
                    <a:pt x="49" y="72"/>
                  </a:moveTo>
                  <a:cubicBezTo>
                    <a:pt x="49" y="71"/>
                    <a:pt x="52" y="73"/>
                    <a:pt x="52" y="71"/>
                  </a:cubicBezTo>
                  <a:cubicBezTo>
                    <a:pt x="55" y="70"/>
                    <a:pt x="58" y="68"/>
                    <a:pt x="61" y="67"/>
                  </a:cubicBezTo>
                  <a:cubicBezTo>
                    <a:pt x="61" y="66"/>
                    <a:pt x="61" y="65"/>
                    <a:pt x="61" y="63"/>
                  </a:cubicBezTo>
                  <a:cubicBezTo>
                    <a:pt x="62" y="64"/>
                    <a:pt x="61" y="66"/>
                    <a:pt x="62" y="67"/>
                  </a:cubicBezTo>
                  <a:cubicBezTo>
                    <a:pt x="63" y="66"/>
                    <a:pt x="66" y="65"/>
                    <a:pt x="67" y="64"/>
                  </a:cubicBezTo>
                  <a:cubicBezTo>
                    <a:pt x="68" y="64"/>
                    <a:pt x="67" y="64"/>
                    <a:pt x="68" y="64"/>
                  </a:cubicBezTo>
                  <a:cubicBezTo>
                    <a:pt x="68" y="64"/>
                    <a:pt x="69" y="64"/>
                    <a:pt x="69" y="63"/>
                  </a:cubicBezTo>
                  <a:cubicBezTo>
                    <a:pt x="69" y="63"/>
                    <a:pt x="69" y="63"/>
                    <a:pt x="70" y="63"/>
                  </a:cubicBezTo>
                  <a:cubicBezTo>
                    <a:pt x="78" y="59"/>
                    <a:pt x="86" y="55"/>
                    <a:pt x="95" y="52"/>
                  </a:cubicBezTo>
                  <a:cubicBezTo>
                    <a:pt x="95" y="52"/>
                    <a:pt x="96" y="52"/>
                    <a:pt x="97" y="51"/>
                  </a:cubicBezTo>
                  <a:cubicBezTo>
                    <a:pt x="98" y="50"/>
                    <a:pt x="100" y="49"/>
                    <a:pt x="102" y="48"/>
                  </a:cubicBezTo>
                  <a:cubicBezTo>
                    <a:pt x="116" y="43"/>
                    <a:pt x="130" y="40"/>
                    <a:pt x="142" y="33"/>
                  </a:cubicBezTo>
                  <a:cubicBezTo>
                    <a:pt x="143" y="32"/>
                    <a:pt x="145" y="31"/>
                    <a:pt x="147" y="31"/>
                  </a:cubicBezTo>
                  <a:cubicBezTo>
                    <a:pt x="148" y="29"/>
                    <a:pt x="150" y="29"/>
                    <a:pt x="151" y="28"/>
                  </a:cubicBezTo>
                  <a:cubicBezTo>
                    <a:pt x="157" y="26"/>
                    <a:pt x="164" y="23"/>
                    <a:pt x="169" y="21"/>
                  </a:cubicBezTo>
                  <a:cubicBezTo>
                    <a:pt x="172" y="20"/>
                    <a:pt x="175" y="20"/>
                    <a:pt x="177" y="18"/>
                  </a:cubicBezTo>
                  <a:cubicBezTo>
                    <a:pt x="183" y="16"/>
                    <a:pt x="190" y="12"/>
                    <a:pt x="196" y="10"/>
                  </a:cubicBezTo>
                  <a:cubicBezTo>
                    <a:pt x="202" y="8"/>
                    <a:pt x="207" y="5"/>
                    <a:pt x="213" y="4"/>
                  </a:cubicBezTo>
                  <a:cubicBezTo>
                    <a:pt x="215" y="3"/>
                    <a:pt x="218" y="2"/>
                    <a:pt x="219" y="0"/>
                  </a:cubicBezTo>
                  <a:cubicBezTo>
                    <a:pt x="220" y="0"/>
                    <a:pt x="221" y="0"/>
                    <a:pt x="221" y="1"/>
                  </a:cubicBezTo>
                  <a:cubicBezTo>
                    <a:pt x="218" y="6"/>
                    <a:pt x="210" y="6"/>
                    <a:pt x="204" y="9"/>
                  </a:cubicBezTo>
                  <a:cubicBezTo>
                    <a:pt x="194" y="11"/>
                    <a:pt x="185" y="19"/>
                    <a:pt x="173" y="22"/>
                  </a:cubicBezTo>
                  <a:cubicBezTo>
                    <a:pt x="167" y="23"/>
                    <a:pt x="160" y="26"/>
                    <a:pt x="154" y="29"/>
                  </a:cubicBezTo>
                  <a:cubicBezTo>
                    <a:pt x="154" y="29"/>
                    <a:pt x="154" y="30"/>
                    <a:pt x="154" y="30"/>
                  </a:cubicBezTo>
                  <a:cubicBezTo>
                    <a:pt x="153" y="30"/>
                    <a:pt x="154" y="30"/>
                    <a:pt x="153" y="30"/>
                  </a:cubicBezTo>
                  <a:cubicBezTo>
                    <a:pt x="152" y="31"/>
                    <a:pt x="149" y="31"/>
                    <a:pt x="148" y="32"/>
                  </a:cubicBezTo>
                  <a:cubicBezTo>
                    <a:pt x="147" y="33"/>
                    <a:pt x="148" y="32"/>
                    <a:pt x="147" y="32"/>
                  </a:cubicBezTo>
                  <a:cubicBezTo>
                    <a:pt x="146" y="32"/>
                    <a:pt x="144" y="36"/>
                    <a:pt x="141" y="35"/>
                  </a:cubicBezTo>
                  <a:cubicBezTo>
                    <a:pt x="135" y="39"/>
                    <a:pt x="127" y="42"/>
                    <a:pt x="120" y="44"/>
                  </a:cubicBezTo>
                  <a:cubicBezTo>
                    <a:pt x="120" y="45"/>
                    <a:pt x="119" y="44"/>
                    <a:pt x="119" y="45"/>
                  </a:cubicBezTo>
                  <a:cubicBezTo>
                    <a:pt x="112" y="46"/>
                    <a:pt x="108" y="49"/>
                    <a:pt x="103" y="50"/>
                  </a:cubicBezTo>
                  <a:cubicBezTo>
                    <a:pt x="103" y="50"/>
                    <a:pt x="103" y="51"/>
                    <a:pt x="103" y="51"/>
                  </a:cubicBezTo>
                  <a:cubicBezTo>
                    <a:pt x="98" y="51"/>
                    <a:pt x="95" y="55"/>
                    <a:pt x="91" y="55"/>
                  </a:cubicBezTo>
                  <a:cubicBezTo>
                    <a:pt x="86" y="58"/>
                    <a:pt x="80" y="61"/>
                    <a:pt x="76" y="62"/>
                  </a:cubicBezTo>
                  <a:cubicBezTo>
                    <a:pt x="75" y="63"/>
                    <a:pt x="70" y="65"/>
                    <a:pt x="69" y="66"/>
                  </a:cubicBezTo>
                  <a:cubicBezTo>
                    <a:pt x="66" y="67"/>
                    <a:pt x="62" y="68"/>
                    <a:pt x="60" y="70"/>
                  </a:cubicBezTo>
                  <a:cubicBezTo>
                    <a:pt x="59" y="70"/>
                    <a:pt x="57" y="70"/>
                    <a:pt x="58" y="71"/>
                  </a:cubicBezTo>
                  <a:cubicBezTo>
                    <a:pt x="57" y="71"/>
                    <a:pt x="54" y="72"/>
                    <a:pt x="53" y="72"/>
                  </a:cubicBezTo>
                  <a:cubicBezTo>
                    <a:pt x="52" y="73"/>
                    <a:pt x="53" y="74"/>
                    <a:pt x="51" y="74"/>
                  </a:cubicBezTo>
                  <a:cubicBezTo>
                    <a:pt x="51" y="74"/>
                    <a:pt x="52" y="74"/>
                    <a:pt x="52" y="74"/>
                  </a:cubicBezTo>
                  <a:cubicBezTo>
                    <a:pt x="49" y="75"/>
                    <a:pt x="48" y="75"/>
                    <a:pt x="45" y="77"/>
                  </a:cubicBezTo>
                  <a:cubicBezTo>
                    <a:pt x="44" y="77"/>
                    <a:pt x="44" y="76"/>
                    <a:pt x="44" y="76"/>
                  </a:cubicBezTo>
                  <a:cubicBezTo>
                    <a:pt x="41" y="77"/>
                    <a:pt x="39" y="78"/>
                    <a:pt x="35" y="79"/>
                  </a:cubicBezTo>
                  <a:cubicBezTo>
                    <a:pt x="27" y="83"/>
                    <a:pt x="15" y="86"/>
                    <a:pt x="6" y="91"/>
                  </a:cubicBezTo>
                  <a:cubicBezTo>
                    <a:pt x="4" y="91"/>
                    <a:pt x="4" y="93"/>
                    <a:pt x="1" y="92"/>
                  </a:cubicBezTo>
                  <a:cubicBezTo>
                    <a:pt x="1" y="91"/>
                    <a:pt x="1" y="91"/>
                    <a:pt x="0" y="91"/>
                  </a:cubicBezTo>
                  <a:cubicBezTo>
                    <a:pt x="2" y="88"/>
                    <a:pt x="7" y="89"/>
                    <a:pt x="10" y="86"/>
                  </a:cubicBezTo>
                  <a:cubicBezTo>
                    <a:pt x="22" y="83"/>
                    <a:pt x="31" y="79"/>
                    <a:pt x="41" y="75"/>
                  </a:cubicBezTo>
                  <a:cubicBezTo>
                    <a:pt x="42" y="75"/>
                    <a:pt x="42" y="75"/>
                    <a:pt x="41" y="75"/>
                  </a:cubicBezTo>
                  <a:cubicBezTo>
                    <a:pt x="42" y="74"/>
                    <a:pt x="42" y="75"/>
                    <a:pt x="42" y="75"/>
                  </a:cubicBezTo>
                  <a:cubicBezTo>
                    <a:pt x="43" y="74"/>
                    <a:pt x="42" y="74"/>
                    <a:pt x="42" y="73"/>
                  </a:cubicBezTo>
                  <a:cubicBezTo>
                    <a:pt x="45" y="75"/>
                    <a:pt x="47" y="72"/>
                    <a:pt x="50" y="72"/>
                  </a:cubicBezTo>
                  <a:cubicBezTo>
                    <a:pt x="50" y="72"/>
                    <a:pt x="49" y="72"/>
                    <a:pt x="49" y="7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74">
              <a:extLst>
                <a:ext uri="{FF2B5EF4-FFF2-40B4-BE49-F238E27FC236}">
                  <a16:creationId xmlns:a16="http://schemas.microsoft.com/office/drawing/2014/main" id="{90CADB18-DC2F-406F-BFF3-D8F35D0933B7}"/>
                </a:ext>
              </a:extLst>
            </p:cNvPr>
            <p:cNvSpPr>
              <a:spLocks/>
            </p:cNvSpPr>
            <p:nvPr/>
          </p:nvSpPr>
          <p:spPr bwMode="auto">
            <a:xfrm>
              <a:off x="-2859088" y="5519738"/>
              <a:ext cx="1588" cy="3175"/>
            </a:xfrm>
            <a:custGeom>
              <a:avLst/>
              <a:gdLst>
                <a:gd name="T0" fmla="*/ 1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1" y="2"/>
                  </a:cubicBezTo>
                  <a:cubicBezTo>
                    <a:pt x="0" y="2"/>
                    <a:pt x="0" y="0"/>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75">
              <a:extLst>
                <a:ext uri="{FF2B5EF4-FFF2-40B4-BE49-F238E27FC236}">
                  <a16:creationId xmlns:a16="http://schemas.microsoft.com/office/drawing/2014/main" id="{B20CFEAE-B8A3-45CD-8035-E91CDD72A0B8}"/>
                </a:ext>
              </a:extLst>
            </p:cNvPr>
            <p:cNvSpPr>
              <a:spLocks/>
            </p:cNvSpPr>
            <p:nvPr/>
          </p:nvSpPr>
          <p:spPr bwMode="auto">
            <a:xfrm>
              <a:off x="-2814638" y="5521325"/>
              <a:ext cx="1588" cy="3175"/>
            </a:xfrm>
            <a:custGeom>
              <a:avLst/>
              <a:gdLst>
                <a:gd name="T0" fmla="*/ 0 w 1"/>
                <a:gd name="T1" fmla="*/ 1 h 2"/>
                <a:gd name="T2" fmla="*/ 0 w 1"/>
                <a:gd name="T3" fmla="*/ 0 h 2"/>
                <a:gd name="T4" fmla="*/ 1 w 1"/>
                <a:gd name="T5" fmla="*/ 1 h 2"/>
                <a:gd name="T6" fmla="*/ 0 w 1"/>
                <a:gd name="T7" fmla="*/ 1 h 2"/>
              </a:gdLst>
              <a:ahLst/>
              <a:cxnLst>
                <a:cxn ang="0">
                  <a:pos x="T0" y="T1"/>
                </a:cxn>
                <a:cxn ang="0">
                  <a:pos x="T2" y="T3"/>
                </a:cxn>
                <a:cxn ang="0">
                  <a:pos x="T4" y="T5"/>
                </a:cxn>
                <a:cxn ang="0">
                  <a:pos x="T6" y="T7"/>
                </a:cxn>
              </a:cxnLst>
              <a:rect l="0" t="0" r="r" b="b"/>
              <a:pathLst>
                <a:path w="1" h="2">
                  <a:moveTo>
                    <a:pt x="0" y="1"/>
                  </a:moveTo>
                  <a:cubicBezTo>
                    <a:pt x="0" y="1"/>
                    <a:pt x="0" y="0"/>
                    <a:pt x="0" y="0"/>
                  </a:cubicBezTo>
                  <a:cubicBezTo>
                    <a:pt x="1" y="0"/>
                    <a:pt x="0" y="1"/>
                    <a:pt x="1" y="1"/>
                  </a:cubicBezTo>
                  <a:cubicBezTo>
                    <a:pt x="1" y="2"/>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76">
              <a:extLst>
                <a:ext uri="{FF2B5EF4-FFF2-40B4-BE49-F238E27FC236}">
                  <a16:creationId xmlns:a16="http://schemas.microsoft.com/office/drawing/2014/main" id="{EFBF14E0-B4A0-4B80-A30D-59505EC2168E}"/>
                </a:ext>
              </a:extLst>
            </p:cNvPr>
            <p:cNvSpPr>
              <a:spLocks/>
            </p:cNvSpPr>
            <p:nvPr/>
          </p:nvSpPr>
          <p:spPr bwMode="auto">
            <a:xfrm>
              <a:off x="-2860676" y="5532438"/>
              <a:ext cx="3175" cy="1588"/>
            </a:xfrm>
            <a:custGeom>
              <a:avLst/>
              <a:gdLst>
                <a:gd name="T0" fmla="*/ 2 w 2"/>
                <a:gd name="T1" fmla="*/ 1 h 1"/>
                <a:gd name="T2" fmla="*/ 1 w 2"/>
                <a:gd name="T3" fmla="*/ 0 h 1"/>
                <a:gd name="T4" fmla="*/ 1 w 2"/>
                <a:gd name="T5" fmla="*/ 1 h 1"/>
                <a:gd name="T6" fmla="*/ 1 w 2"/>
                <a:gd name="T7" fmla="*/ 1 h 1"/>
                <a:gd name="T8" fmla="*/ 0 w 2"/>
                <a:gd name="T9" fmla="*/ 1 h 1"/>
                <a:gd name="T10" fmla="*/ 0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1" y="1"/>
                    <a:pt x="1" y="1"/>
                    <a:pt x="1" y="0"/>
                  </a:cubicBezTo>
                  <a:cubicBezTo>
                    <a:pt x="1" y="0"/>
                    <a:pt x="1" y="1"/>
                    <a:pt x="1" y="1"/>
                  </a:cubicBezTo>
                  <a:cubicBezTo>
                    <a:pt x="0" y="1"/>
                    <a:pt x="1" y="1"/>
                    <a:pt x="1" y="1"/>
                  </a:cubicBezTo>
                  <a:cubicBezTo>
                    <a:pt x="2" y="1"/>
                    <a:pt x="0" y="1"/>
                    <a:pt x="0" y="1"/>
                  </a:cubicBezTo>
                  <a:cubicBezTo>
                    <a:pt x="0" y="1"/>
                    <a:pt x="1" y="1"/>
                    <a:pt x="0" y="1"/>
                  </a:cubicBezTo>
                  <a:cubicBezTo>
                    <a:pt x="0" y="0"/>
                    <a:pt x="2" y="0"/>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77">
              <a:extLst>
                <a:ext uri="{FF2B5EF4-FFF2-40B4-BE49-F238E27FC236}">
                  <a16:creationId xmlns:a16="http://schemas.microsoft.com/office/drawing/2014/main" id="{A9C862AA-A4EC-4C47-8DD7-880C98625522}"/>
                </a:ext>
              </a:extLst>
            </p:cNvPr>
            <p:cNvSpPr>
              <a:spLocks/>
            </p:cNvSpPr>
            <p:nvPr/>
          </p:nvSpPr>
          <p:spPr bwMode="auto">
            <a:xfrm>
              <a:off x="-3209926" y="5562600"/>
              <a:ext cx="22225" cy="57150"/>
            </a:xfrm>
            <a:custGeom>
              <a:avLst/>
              <a:gdLst>
                <a:gd name="T0" fmla="*/ 12 w 12"/>
                <a:gd name="T1" fmla="*/ 0 h 31"/>
                <a:gd name="T2" fmla="*/ 8 w 12"/>
                <a:gd name="T3" fmla="*/ 9 h 31"/>
                <a:gd name="T4" fmla="*/ 7 w 12"/>
                <a:gd name="T5" fmla="*/ 10 h 31"/>
                <a:gd name="T6" fmla="*/ 3 w 12"/>
                <a:gd name="T7" fmla="*/ 25 h 31"/>
                <a:gd name="T8" fmla="*/ 0 w 12"/>
                <a:gd name="T9" fmla="*/ 31 h 31"/>
                <a:gd name="T10" fmla="*/ 8 w 12"/>
                <a:gd name="T11" fmla="*/ 6 h 31"/>
                <a:gd name="T12" fmla="*/ 10 w 12"/>
                <a:gd name="T13" fmla="*/ 5 h 31"/>
                <a:gd name="T14" fmla="*/ 12 w 12"/>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1">
                  <a:moveTo>
                    <a:pt x="12" y="0"/>
                  </a:moveTo>
                  <a:cubicBezTo>
                    <a:pt x="12" y="3"/>
                    <a:pt x="9" y="6"/>
                    <a:pt x="8" y="9"/>
                  </a:cubicBezTo>
                  <a:cubicBezTo>
                    <a:pt x="8" y="9"/>
                    <a:pt x="8" y="9"/>
                    <a:pt x="7" y="10"/>
                  </a:cubicBezTo>
                  <a:cubicBezTo>
                    <a:pt x="7" y="15"/>
                    <a:pt x="4" y="20"/>
                    <a:pt x="3" y="25"/>
                  </a:cubicBezTo>
                  <a:cubicBezTo>
                    <a:pt x="3" y="28"/>
                    <a:pt x="2" y="31"/>
                    <a:pt x="0" y="31"/>
                  </a:cubicBezTo>
                  <a:cubicBezTo>
                    <a:pt x="2" y="23"/>
                    <a:pt x="5" y="14"/>
                    <a:pt x="8" y="6"/>
                  </a:cubicBezTo>
                  <a:cubicBezTo>
                    <a:pt x="8" y="5"/>
                    <a:pt x="9" y="6"/>
                    <a:pt x="10" y="5"/>
                  </a:cubicBezTo>
                  <a:cubicBezTo>
                    <a:pt x="10" y="3"/>
                    <a:pt x="10" y="2"/>
                    <a:pt x="1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78">
              <a:extLst>
                <a:ext uri="{FF2B5EF4-FFF2-40B4-BE49-F238E27FC236}">
                  <a16:creationId xmlns:a16="http://schemas.microsoft.com/office/drawing/2014/main" id="{91F73518-6C73-4750-8820-2A8D0895A1C5}"/>
                </a:ext>
              </a:extLst>
            </p:cNvPr>
            <p:cNvSpPr>
              <a:spLocks/>
            </p:cNvSpPr>
            <p:nvPr/>
          </p:nvSpPr>
          <p:spPr bwMode="auto">
            <a:xfrm>
              <a:off x="-3221038" y="5565775"/>
              <a:ext cx="20638" cy="49213"/>
            </a:xfrm>
            <a:custGeom>
              <a:avLst/>
              <a:gdLst>
                <a:gd name="T0" fmla="*/ 3 w 11"/>
                <a:gd name="T1" fmla="*/ 22 h 27"/>
                <a:gd name="T2" fmla="*/ 4 w 11"/>
                <a:gd name="T3" fmla="*/ 15 h 27"/>
                <a:gd name="T4" fmla="*/ 6 w 11"/>
                <a:gd name="T5" fmla="*/ 10 h 27"/>
                <a:gd name="T6" fmla="*/ 6 w 11"/>
                <a:gd name="T7" fmla="*/ 10 h 27"/>
                <a:gd name="T8" fmla="*/ 6 w 11"/>
                <a:gd name="T9" fmla="*/ 9 h 27"/>
                <a:gd name="T10" fmla="*/ 9 w 11"/>
                <a:gd name="T11" fmla="*/ 3 h 27"/>
                <a:gd name="T12" fmla="*/ 10 w 11"/>
                <a:gd name="T13" fmla="*/ 0 h 27"/>
                <a:gd name="T14" fmla="*/ 8 w 11"/>
                <a:gd name="T15" fmla="*/ 9 h 27"/>
                <a:gd name="T16" fmla="*/ 3 w 11"/>
                <a:gd name="T17" fmla="*/ 23 h 27"/>
                <a:gd name="T18" fmla="*/ 3 w 11"/>
                <a:gd name="T19" fmla="*/ 24 h 27"/>
                <a:gd name="T20" fmla="*/ 1 w 11"/>
                <a:gd name="T21" fmla="*/ 27 h 27"/>
                <a:gd name="T22" fmla="*/ 2 w 11"/>
                <a:gd name="T23" fmla="*/ 24 h 27"/>
                <a:gd name="T24" fmla="*/ 3 w 11"/>
                <a:gd name="T25"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27">
                  <a:moveTo>
                    <a:pt x="3" y="22"/>
                  </a:moveTo>
                  <a:cubicBezTo>
                    <a:pt x="2" y="21"/>
                    <a:pt x="2" y="16"/>
                    <a:pt x="4" y="15"/>
                  </a:cubicBezTo>
                  <a:cubicBezTo>
                    <a:pt x="5" y="12"/>
                    <a:pt x="5" y="12"/>
                    <a:pt x="6" y="10"/>
                  </a:cubicBezTo>
                  <a:cubicBezTo>
                    <a:pt x="6" y="10"/>
                    <a:pt x="6" y="10"/>
                    <a:pt x="6" y="10"/>
                  </a:cubicBezTo>
                  <a:cubicBezTo>
                    <a:pt x="7" y="10"/>
                    <a:pt x="7" y="9"/>
                    <a:pt x="6" y="9"/>
                  </a:cubicBezTo>
                  <a:cubicBezTo>
                    <a:pt x="7" y="7"/>
                    <a:pt x="7" y="4"/>
                    <a:pt x="9" y="3"/>
                  </a:cubicBezTo>
                  <a:cubicBezTo>
                    <a:pt x="9" y="1"/>
                    <a:pt x="9" y="0"/>
                    <a:pt x="10" y="0"/>
                  </a:cubicBezTo>
                  <a:cubicBezTo>
                    <a:pt x="11" y="3"/>
                    <a:pt x="7" y="6"/>
                    <a:pt x="8" y="9"/>
                  </a:cubicBezTo>
                  <a:cubicBezTo>
                    <a:pt x="6" y="13"/>
                    <a:pt x="4" y="18"/>
                    <a:pt x="3" y="23"/>
                  </a:cubicBezTo>
                  <a:cubicBezTo>
                    <a:pt x="3" y="24"/>
                    <a:pt x="4" y="23"/>
                    <a:pt x="3" y="24"/>
                  </a:cubicBezTo>
                  <a:cubicBezTo>
                    <a:pt x="3" y="25"/>
                    <a:pt x="3" y="27"/>
                    <a:pt x="1" y="27"/>
                  </a:cubicBezTo>
                  <a:cubicBezTo>
                    <a:pt x="1" y="25"/>
                    <a:pt x="1" y="25"/>
                    <a:pt x="2" y="24"/>
                  </a:cubicBezTo>
                  <a:cubicBezTo>
                    <a:pt x="0" y="24"/>
                    <a:pt x="2" y="22"/>
                    <a:pt x="3" y="2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9">
              <a:extLst>
                <a:ext uri="{FF2B5EF4-FFF2-40B4-BE49-F238E27FC236}">
                  <a16:creationId xmlns:a16="http://schemas.microsoft.com/office/drawing/2014/main" id="{FB2E71B2-4064-498A-A0AE-010B3EE68935}"/>
                </a:ext>
              </a:extLst>
            </p:cNvPr>
            <p:cNvSpPr>
              <a:spLocks/>
            </p:cNvSpPr>
            <p:nvPr/>
          </p:nvSpPr>
          <p:spPr bwMode="auto">
            <a:xfrm>
              <a:off x="-3065463" y="5603875"/>
              <a:ext cx="4763" cy="6350"/>
            </a:xfrm>
            <a:custGeom>
              <a:avLst/>
              <a:gdLst>
                <a:gd name="T0" fmla="*/ 1 w 3"/>
                <a:gd name="T1" fmla="*/ 0 h 3"/>
                <a:gd name="T2" fmla="*/ 1 w 3"/>
                <a:gd name="T3" fmla="*/ 3 h 3"/>
                <a:gd name="T4" fmla="*/ 0 w 3"/>
                <a:gd name="T5" fmla="*/ 3 h 3"/>
                <a:gd name="T6" fmla="*/ 1 w 3"/>
                <a:gd name="T7" fmla="*/ 0 h 3"/>
              </a:gdLst>
              <a:ahLst/>
              <a:cxnLst>
                <a:cxn ang="0">
                  <a:pos x="T0" y="T1"/>
                </a:cxn>
                <a:cxn ang="0">
                  <a:pos x="T2" y="T3"/>
                </a:cxn>
                <a:cxn ang="0">
                  <a:pos x="T4" y="T5"/>
                </a:cxn>
                <a:cxn ang="0">
                  <a:pos x="T6" y="T7"/>
                </a:cxn>
              </a:cxnLst>
              <a:rect l="0" t="0" r="r" b="b"/>
              <a:pathLst>
                <a:path w="3" h="3">
                  <a:moveTo>
                    <a:pt x="1" y="0"/>
                  </a:moveTo>
                  <a:cubicBezTo>
                    <a:pt x="3" y="1"/>
                    <a:pt x="1" y="2"/>
                    <a:pt x="1" y="3"/>
                  </a:cubicBezTo>
                  <a:cubicBezTo>
                    <a:pt x="1" y="3"/>
                    <a:pt x="1" y="3"/>
                    <a:pt x="0" y="3"/>
                  </a:cubicBezTo>
                  <a:cubicBezTo>
                    <a:pt x="1" y="3"/>
                    <a:pt x="0"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81">
              <a:extLst>
                <a:ext uri="{FF2B5EF4-FFF2-40B4-BE49-F238E27FC236}">
                  <a16:creationId xmlns:a16="http://schemas.microsoft.com/office/drawing/2014/main" id="{FEA76D8A-D289-4A02-A44D-0EDF1E26D885}"/>
                </a:ext>
              </a:extLst>
            </p:cNvPr>
            <p:cNvSpPr>
              <a:spLocks/>
            </p:cNvSpPr>
            <p:nvPr/>
          </p:nvSpPr>
          <p:spPr bwMode="auto">
            <a:xfrm>
              <a:off x="-2778126" y="5626100"/>
              <a:ext cx="3175" cy="4763"/>
            </a:xfrm>
            <a:custGeom>
              <a:avLst/>
              <a:gdLst>
                <a:gd name="T0" fmla="*/ 1 w 2"/>
                <a:gd name="T1" fmla="*/ 0 h 2"/>
                <a:gd name="T2" fmla="*/ 1 w 2"/>
                <a:gd name="T3" fmla="*/ 1 h 2"/>
                <a:gd name="T4" fmla="*/ 0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2" y="0"/>
                    <a:pt x="0" y="1"/>
                    <a:pt x="1" y="1"/>
                  </a:cubicBezTo>
                  <a:cubicBezTo>
                    <a:pt x="1" y="2"/>
                    <a:pt x="0" y="1"/>
                    <a:pt x="0" y="1"/>
                  </a:cubicBezTo>
                  <a:cubicBezTo>
                    <a:pt x="1" y="1"/>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82">
              <a:extLst>
                <a:ext uri="{FF2B5EF4-FFF2-40B4-BE49-F238E27FC236}">
                  <a16:creationId xmlns:a16="http://schemas.microsoft.com/office/drawing/2014/main" id="{EC61B0E3-2F49-4D64-9D53-5020F896CB1F}"/>
                </a:ext>
              </a:extLst>
            </p:cNvPr>
            <p:cNvSpPr>
              <a:spLocks/>
            </p:cNvSpPr>
            <p:nvPr/>
          </p:nvSpPr>
          <p:spPr bwMode="auto">
            <a:xfrm>
              <a:off x="-2138363" y="5632450"/>
              <a:ext cx="7938" cy="3175"/>
            </a:xfrm>
            <a:custGeom>
              <a:avLst/>
              <a:gdLst>
                <a:gd name="T0" fmla="*/ 4 w 4"/>
                <a:gd name="T1" fmla="*/ 1 h 2"/>
                <a:gd name="T2" fmla="*/ 0 w 4"/>
                <a:gd name="T3" fmla="*/ 1 h 2"/>
                <a:gd name="T4" fmla="*/ 0 w 4"/>
                <a:gd name="T5" fmla="*/ 1 h 2"/>
                <a:gd name="T6" fmla="*/ 0 w 4"/>
                <a:gd name="T7" fmla="*/ 1 h 2"/>
                <a:gd name="T8" fmla="*/ 2 w 4"/>
                <a:gd name="T9" fmla="*/ 1 h 2"/>
                <a:gd name="T10" fmla="*/ 4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4" y="1"/>
                  </a:moveTo>
                  <a:cubicBezTo>
                    <a:pt x="3" y="2"/>
                    <a:pt x="1" y="2"/>
                    <a:pt x="0" y="1"/>
                  </a:cubicBezTo>
                  <a:cubicBezTo>
                    <a:pt x="0" y="1"/>
                    <a:pt x="0" y="1"/>
                    <a:pt x="0" y="1"/>
                  </a:cubicBezTo>
                  <a:cubicBezTo>
                    <a:pt x="0" y="1"/>
                    <a:pt x="0" y="1"/>
                    <a:pt x="0" y="1"/>
                  </a:cubicBezTo>
                  <a:cubicBezTo>
                    <a:pt x="0" y="2"/>
                    <a:pt x="2" y="0"/>
                    <a:pt x="2" y="1"/>
                  </a:cubicBezTo>
                  <a:cubicBezTo>
                    <a:pt x="3" y="2"/>
                    <a:pt x="3" y="0"/>
                    <a:pt x="4"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583">
              <a:extLst>
                <a:ext uri="{FF2B5EF4-FFF2-40B4-BE49-F238E27FC236}">
                  <a16:creationId xmlns:a16="http://schemas.microsoft.com/office/drawing/2014/main" id="{AEACB00F-2595-4715-8751-80C011C10BE7}"/>
                </a:ext>
              </a:extLst>
            </p:cNvPr>
            <p:cNvSpPr>
              <a:spLocks/>
            </p:cNvSpPr>
            <p:nvPr/>
          </p:nvSpPr>
          <p:spPr bwMode="auto">
            <a:xfrm>
              <a:off x="-2152651" y="5638800"/>
              <a:ext cx="3175" cy="6350"/>
            </a:xfrm>
            <a:custGeom>
              <a:avLst/>
              <a:gdLst>
                <a:gd name="T0" fmla="*/ 2 w 2"/>
                <a:gd name="T1" fmla="*/ 2 h 3"/>
                <a:gd name="T2" fmla="*/ 1 w 2"/>
                <a:gd name="T3" fmla="*/ 2 h 3"/>
                <a:gd name="T4" fmla="*/ 0 w 2"/>
                <a:gd name="T5" fmla="*/ 1 h 3"/>
                <a:gd name="T6" fmla="*/ 1 w 2"/>
                <a:gd name="T7" fmla="*/ 1 h 3"/>
                <a:gd name="T8" fmla="*/ 2 w 2"/>
                <a:gd name="T9" fmla="*/ 2 h 3"/>
                <a:gd name="T10" fmla="*/ 2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2" y="2"/>
                  </a:moveTo>
                  <a:cubicBezTo>
                    <a:pt x="1" y="2"/>
                    <a:pt x="1" y="3"/>
                    <a:pt x="1" y="2"/>
                  </a:cubicBezTo>
                  <a:cubicBezTo>
                    <a:pt x="1" y="2"/>
                    <a:pt x="0" y="2"/>
                    <a:pt x="0" y="1"/>
                  </a:cubicBezTo>
                  <a:cubicBezTo>
                    <a:pt x="1" y="2"/>
                    <a:pt x="0" y="0"/>
                    <a:pt x="1" y="1"/>
                  </a:cubicBezTo>
                  <a:cubicBezTo>
                    <a:pt x="2" y="2"/>
                    <a:pt x="1" y="2"/>
                    <a:pt x="2" y="2"/>
                  </a:cubicBezTo>
                  <a:cubicBezTo>
                    <a:pt x="2" y="3"/>
                    <a:pt x="2" y="2"/>
                    <a:pt x="2"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584">
              <a:extLst>
                <a:ext uri="{FF2B5EF4-FFF2-40B4-BE49-F238E27FC236}">
                  <a16:creationId xmlns:a16="http://schemas.microsoft.com/office/drawing/2014/main" id="{478EC79B-20F6-4FAC-B60C-0D4E795A2F8D}"/>
                </a:ext>
              </a:extLst>
            </p:cNvPr>
            <p:cNvSpPr>
              <a:spLocks/>
            </p:cNvSpPr>
            <p:nvPr/>
          </p:nvSpPr>
          <p:spPr bwMode="auto">
            <a:xfrm>
              <a:off x="-2698751" y="5648325"/>
              <a:ext cx="17463" cy="12700"/>
            </a:xfrm>
            <a:custGeom>
              <a:avLst/>
              <a:gdLst>
                <a:gd name="T0" fmla="*/ 6 w 10"/>
                <a:gd name="T1" fmla="*/ 2 h 7"/>
                <a:gd name="T2" fmla="*/ 8 w 10"/>
                <a:gd name="T3" fmla="*/ 5 h 7"/>
                <a:gd name="T4" fmla="*/ 10 w 10"/>
                <a:gd name="T5" fmla="*/ 7 h 7"/>
                <a:gd name="T6" fmla="*/ 0 w 10"/>
                <a:gd name="T7" fmla="*/ 2 h 7"/>
                <a:gd name="T8" fmla="*/ 1 w 10"/>
                <a:gd name="T9" fmla="*/ 0 h 7"/>
                <a:gd name="T10" fmla="*/ 6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6" y="2"/>
                  </a:moveTo>
                  <a:cubicBezTo>
                    <a:pt x="6" y="3"/>
                    <a:pt x="7" y="4"/>
                    <a:pt x="8" y="5"/>
                  </a:cubicBezTo>
                  <a:cubicBezTo>
                    <a:pt x="7" y="6"/>
                    <a:pt x="9" y="6"/>
                    <a:pt x="10" y="7"/>
                  </a:cubicBezTo>
                  <a:cubicBezTo>
                    <a:pt x="6" y="7"/>
                    <a:pt x="4" y="3"/>
                    <a:pt x="0" y="2"/>
                  </a:cubicBezTo>
                  <a:cubicBezTo>
                    <a:pt x="1" y="1"/>
                    <a:pt x="0" y="0"/>
                    <a:pt x="1" y="0"/>
                  </a:cubicBezTo>
                  <a:cubicBezTo>
                    <a:pt x="3" y="0"/>
                    <a:pt x="4" y="2"/>
                    <a:pt x="6"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585">
              <a:extLst>
                <a:ext uri="{FF2B5EF4-FFF2-40B4-BE49-F238E27FC236}">
                  <a16:creationId xmlns:a16="http://schemas.microsoft.com/office/drawing/2014/main" id="{55068E2E-308F-43F0-9133-898414AF6F13}"/>
                </a:ext>
              </a:extLst>
            </p:cNvPr>
            <p:cNvSpPr>
              <a:spLocks/>
            </p:cNvSpPr>
            <p:nvPr/>
          </p:nvSpPr>
          <p:spPr bwMode="auto">
            <a:xfrm>
              <a:off x="-2763838" y="5656263"/>
              <a:ext cx="3175" cy="3175"/>
            </a:xfrm>
            <a:custGeom>
              <a:avLst/>
              <a:gdLst>
                <a:gd name="T0" fmla="*/ 1 w 2"/>
                <a:gd name="T1" fmla="*/ 2 h 2"/>
                <a:gd name="T2" fmla="*/ 0 w 2"/>
                <a:gd name="T3" fmla="*/ 2 h 2"/>
                <a:gd name="T4" fmla="*/ 0 w 2"/>
                <a:gd name="T5" fmla="*/ 1 h 2"/>
                <a:gd name="T6" fmla="*/ 0 w 2"/>
                <a:gd name="T7" fmla="*/ 1 h 2"/>
                <a:gd name="T8" fmla="*/ 2 w 2"/>
                <a:gd name="T9" fmla="*/ 1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2"/>
                    <a:pt x="1" y="1"/>
                    <a:pt x="0" y="2"/>
                  </a:cubicBezTo>
                  <a:cubicBezTo>
                    <a:pt x="0" y="1"/>
                    <a:pt x="0" y="1"/>
                    <a:pt x="0" y="1"/>
                  </a:cubicBezTo>
                  <a:cubicBezTo>
                    <a:pt x="0" y="0"/>
                    <a:pt x="0" y="0"/>
                    <a:pt x="0" y="1"/>
                  </a:cubicBezTo>
                  <a:cubicBezTo>
                    <a:pt x="1" y="0"/>
                    <a:pt x="1" y="1"/>
                    <a:pt x="2" y="1"/>
                  </a:cubicBezTo>
                  <a:cubicBezTo>
                    <a:pt x="2" y="2"/>
                    <a:pt x="0" y="1"/>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586">
              <a:extLst>
                <a:ext uri="{FF2B5EF4-FFF2-40B4-BE49-F238E27FC236}">
                  <a16:creationId xmlns:a16="http://schemas.microsoft.com/office/drawing/2014/main" id="{C0827101-C63E-4B74-B7E1-3F887F3B4AFC}"/>
                </a:ext>
              </a:extLst>
            </p:cNvPr>
            <p:cNvSpPr>
              <a:spLocks/>
            </p:cNvSpPr>
            <p:nvPr/>
          </p:nvSpPr>
          <p:spPr bwMode="auto">
            <a:xfrm>
              <a:off x="-2533651" y="5662613"/>
              <a:ext cx="66675" cy="26988"/>
            </a:xfrm>
            <a:custGeom>
              <a:avLst/>
              <a:gdLst>
                <a:gd name="T0" fmla="*/ 31 w 36"/>
                <a:gd name="T1" fmla="*/ 0 h 14"/>
                <a:gd name="T2" fmla="*/ 35 w 36"/>
                <a:gd name="T3" fmla="*/ 0 h 14"/>
                <a:gd name="T4" fmla="*/ 35 w 36"/>
                <a:gd name="T5" fmla="*/ 2 h 14"/>
                <a:gd name="T6" fmla="*/ 31 w 36"/>
                <a:gd name="T7" fmla="*/ 3 h 14"/>
                <a:gd name="T8" fmla="*/ 31 w 36"/>
                <a:gd name="T9" fmla="*/ 2 h 14"/>
                <a:gd name="T10" fmla="*/ 1 w 36"/>
                <a:gd name="T11" fmla="*/ 14 h 14"/>
                <a:gd name="T12" fmla="*/ 0 w 36"/>
                <a:gd name="T13" fmla="*/ 13 h 14"/>
                <a:gd name="T14" fmla="*/ 1 w 36"/>
                <a:gd name="T15" fmla="*/ 11 h 14"/>
                <a:gd name="T16" fmla="*/ 31 w 36"/>
                <a:gd name="T17" fmla="*/ 1 h 14"/>
                <a:gd name="T18" fmla="*/ 31 w 36"/>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14">
                  <a:moveTo>
                    <a:pt x="31" y="0"/>
                  </a:moveTo>
                  <a:cubicBezTo>
                    <a:pt x="31" y="0"/>
                    <a:pt x="34" y="0"/>
                    <a:pt x="35" y="0"/>
                  </a:cubicBezTo>
                  <a:cubicBezTo>
                    <a:pt x="36" y="0"/>
                    <a:pt x="35" y="1"/>
                    <a:pt x="35" y="2"/>
                  </a:cubicBezTo>
                  <a:cubicBezTo>
                    <a:pt x="34" y="1"/>
                    <a:pt x="31" y="2"/>
                    <a:pt x="31" y="3"/>
                  </a:cubicBezTo>
                  <a:cubicBezTo>
                    <a:pt x="31" y="4"/>
                    <a:pt x="31" y="3"/>
                    <a:pt x="31" y="2"/>
                  </a:cubicBezTo>
                  <a:cubicBezTo>
                    <a:pt x="19" y="6"/>
                    <a:pt x="12" y="9"/>
                    <a:pt x="1" y="14"/>
                  </a:cubicBezTo>
                  <a:cubicBezTo>
                    <a:pt x="1" y="13"/>
                    <a:pt x="1" y="13"/>
                    <a:pt x="0" y="13"/>
                  </a:cubicBezTo>
                  <a:cubicBezTo>
                    <a:pt x="0" y="12"/>
                    <a:pt x="1" y="12"/>
                    <a:pt x="1" y="11"/>
                  </a:cubicBezTo>
                  <a:cubicBezTo>
                    <a:pt x="10" y="8"/>
                    <a:pt x="21" y="3"/>
                    <a:pt x="31" y="1"/>
                  </a:cubicBezTo>
                  <a:cubicBezTo>
                    <a:pt x="31" y="1"/>
                    <a:pt x="31" y="0"/>
                    <a:pt x="3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587">
              <a:extLst>
                <a:ext uri="{FF2B5EF4-FFF2-40B4-BE49-F238E27FC236}">
                  <a16:creationId xmlns:a16="http://schemas.microsoft.com/office/drawing/2014/main" id="{1CD7D2AD-351A-4758-B18A-5D9CDB69E1C5}"/>
                </a:ext>
              </a:extLst>
            </p:cNvPr>
            <p:cNvSpPr>
              <a:spLocks/>
            </p:cNvSpPr>
            <p:nvPr/>
          </p:nvSpPr>
          <p:spPr bwMode="auto">
            <a:xfrm>
              <a:off x="-2808288" y="5718175"/>
              <a:ext cx="6350" cy="1588"/>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1" y="0"/>
                    <a:pt x="0" y="1"/>
                  </a:cubicBezTo>
                  <a:cubicBezTo>
                    <a:pt x="0" y="0"/>
                    <a:pt x="2"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88">
              <a:extLst>
                <a:ext uri="{FF2B5EF4-FFF2-40B4-BE49-F238E27FC236}">
                  <a16:creationId xmlns:a16="http://schemas.microsoft.com/office/drawing/2014/main" id="{C2DC0BE6-34FA-4F42-9C2A-651A0684F94E}"/>
                </a:ext>
              </a:extLst>
            </p:cNvPr>
            <p:cNvSpPr>
              <a:spLocks/>
            </p:cNvSpPr>
            <p:nvPr/>
          </p:nvSpPr>
          <p:spPr bwMode="auto">
            <a:xfrm>
              <a:off x="-2867026" y="5718175"/>
              <a:ext cx="6350" cy="6350"/>
            </a:xfrm>
            <a:custGeom>
              <a:avLst/>
              <a:gdLst>
                <a:gd name="T0" fmla="*/ 2 w 3"/>
                <a:gd name="T1" fmla="*/ 1 h 3"/>
                <a:gd name="T2" fmla="*/ 1 w 3"/>
                <a:gd name="T3" fmla="*/ 2 h 3"/>
                <a:gd name="T4" fmla="*/ 1 w 3"/>
                <a:gd name="T5" fmla="*/ 1 h 3"/>
                <a:gd name="T6" fmla="*/ 0 w 3"/>
                <a:gd name="T7" fmla="*/ 1 h 3"/>
                <a:gd name="T8" fmla="*/ 2 w 3"/>
                <a:gd name="T9" fmla="*/ 0 h 3"/>
                <a:gd name="T10" fmla="*/ 3 w 3"/>
                <a:gd name="T11" fmla="*/ 2 h 3"/>
                <a:gd name="T12" fmla="*/ 2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1"/>
                  </a:moveTo>
                  <a:cubicBezTo>
                    <a:pt x="2" y="2"/>
                    <a:pt x="1" y="2"/>
                    <a:pt x="1" y="2"/>
                  </a:cubicBezTo>
                  <a:cubicBezTo>
                    <a:pt x="0" y="3"/>
                    <a:pt x="1" y="1"/>
                    <a:pt x="1" y="1"/>
                  </a:cubicBezTo>
                  <a:cubicBezTo>
                    <a:pt x="1" y="0"/>
                    <a:pt x="1" y="1"/>
                    <a:pt x="0" y="1"/>
                  </a:cubicBezTo>
                  <a:cubicBezTo>
                    <a:pt x="0" y="0"/>
                    <a:pt x="1" y="0"/>
                    <a:pt x="2" y="0"/>
                  </a:cubicBezTo>
                  <a:cubicBezTo>
                    <a:pt x="2" y="1"/>
                    <a:pt x="3" y="1"/>
                    <a:pt x="3" y="2"/>
                  </a:cubicBezTo>
                  <a:cubicBezTo>
                    <a:pt x="2" y="2"/>
                    <a:pt x="3" y="1"/>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589">
              <a:extLst>
                <a:ext uri="{FF2B5EF4-FFF2-40B4-BE49-F238E27FC236}">
                  <a16:creationId xmlns:a16="http://schemas.microsoft.com/office/drawing/2014/main" id="{6A372317-FA1F-4F21-B7C7-B49E2535528D}"/>
                </a:ext>
              </a:extLst>
            </p:cNvPr>
            <p:cNvSpPr>
              <a:spLocks/>
            </p:cNvSpPr>
            <p:nvPr/>
          </p:nvSpPr>
          <p:spPr bwMode="auto">
            <a:xfrm>
              <a:off x="-2871788" y="5748338"/>
              <a:ext cx="3175" cy="158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0"/>
                    <a:pt x="0" y="1"/>
                    <a:pt x="0" y="0"/>
                  </a:cubicBezTo>
                  <a:cubicBezTo>
                    <a:pt x="0" y="0"/>
                    <a:pt x="1"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590">
              <a:extLst>
                <a:ext uri="{FF2B5EF4-FFF2-40B4-BE49-F238E27FC236}">
                  <a16:creationId xmlns:a16="http://schemas.microsoft.com/office/drawing/2014/main" id="{4C53DD1D-1B40-4748-B7FF-DB9046020118}"/>
                </a:ext>
              </a:extLst>
            </p:cNvPr>
            <p:cNvSpPr>
              <a:spLocks/>
            </p:cNvSpPr>
            <p:nvPr/>
          </p:nvSpPr>
          <p:spPr bwMode="auto">
            <a:xfrm>
              <a:off x="-2881313" y="5748338"/>
              <a:ext cx="4763" cy="4763"/>
            </a:xfrm>
            <a:custGeom>
              <a:avLst/>
              <a:gdLst>
                <a:gd name="T0" fmla="*/ 2 w 3"/>
                <a:gd name="T1" fmla="*/ 0 h 3"/>
                <a:gd name="T2" fmla="*/ 2 w 3"/>
                <a:gd name="T3" fmla="*/ 1 h 3"/>
                <a:gd name="T4" fmla="*/ 3 w 3"/>
                <a:gd name="T5" fmla="*/ 1 h 3"/>
                <a:gd name="T6" fmla="*/ 1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3" y="0"/>
                    <a:pt x="3" y="1"/>
                    <a:pt x="2" y="1"/>
                  </a:cubicBezTo>
                  <a:cubicBezTo>
                    <a:pt x="2" y="1"/>
                    <a:pt x="2" y="1"/>
                    <a:pt x="3" y="1"/>
                  </a:cubicBezTo>
                  <a:cubicBezTo>
                    <a:pt x="3" y="2"/>
                    <a:pt x="1" y="2"/>
                    <a:pt x="1" y="3"/>
                  </a:cubicBezTo>
                  <a:cubicBezTo>
                    <a:pt x="0" y="1"/>
                    <a:pt x="2"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591">
              <a:extLst>
                <a:ext uri="{FF2B5EF4-FFF2-40B4-BE49-F238E27FC236}">
                  <a16:creationId xmlns:a16="http://schemas.microsoft.com/office/drawing/2014/main" id="{64F223C8-040C-4AA6-9A06-51E2AF33B549}"/>
                </a:ext>
              </a:extLst>
            </p:cNvPr>
            <p:cNvSpPr>
              <a:spLocks/>
            </p:cNvSpPr>
            <p:nvPr/>
          </p:nvSpPr>
          <p:spPr bwMode="auto">
            <a:xfrm>
              <a:off x="-2900363" y="5751513"/>
              <a:ext cx="17463" cy="9525"/>
            </a:xfrm>
            <a:custGeom>
              <a:avLst/>
              <a:gdLst>
                <a:gd name="T0" fmla="*/ 7 w 9"/>
                <a:gd name="T1" fmla="*/ 0 h 5"/>
                <a:gd name="T2" fmla="*/ 7 w 9"/>
                <a:gd name="T3" fmla="*/ 1 h 5"/>
                <a:gd name="T4" fmla="*/ 8 w 9"/>
                <a:gd name="T5" fmla="*/ 0 h 5"/>
                <a:gd name="T6" fmla="*/ 9 w 9"/>
                <a:gd name="T7" fmla="*/ 1 h 5"/>
                <a:gd name="T8" fmla="*/ 1 w 9"/>
                <a:gd name="T9" fmla="*/ 5 h 5"/>
                <a:gd name="T10" fmla="*/ 0 w 9"/>
                <a:gd name="T11" fmla="*/ 2 h 5"/>
                <a:gd name="T12" fmla="*/ 7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7" y="0"/>
                  </a:moveTo>
                  <a:cubicBezTo>
                    <a:pt x="7" y="0"/>
                    <a:pt x="7" y="1"/>
                    <a:pt x="7" y="1"/>
                  </a:cubicBezTo>
                  <a:cubicBezTo>
                    <a:pt x="8" y="1"/>
                    <a:pt x="7" y="0"/>
                    <a:pt x="8" y="0"/>
                  </a:cubicBezTo>
                  <a:cubicBezTo>
                    <a:pt x="9" y="0"/>
                    <a:pt x="9" y="1"/>
                    <a:pt x="9" y="1"/>
                  </a:cubicBezTo>
                  <a:cubicBezTo>
                    <a:pt x="6" y="3"/>
                    <a:pt x="3" y="3"/>
                    <a:pt x="1" y="5"/>
                  </a:cubicBezTo>
                  <a:cubicBezTo>
                    <a:pt x="1" y="4"/>
                    <a:pt x="0" y="3"/>
                    <a:pt x="0" y="2"/>
                  </a:cubicBezTo>
                  <a:cubicBezTo>
                    <a:pt x="3" y="1"/>
                    <a:pt x="6" y="2"/>
                    <a:pt x="7"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592">
              <a:extLst>
                <a:ext uri="{FF2B5EF4-FFF2-40B4-BE49-F238E27FC236}">
                  <a16:creationId xmlns:a16="http://schemas.microsoft.com/office/drawing/2014/main" id="{80ADB316-8A4D-43D2-996D-19A1B47E687A}"/>
                </a:ext>
              </a:extLst>
            </p:cNvPr>
            <p:cNvSpPr>
              <a:spLocks/>
            </p:cNvSpPr>
            <p:nvPr/>
          </p:nvSpPr>
          <p:spPr bwMode="auto">
            <a:xfrm>
              <a:off x="-2578101" y="5757863"/>
              <a:ext cx="7938" cy="52388"/>
            </a:xfrm>
            <a:custGeom>
              <a:avLst/>
              <a:gdLst>
                <a:gd name="T0" fmla="*/ 2 w 4"/>
                <a:gd name="T1" fmla="*/ 0 h 29"/>
                <a:gd name="T2" fmla="*/ 3 w 4"/>
                <a:gd name="T3" fmla="*/ 24 h 29"/>
                <a:gd name="T4" fmla="*/ 2 w 4"/>
                <a:gd name="T5" fmla="*/ 26 h 29"/>
                <a:gd name="T6" fmla="*/ 3 w 4"/>
                <a:gd name="T7" fmla="*/ 28 h 29"/>
                <a:gd name="T8" fmla="*/ 1 w 4"/>
                <a:gd name="T9" fmla="*/ 28 h 29"/>
                <a:gd name="T10" fmla="*/ 2 w 4"/>
                <a:gd name="T11" fmla="*/ 27 h 29"/>
                <a:gd name="T12" fmla="*/ 2 w 4"/>
                <a:gd name="T13" fmla="*/ 17 h 29"/>
                <a:gd name="T14" fmla="*/ 0 w 4"/>
                <a:gd name="T15" fmla="*/ 6 h 29"/>
                <a:gd name="T16" fmla="*/ 2 w 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9">
                  <a:moveTo>
                    <a:pt x="2" y="0"/>
                  </a:moveTo>
                  <a:cubicBezTo>
                    <a:pt x="2" y="8"/>
                    <a:pt x="4" y="16"/>
                    <a:pt x="3" y="24"/>
                  </a:cubicBezTo>
                  <a:cubicBezTo>
                    <a:pt x="3" y="25"/>
                    <a:pt x="2" y="25"/>
                    <a:pt x="2" y="26"/>
                  </a:cubicBezTo>
                  <a:cubicBezTo>
                    <a:pt x="3" y="27"/>
                    <a:pt x="3" y="27"/>
                    <a:pt x="3" y="28"/>
                  </a:cubicBezTo>
                  <a:cubicBezTo>
                    <a:pt x="2" y="27"/>
                    <a:pt x="2" y="29"/>
                    <a:pt x="1" y="28"/>
                  </a:cubicBezTo>
                  <a:cubicBezTo>
                    <a:pt x="2" y="28"/>
                    <a:pt x="2" y="27"/>
                    <a:pt x="2" y="27"/>
                  </a:cubicBezTo>
                  <a:cubicBezTo>
                    <a:pt x="1" y="24"/>
                    <a:pt x="2" y="21"/>
                    <a:pt x="2" y="17"/>
                  </a:cubicBezTo>
                  <a:cubicBezTo>
                    <a:pt x="1" y="14"/>
                    <a:pt x="1" y="10"/>
                    <a:pt x="0" y="6"/>
                  </a:cubicBezTo>
                  <a:cubicBezTo>
                    <a:pt x="0" y="4"/>
                    <a:pt x="0" y="1"/>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593">
              <a:extLst>
                <a:ext uri="{FF2B5EF4-FFF2-40B4-BE49-F238E27FC236}">
                  <a16:creationId xmlns:a16="http://schemas.microsoft.com/office/drawing/2014/main" id="{338A9B7E-897D-4818-9B19-2622FF3ED899}"/>
                </a:ext>
              </a:extLst>
            </p:cNvPr>
            <p:cNvSpPr>
              <a:spLocks/>
            </p:cNvSpPr>
            <p:nvPr/>
          </p:nvSpPr>
          <p:spPr bwMode="auto">
            <a:xfrm>
              <a:off x="-2638426" y="5792788"/>
              <a:ext cx="7938" cy="50800"/>
            </a:xfrm>
            <a:custGeom>
              <a:avLst/>
              <a:gdLst>
                <a:gd name="T0" fmla="*/ 2 w 4"/>
                <a:gd name="T1" fmla="*/ 24 h 28"/>
                <a:gd name="T2" fmla="*/ 1 w 4"/>
                <a:gd name="T3" fmla="*/ 20 h 28"/>
                <a:gd name="T4" fmla="*/ 1 w 4"/>
                <a:gd name="T5" fmla="*/ 20 h 28"/>
                <a:gd name="T6" fmla="*/ 1 w 4"/>
                <a:gd name="T7" fmla="*/ 20 h 28"/>
                <a:gd name="T8" fmla="*/ 0 w 4"/>
                <a:gd name="T9" fmla="*/ 1 h 28"/>
                <a:gd name="T10" fmla="*/ 2 w 4"/>
                <a:gd name="T11" fmla="*/ 0 h 28"/>
                <a:gd name="T12" fmla="*/ 4 w 4"/>
                <a:gd name="T13" fmla="*/ 27 h 28"/>
                <a:gd name="T14" fmla="*/ 2 w 4"/>
                <a:gd name="T15" fmla="*/ 27 h 28"/>
                <a:gd name="T16" fmla="*/ 3 w 4"/>
                <a:gd name="T17" fmla="*/ 28 h 28"/>
                <a:gd name="T18" fmla="*/ 2 w 4"/>
                <a:gd name="T19" fmla="*/ 24 h 28"/>
                <a:gd name="T20" fmla="*/ 1 w 4"/>
                <a:gd name="T21" fmla="*/ 24 h 28"/>
                <a:gd name="T22" fmla="*/ 1 w 4"/>
                <a:gd name="T23" fmla="*/ 23 h 28"/>
                <a:gd name="T24" fmla="*/ 2 w 4"/>
                <a:gd name="T25"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8">
                  <a:moveTo>
                    <a:pt x="2" y="24"/>
                  </a:moveTo>
                  <a:cubicBezTo>
                    <a:pt x="2" y="23"/>
                    <a:pt x="2" y="21"/>
                    <a:pt x="1" y="20"/>
                  </a:cubicBezTo>
                  <a:cubicBezTo>
                    <a:pt x="1" y="20"/>
                    <a:pt x="2" y="20"/>
                    <a:pt x="1" y="20"/>
                  </a:cubicBezTo>
                  <a:cubicBezTo>
                    <a:pt x="1" y="20"/>
                    <a:pt x="1" y="20"/>
                    <a:pt x="1" y="20"/>
                  </a:cubicBezTo>
                  <a:cubicBezTo>
                    <a:pt x="1" y="14"/>
                    <a:pt x="1" y="6"/>
                    <a:pt x="0" y="1"/>
                  </a:cubicBezTo>
                  <a:cubicBezTo>
                    <a:pt x="1" y="0"/>
                    <a:pt x="2" y="1"/>
                    <a:pt x="2" y="0"/>
                  </a:cubicBezTo>
                  <a:cubicBezTo>
                    <a:pt x="3" y="8"/>
                    <a:pt x="3" y="19"/>
                    <a:pt x="4" y="27"/>
                  </a:cubicBezTo>
                  <a:cubicBezTo>
                    <a:pt x="3" y="27"/>
                    <a:pt x="3" y="27"/>
                    <a:pt x="2" y="27"/>
                  </a:cubicBezTo>
                  <a:cubicBezTo>
                    <a:pt x="2" y="28"/>
                    <a:pt x="3" y="27"/>
                    <a:pt x="3" y="28"/>
                  </a:cubicBezTo>
                  <a:cubicBezTo>
                    <a:pt x="2" y="27"/>
                    <a:pt x="1" y="25"/>
                    <a:pt x="2" y="24"/>
                  </a:cubicBezTo>
                  <a:cubicBezTo>
                    <a:pt x="2" y="24"/>
                    <a:pt x="1" y="24"/>
                    <a:pt x="1" y="24"/>
                  </a:cubicBezTo>
                  <a:cubicBezTo>
                    <a:pt x="1" y="23"/>
                    <a:pt x="1" y="23"/>
                    <a:pt x="1" y="23"/>
                  </a:cubicBezTo>
                  <a:cubicBezTo>
                    <a:pt x="2" y="23"/>
                    <a:pt x="0" y="24"/>
                    <a:pt x="2" y="2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594">
              <a:extLst>
                <a:ext uri="{FF2B5EF4-FFF2-40B4-BE49-F238E27FC236}">
                  <a16:creationId xmlns:a16="http://schemas.microsoft.com/office/drawing/2014/main" id="{2F105A09-BA18-480B-A740-FE2FDF5C24CE}"/>
                </a:ext>
              </a:extLst>
            </p:cNvPr>
            <p:cNvSpPr>
              <a:spLocks/>
            </p:cNvSpPr>
            <p:nvPr/>
          </p:nvSpPr>
          <p:spPr bwMode="auto">
            <a:xfrm>
              <a:off x="-2613026" y="5864225"/>
              <a:ext cx="9525" cy="6350"/>
            </a:xfrm>
            <a:custGeom>
              <a:avLst/>
              <a:gdLst>
                <a:gd name="T0" fmla="*/ 0 w 5"/>
                <a:gd name="T1" fmla="*/ 0 h 4"/>
                <a:gd name="T2" fmla="*/ 2 w 5"/>
                <a:gd name="T3" fmla="*/ 0 h 4"/>
                <a:gd name="T4" fmla="*/ 3 w 5"/>
                <a:gd name="T5" fmla="*/ 1 h 4"/>
                <a:gd name="T6" fmla="*/ 2 w 5"/>
                <a:gd name="T7" fmla="*/ 1 h 4"/>
                <a:gd name="T8" fmla="*/ 3 w 5"/>
                <a:gd name="T9" fmla="*/ 3 h 4"/>
                <a:gd name="T10" fmla="*/ 4 w 5"/>
                <a:gd name="T11" fmla="*/ 2 h 4"/>
                <a:gd name="T12" fmla="*/ 4 w 5"/>
                <a:gd name="T13" fmla="*/ 3 h 4"/>
                <a:gd name="T14" fmla="*/ 3 w 5"/>
                <a:gd name="T15" fmla="*/ 3 h 4"/>
                <a:gd name="T16" fmla="*/ 3 w 5"/>
                <a:gd name="T17" fmla="*/ 3 h 4"/>
                <a:gd name="T18" fmla="*/ 1 w 5"/>
                <a:gd name="T19" fmla="*/ 2 h 4"/>
                <a:gd name="T20" fmla="*/ 0 w 5"/>
                <a:gd name="T21" fmla="*/ 2 h 4"/>
                <a:gd name="T22" fmla="*/ 0 w 5"/>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0" y="0"/>
                  </a:moveTo>
                  <a:cubicBezTo>
                    <a:pt x="0" y="0"/>
                    <a:pt x="1" y="1"/>
                    <a:pt x="2" y="0"/>
                  </a:cubicBezTo>
                  <a:cubicBezTo>
                    <a:pt x="3" y="0"/>
                    <a:pt x="3" y="0"/>
                    <a:pt x="3" y="1"/>
                  </a:cubicBezTo>
                  <a:cubicBezTo>
                    <a:pt x="3" y="1"/>
                    <a:pt x="2" y="1"/>
                    <a:pt x="2" y="1"/>
                  </a:cubicBezTo>
                  <a:cubicBezTo>
                    <a:pt x="3" y="2"/>
                    <a:pt x="4" y="1"/>
                    <a:pt x="3" y="3"/>
                  </a:cubicBezTo>
                  <a:cubicBezTo>
                    <a:pt x="4" y="3"/>
                    <a:pt x="4" y="2"/>
                    <a:pt x="4" y="2"/>
                  </a:cubicBezTo>
                  <a:cubicBezTo>
                    <a:pt x="5" y="3"/>
                    <a:pt x="3" y="3"/>
                    <a:pt x="4" y="3"/>
                  </a:cubicBezTo>
                  <a:cubicBezTo>
                    <a:pt x="4" y="4"/>
                    <a:pt x="3" y="3"/>
                    <a:pt x="3" y="3"/>
                  </a:cubicBezTo>
                  <a:cubicBezTo>
                    <a:pt x="3" y="3"/>
                    <a:pt x="3" y="3"/>
                    <a:pt x="3" y="3"/>
                  </a:cubicBezTo>
                  <a:cubicBezTo>
                    <a:pt x="2" y="3"/>
                    <a:pt x="1" y="3"/>
                    <a:pt x="1" y="2"/>
                  </a:cubicBezTo>
                  <a:cubicBezTo>
                    <a:pt x="1" y="2"/>
                    <a:pt x="1" y="1"/>
                    <a:pt x="0" y="2"/>
                  </a:cubicBezTo>
                  <a:cubicBezTo>
                    <a:pt x="0" y="1"/>
                    <a:pt x="1"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595">
              <a:extLst>
                <a:ext uri="{FF2B5EF4-FFF2-40B4-BE49-F238E27FC236}">
                  <a16:creationId xmlns:a16="http://schemas.microsoft.com/office/drawing/2014/main" id="{0D3211B8-DBC5-497E-8A94-2D5CD34CA74B}"/>
                </a:ext>
              </a:extLst>
            </p:cNvPr>
            <p:cNvSpPr>
              <a:spLocks/>
            </p:cNvSpPr>
            <p:nvPr/>
          </p:nvSpPr>
          <p:spPr bwMode="auto">
            <a:xfrm>
              <a:off x="-2605088" y="5867400"/>
              <a:ext cx="6350" cy="3175"/>
            </a:xfrm>
            <a:custGeom>
              <a:avLst/>
              <a:gdLst>
                <a:gd name="T0" fmla="*/ 2 w 3"/>
                <a:gd name="T1" fmla="*/ 1 h 2"/>
                <a:gd name="T2" fmla="*/ 0 w 3"/>
                <a:gd name="T3" fmla="*/ 2 h 2"/>
                <a:gd name="T4" fmla="*/ 1 w 3"/>
                <a:gd name="T5" fmla="*/ 0 h 2"/>
                <a:gd name="T6" fmla="*/ 3 w 3"/>
                <a:gd name="T7" fmla="*/ 1 h 2"/>
                <a:gd name="T8" fmla="*/ 2 w 3"/>
                <a:gd name="T9" fmla="*/ 2 h 2"/>
                <a:gd name="T10" fmla="*/ 2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2" y="1"/>
                  </a:moveTo>
                  <a:cubicBezTo>
                    <a:pt x="1" y="1"/>
                    <a:pt x="1" y="2"/>
                    <a:pt x="0" y="2"/>
                  </a:cubicBezTo>
                  <a:cubicBezTo>
                    <a:pt x="0" y="1"/>
                    <a:pt x="1" y="1"/>
                    <a:pt x="1" y="0"/>
                  </a:cubicBezTo>
                  <a:cubicBezTo>
                    <a:pt x="2" y="1"/>
                    <a:pt x="2" y="1"/>
                    <a:pt x="3" y="1"/>
                  </a:cubicBezTo>
                  <a:cubicBezTo>
                    <a:pt x="3" y="2"/>
                    <a:pt x="2" y="2"/>
                    <a:pt x="2" y="2"/>
                  </a:cubicBezTo>
                  <a:cubicBezTo>
                    <a:pt x="2" y="2"/>
                    <a:pt x="2" y="1"/>
                    <a:pt x="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596">
              <a:extLst>
                <a:ext uri="{FF2B5EF4-FFF2-40B4-BE49-F238E27FC236}">
                  <a16:creationId xmlns:a16="http://schemas.microsoft.com/office/drawing/2014/main" id="{C7EF7DAA-7012-4D60-8740-8E7A63CF5A9F}"/>
                </a:ext>
              </a:extLst>
            </p:cNvPr>
            <p:cNvSpPr>
              <a:spLocks/>
            </p:cNvSpPr>
            <p:nvPr/>
          </p:nvSpPr>
          <p:spPr bwMode="auto">
            <a:xfrm>
              <a:off x="-2784476" y="5881688"/>
              <a:ext cx="3175" cy="4763"/>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1" y="0"/>
                    <a:pt x="1" y="1"/>
                    <a:pt x="1" y="1"/>
                  </a:cubicBezTo>
                  <a:cubicBezTo>
                    <a:pt x="1" y="2"/>
                    <a:pt x="0"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597">
              <a:extLst>
                <a:ext uri="{FF2B5EF4-FFF2-40B4-BE49-F238E27FC236}">
                  <a16:creationId xmlns:a16="http://schemas.microsoft.com/office/drawing/2014/main" id="{393F18EC-9321-4867-9916-89CCE0C9A78D}"/>
                </a:ext>
              </a:extLst>
            </p:cNvPr>
            <p:cNvSpPr>
              <a:spLocks/>
            </p:cNvSpPr>
            <p:nvPr/>
          </p:nvSpPr>
          <p:spPr bwMode="auto">
            <a:xfrm>
              <a:off x="-2590801" y="5881688"/>
              <a:ext cx="6350" cy="4763"/>
            </a:xfrm>
            <a:custGeom>
              <a:avLst/>
              <a:gdLst>
                <a:gd name="T0" fmla="*/ 1 w 3"/>
                <a:gd name="T1" fmla="*/ 1 h 2"/>
                <a:gd name="T2" fmla="*/ 2 w 3"/>
                <a:gd name="T3" fmla="*/ 0 h 2"/>
                <a:gd name="T4" fmla="*/ 3 w 3"/>
                <a:gd name="T5" fmla="*/ 2 h 2"/>
                <a:gd name="T6" fmla="*/ 2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1" y="0"/>
                    <a:pt x="2" y="1"/>
                    <a:pt x="2" y="0"/>
                  </a:cubicBezTo>
                  <a:cubicBezTo>
                    <a:pt x="3" y="1"/>
                    <a:pt x="3" y="1"/>
                    <a:pt x="3" y="2"/>
                  </a:cubicBezTo>
                  <a:cubicBezTo>
                    <a:pt x="2" y="1"/>
                    <a:pt x="2" y="1"/>
                    <a:pt x="2" y="2"/>
                  </a:cubicBezTo>
                  <a:cubicBezTo>
                    <a:pt x="0" y="2"/>
                    <a:pt x="2"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598">
              <a:extLst>
                <a:ext uri="{FF2B5EF4-FFF2-40B4-BE49-F238E27FC236}">
                  <a16:creationId xmlns:a16="http://schemas.microsoft.com/office/drawing/2014/main" id="{E1B5B5E8-7EFE-4B9D-894C-CC76A842364C}"/>
                </a:ext>
              </a:extLst>
            </p:cNvPr>
            <p:cNvSpPr>
              <a:spLocks/>
            </p:cNvSpPr>
            <p:nvPr/>
          </p:nvSpPr>
          <p:spPr bwMode="auto">
            <a:xfrm>
              <a:off x="-2778126" y="5888038"/>
              <a:ext cx="3175" cy="1588"/>
            </a:xfrm>
            <a:custGeom>
              <a:avLst/>
              <a:gdLst>
                <a:gd name="T0" fmla="*/ 0 w 2"/>
                <a:gd name="T1" fmla="*/ 1 h 1"/>
                <a:gd name="T2" fmla="*/ 2 w 2"/>
                <a:gd name="T3" fmla="*/ 0 h 1"/>
                <a:gd name="T4" fmla="*/ 2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1" y="0"/>
                    <a:pt x="2" y="0"/>
                  </a:cubicBezTo>
                  <a:cubicBezTo>
                    <a:pt x="1" y="1"/>
                    <a:pt x="2" y="0"/>
                    <a:pt x="2" y="1"/>
                  </a:cubicBezTo>
                  <a:cubicBezTo>
                    <a:pt x="2" y="1"/>
                    <a:pt x="1"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599">
              <a:extLst>
                <a:ext uri="{FF2B5EF4-FFF2-40B4-BE49-F238E27FC236}">
                  <a16:creationId xmlns:a16="http://schemas.microsoft.com/office/drawing/2014/main" id="{160BEB6F-07FF-4561-ADD6-7FBC0609CA1A}"/>
                </a:ext>
              </a:extLst>
            </p:cNvPr>
            <p:cNvSpPr>
              <a:spLocks/>
            </p:cNvSpPr>
            <p:nvPr/>
          </p:nvSpPr>
          <p:spPr bwMode="auto">
            <a:xfrm>
              <a:off x="-2730501" y="5889625"/>
              <a:ext cx="1588" cy="317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1" y="1"/>
                    <a:pt x="0" y="2"/>
                  </a:cubicBezTo>
                  <a:cubicBezTo>
                    <a:pt x="0" y="2"/>
                    <a:pt x="0"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00">
              <a:extLst>
                <a:ext uri="{FF2B5EF4-FFF2-40B4-BE49-F238E27FC236}">
                  <a16:creationId xmlns:a16="http://schemas.microsoft.com/office/drawing/2014/main" id="{63600B38-C5E0-4A63-A4B7-0515A696F17D}"/>
                </a:ext>
              </a:extLst>
            </p:cNvPr>
            <p:cNvSpPr>
              <a:spLocks/>
            </p:cNvSpPr>
            <p:nvPr/>
          </p:nvSpPr>
          <p:spPr bwMode="auto">
            <a:xfrm>
              <a:off x="-2784476" y="5895975"/>
              <a:ext cx="4763" cy="3175"/>
            </a:xfrm>
            <a:custGeom>
              <a:avLst/>
              <a:gdLst>
                <a:gd name="T0" fmla="*/ 1 w 2"/>
                <a:gd name="T1" fmla="*/ 0 h 2"/>
                <a:gd name="T2" fmla="*/ 1 w 2"/>
                <a:gd name="T3" fmla="*/ 1 h 2"/>
                <a:gd name="T4" fmla="*/ 2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1" y="1"/>
                  </a:cubicBezTo>
                  <a:cubicBezTo>
                    <a:pt x="2" y="1"/>
                    <a:pt x="2" y="1"/>
                    <a:pt x="2" y="1"/>
                  </a:cubicBezTo>
                  <a:cubicBezTo>
                    <a:pt x="2" y="2"/>
                    <a:pt x="0"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601">
              <a:extLst>
                <a:ext uri="{FF2B5EF4-FFF2-40B4-BE49-F238E27FC236}">
                  <a16:creationId xmlns:a16="http://schemas.microsoft.com/office/drawing/2014/main" id="{C9A10D20-E2D3-4518-9EB3-673BE675DBF7}"/>
                </a:ext>
              </a:extLst>
            </p:cNvPr>
            <p:cNvSpPr>
              <a:spLocks/>
            </p:cNvSpPr>
            <p:nvPr/>
          </p:nvSpPr>
          <p:spPr bwMode="auto">
            <a:xfrm>
              <a:off x="-2933701" y="5910263"/>
              <a:ext cx="4763" cy="3175"/>
            </a:xfrm>
            <a:custGeom>
              <a:avLst/>
              <a:gdLst>
                <a:gd name="T0" fmla="*/ 1 w 2"/>
                <a:gd name="T1" fmla="*/ 2 h 2"/>
                <a:gd name="T2" fmla="*/ 1 w 2"/>
                <a:gd name="T3" fmla="*/ 2 h 2"/>
                <a:gd name="T4" fmla="*/ 0 w 2"/>
                <a:gd name="T5" fmla="*/ 2 h 2"/>
                <a:gd name="T6" fmla="*/ 1 w 2"/>
                <a:gd name="T7" fmla="*/ 0 h 2"/>
                <a:gd name="T8" fmla="*/ 2 w 2"/>
                <a:gd name="T9" fmla="*/ 2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2"/>
                    <a:pt x="1" y="2"/>
                    <a:pt x="1" y="2"/>
                  </a:cubicBezTo>
                  <a:cubicBezTo>
                    <a:pt x="1" y="2"/>
                    <a:pt x="1" y="2"/>
                    <a:pt x="0" y="2"/>
                  </a:cubicBezTo>
                  <a:cubicBezTo>
                    <a:pt x="1" y="1"/>
                    <a:pt x="0" y="1"/>
                    <a:pt x="1" y="0"/>
                  </a:cubicBezTo>
                  <a:cubicBezTo>
                    <a:pt x="1" y="1"/>
                    <a:pt x="1" y="1"/>
                    <a:pt x="2" y="2"/>
                  </a:cubicBezTo>
                  <a:cubicBezTo>
                    <a:pt x="2" y="2"/>
                    <a:pt x="1" y="2"/>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602">
              <a:extLst>
                <a:ext uri="{FF2B5EF4-FFF2-40B4-BE49-F238E27FC236}">
                  <a16:creationId xmlns:a16="http://schemas.microsoft.com/office/drawing/2014/main" id="{75B9B097-5B07-4D3D-8757-34A0294419CB}"/>
                </a:ext>
              </a:extLst>
            </p:cNvPr>
            <p:cNvSpPr>
              <a:spLocks/>
            </p:cNvSpPr>
            <p:nvPr/>
          </p:nvSpPr>
          <p:spPr bwMode="auto">
            <a:xfrm>
              <a:off x="-2871788" y="5913438"/>
              <a:ext cx="3175" cy="3175"/>
            </a:xfrm>
            <a:custGeom>
              <a:avLst/>
              <a:gdLst>
                <a:gd name="T0" fmla="*/ 0 w 2"/>
                <a:gd name="T1" fmla="*/ 1 h 2"/>
                <a:gd name="T2" fmla="*/ 1 w 2"/>
                <a:gd name="T3" fmla="*/ 0 h 2"/>
                <a:gd name="T4" fmla="*/ 1 w 2"/>
                <a:gd name="T5" fmla="*/ 1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1" y="0"/>
                  </a:cubicBezTo>
                  <a:cubicBezTo>
                    <a:pt x="2" y="1"/>
                    <a:pt x="1" y="1"/>
                    <a:pt x="1" y="1"/>
                  </a:cubicBezTo>
                  <a:cubicBezTo>
                    <a:pt x="1" y="1"/>
                    <a:pt x="1" y="2"/>
                    <a:pt x="1" y="2"/>
                  </a:cubicBezTo>
                  <a:cubicBezTo>
                    <a:pt x="1" y="2"/>
                    <a:pt x="0" y="1"/>
                    <a:pt x="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603">
              <a:extLst>
                <a:ext uri="{FF2B5EF4-FFF2-40B4-BE49-F238E27FC236}">
                  <a16:creationId xmlns:a16="http://schemas.microsoft.com/office/drawing/2014/main" id="{5EF655F0-B9E3-45C6-85B3-E9FBE6C99F10}"/>
                </a:ext>
              </a:extLst>
            </p:cNvPr>
            <p:cNvSpPr>
              <a:spLocks/>
            </p:cNvSpPr>
            <p:nvPr/>
          </p:nvSpPr>
          <p:spPr bwMode="auto">
            <a:xfrm>
              <a:off x="-2932113" y="5915025"/>
              <a:ext cx="4763" cy="9525"/>
            </a:xfrm>
            <a:custGeom>
              <a:avLst/>
              <a:gdLst>
                <a:gd name="T0" fmla="*/ 0 w 2"/>
                <a:gd name="T1" fmla="*/ 4 h 5"/>
                <a:gd name="T2" fmla="*/ 1 w 2"/>
                <a:gd name="T3" fmla="*/ 2 h 5"/>
                <a:gd name="T4" fmla="*/ 0 w 2"/>
                <a:gd name="T5" fmla="*/ 2 h 5"/>
                <a:gd name="T6" fmla="*/ 0 w 2"/>
                <a:gd name="T7" fmla="*/ 0 h 5"/>
                <a:gd name="T8" fmla="*/ 2 w 2"/>
                <a:gd name="T9" fmla="*/ 4 h 5"/>
                <a:gd name="T10" fmla="*/ 1 w 2"/>
                <a:gd name="T11" fmla="*/ 4 h 5"/>
                <a:gd name="T12" fmla="*/ 0 w 2"/>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4"/>
                  </a:moveTo>
                  <a:cubicBezTo>
                    <a:pt x="1" y="4"/>
                    <a:pt x="0" y="2"/>
                    <a:pt x="1" y="2"/>
                  </a:cubicBezTo>
                  <a:cubicBezTo>
                    <a:pt x="1" y="2"/>
                    <a:pt x="0" y="2"/>
                    <a:pt x="0" y="2"/>
                  </a:cubicBezTo>
                  <a:cubicBezTo>
                    <a:pt x="0" y="1"/>
                    <a:pt x="0" y="1"/>
                    <a:pt x="0" y="0"/>
                  </a:cubicBezTo>
                  <a:cubicBezTo>
                    <a:pt x="1" y="1"/>
                    <a:pt x="0" y="3"/>
                    <a:pt x="2" y="4"/>
                  </a:cubicBezTo>
                  <a:cubicBezTo>
                    <a:pt x="1" y="4"/>
                    <a:pt x="1" y="4"/>
                    <a:pt x="1" y="4"/>
                  </a:cubicBezTo>
                  <a:cubicBezTo>
                    <a:pt x="1" y="5"/>
                    <a:pt x="1" y="4"/>
                    <a:pt x="0" y="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604">
              <a:extLst>
                <a:ext uri="{FF2B5EF4-FFF2-40B4-BE49-F238E27FC236}">
                  <a16:creationId xmlns:a16="http://schemas.microsoft.com/office/drawing/2014/main" id="{EA753A1A-54F0-416E-8E07-53D9B1BE2AF0}"/>
                </a:ext>
              </a:extLst>
            </p:cNvPr>
            <p:cNvSpPr>
              <a:spLocks/>
            </p:cNvSpPr>
            <p:nvPr/>
          </p:nvSpPr>
          <p:spPr bwMode="auto">
            <a:xfrm>
              <a:off x="-2844801" y="5919788"/>
              <a:ext cx="3175" cy="1588"/>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2" y="1"/>
                    <a:pt x="1" y="1"/>
                    <a:pt x="0" y="1"/>
                  </a:cubicBezTo>
                  <a:cubicBezTo>
                    <a:pt x="0" y="0"/>
                    <a:pt x="1" y="1"/>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605">
              <a:extLst>
                <a:ext uri="{FF2B5EF4-FFF2-40B4-BE49-F238E27FC236}">
                  <a16:creationId xmlns:a16="http://schemas.microsoft.com/office/drawing/2014/main" id="{7AF425D8-E212-45F9-A9E9-D76C5DFD1615}"/>
                </a:ext>
              </a:extLst>
            </p:cNvPr>
            <p:cNvSpPr>
              <a:spLocks/>
            </p:cNvSpPr>
            <p:nvPr/>
          </p:nvSpPr>
          <p:spPr bwMode="auto">
            <a:xfrm>
              <a:off x="-2546351" y="5926138"/>
              <a:ext cx="6350" cy="4763"/>
            </a:xfrm>
            <a:custGeom>
              <a:avLst/>
              <a:gdLst>
                <a:gd name="T0" fmla="*/ 0 w 3"/>
                <a:gd name="T1" fmla="*/ 0 h 2"/>
                <a:gd name="T2" fmla="*/ 2 w 3"/>
                <a:gd name="T3" fmla="*/ 0 h 2"/>
                <a:gd name="T4" fmla="*/ 1 w 3"/>
                <a:gd name="T5" fmla="*/ 0 h 2"/>
                <a:gd name="T6" fmla="*/ 3 w 3"/>
                <a:gd name="T7" fmla="*/ 1 h 2"/>
                <a:gd name="T8" fmla="*/ 2 w 3"/>
                <a:gd name="T9" fmla="*/ 2 h 2"/>
                <a:gd name="T10" fmla="*/ 1 w 3"/>
                <a:gd name="T11" fmla="*/ 2 h 2"/>
                <a:gd name="T12" fmla="*/ 0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0" y="0"/>
                  </a:moveTo>
                  <a:cubicBezTo>
                    <a:pt x="0" y="0"/>
                    <a:pt x="1" y="0"/>
                    <a:pt x="2" y="0"/>
                  </a:cubicBezTo>
                  <a:cubicBezTo>
                    <a:pt x="1" y="0"/>
                    <a:pt x="1" y="0"/>
                    <a:pt x="1" y="0"/>
                  </a:cubicBezTo>
                  <a:cubicBezTo>
                    <a:pt x="1" y="1"/>
                    <a:pt x="2" y="1"/>
                    <a:pt x="3" y="1"/>
                  </a:cubicBezTo>
                  <a:cubicBezTo>
                    <a:pt x="2" y="1"/>
                    <a:pt x="2" y="2"/>
                    <a:pt x="2" y="2"/>
                  </a:cubicBezTo>
                  <a:cubicBezTo>
                    <a:pt x="2" y="2"/>
                    <a:pt x="2" y="2"/>
                    <a:pt x="1" y="2"/>
                  </a:cubicBezTo>
                  <a:cubicBezTo>
                    <a:pt x="1" y="1"/>
                    <a:pt x="1" y="1"/>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606">
              <a:extLst>
                <a:ext uri="{FF2B5EF4-FFF2-40B4-BE49-F238E27FC236}">
                  <a16:creationId xmlns:a16="http://schemas.microsoft.com/office/drawing/2014/main" id="{9FBED961-6734-48FB-B8F8-E4F9C5E6EEA2}"/>
                </a:ext>
              </a:extLst>
            </p:cNvPr>
            <p:cNvSpPr>
              <a:spLocks/>
            </p:cNvSpPr>
            <p:nvPr/>
          </p:nvSpPr>
          <p:spPr bwMode="auto">
            <a:xfrm>
              <a:off x="-2878138" y="5924550"/>
              <a:ext cx="1588" cy="6350"/>
            </a:xfrm>
            <a:custGeom>
              <a:avLst/>
              <a:gdLst>
                <a:gd name="T0" fmla="*/ 1 w 1"/>
                <a:gd name="T1" fmla="*/ 2 h 3"/>
                <a:gd name="T2" fmla="*/ 0 w 1"/>
                <a:gd name="T3" fmla="*/ 1 h 3"/>
                <a:gd name="T4" fmla="*/ 1 w 1"/>
                <a:gd name="T5" fmla="*/ 2 h 3"/>
                <a:gd name="T6" fmla="*/ 1 w 1"/>
                <a:gd name="T7" fmla="*/ 2 h 3"/>
              </a:gdLst>
              <a:ahLst/>
              <a:cxnLst>
                <a:cxn ang="0">
                  <a:pos x="T0" y="T1"/>
                </a:cxn>
                <a:cxn ang="0">
                  <a:pos x="T2" y="T3"/>
                </a:cxn>
                <a:cxn ang="0">
                  <a:pos x="T4" y="T5"/>
                </a:cxn>
                <a:cxn ang="0">
                  <a:pos x="T6" y="T7"/>
                </a:cxn>
              </a:cxnLst>
              <a:rect l="0" t="0" r="r" b="b"/>
              <a:pathLst>
                <a:path w="1" h="3">
                  <a:moveTo>
                    <a:pt x="1" y="2"/>
                  </a:moveTo>
                  <a:cubicBezTo>
                    <a:pt x="0" y="3"/>
                    <a:pt x="1" y="1"/>
                    <a:pt x="0" y="1"/>
                  </a:cubicBezTo>
                  <a:cubicBezTo>
                    <a:pt x="1" y="0"/>
                    <a:pt x="1" y="2"/>
                    <a:pt x="1" y="2"/>
                  </a:cubicBezTo>
                  <a:cubicBezTo>
                    <a:pt x="1" y="3"/>
                    <a:pt x="1" y="2"/>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607">
              <a:extLst>
                <a:ext uri="{FF2B5EF4-FFF2-40B4-BE49-F238E27FC236}">
                  <a16:creationId xmlns:a16="http://schemas.microsoft.com/office/drawing/2014/main" id="{769426B8-42AF-4765-91DE-CF1477286D08}"/>
                </a:ext>
              </a:extLst>
            </p:cNvPr>
            <p:cNvSpPr>
              <a:spLocks/>
            </p:cNvSpPr>
            <p:nvPr/>
          </p:nvSpPr>
          <p:spPr bwMode="auto">
            <a:xfrm>
              <a:off x="-2928938" y="5937250"/>
              <a:ext cx="4763" cy="7938"/>
            </a:xfrm>
            <a:custGeom>
              <a:avLst/>
              <a:gdLst>
                <a:gd name="T0" fmla="*/ 1 w 3"/>
                <a:gd name="T1" fmla="*/ 0 h 4"/>
                <a:gd name="T2" fmla="*/ 2 w 3"/>
                <a:gd name="T3" fmla="*/ 4 h 4"/>
                <a:gd name="T4" fmla="*/ 1 w 3"/>
                <a:gd name="T5" fmla="*/ 4 h 4"/>
                <a:gd name="T6" fmla="*/ 2 w 3"/>
                <a:gd name="T7" fmla="*/ 3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3" y="1"/>
                    <a:pt x="2" y="2"/>
                    <a:pt x="2" y="4"/>
                  </a:cubicBezTo>
                  <a:cubicBezTo>
                    <a:pt x="2" y="4"/>
                    <a:pt x="1" y="3"/>
                    <a:pt x="1" y="4"/>
                  </a:cubicBezTo>
                  <a:cubicBezTo>
                    <a:pt x="0" y="4"/>
                    <a:pt x="2" y="3"/>
                    <a:pt x="2" y="3"/>
                  </a:cubicBezTo>
                  <a:cubicBezTo>
                    <a:pt x="1" y="1"/>
                    <a:pt x="2" y="2"/>
                    <a:pt x="1"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608">
              <a:extLst>
                <a:ext uri="{FF2B5EF4-FFF2-40B4-BE49-F238E27FC236}">
                  <a16:creationId xmlns:a16="http://schemas.microsoft.com/office/drawing/2014/main" id="{8DE645A1-F136-4B9E-8277-D7C48654BFBC}"/>
                </a:ext>
              </a:extLst>
            </p:cNvPr>
            <p:cNvSpPr>
              <a:spLocks/>
            </p:cNvSpPr>
            <p:nvPr/>
          </p:nvSpPr>
          <p:spPr bwMode="auto">
            <a:xfrm>
              <a:off x="-2928938" y="5945188"/>
              <a:ext cx="6350" cy="9525"/>
            </a:xfrm>
            <a:custGeom>
              <a:avLst/>
              <a:gdLst>
                <a:gd name="T0" fmla="*/ 2 w 4"/>
                <a:gd name="T1" fmla="*/ 0 h 5"/>
                <a:gd name="T2" fmla="*/ 2 w 4"/>
                <a:gd name="T3" fmla="*/ 0 h 5"/>
                <a:gd name="T4" fmla="*/ 3 w 4"/>
                <a:gd name="T5" fmla="*/ 0 h 5"/>
                <a:gd name="T6" fmla="*/ 2 w 4"/>
                <a:gd name="T7" fmla="*/ 0 h 5"/>
                <a:gd name="T8" fmla="*/ 2 w 4"/>
                <a:gd name="T9" fmla="*/ 2 h 5"/>
                <a:gd name="T10" fmla="*/ 3 w 4"/>
                <a:gd name="T11" fmla="*/ 3 h 5"/>
                <a:gd name="T12" fmla="*/ 3 w 4"/>
                <a:gd name="T13" fmla="*/ 4 h 5"/>
                <a:gd name="T14" fmla="*/ 2 w 4"/>
                <a:gd name="T15" fmla="*/ 5 h 5"/>
                <a:gd name="T16" fmla="*/ 2 w 4"/>
                <a:gd name="T17" fmla="*/ 3 h 5"/>
                <a:gd name="T18" fmla="*/ 1 w 4"/>
                <a:gd name="T19" fmla="*/ 3 h 5"/>
                <a:gd name="T20" fmla="*/ 2 w 4"/>
                <a:gd name="T21" fmla="*/ 2 h 5"/>
                <a:gd name="T22" fmla="*/ 0 w 4"/>
                <a:gd name="T23" fmla="*/ 0 h 5"/>
                <a:gd name="T24" fmla="*/ 2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2" y="0"/>
                    <a:pt x="2" y="0"/>
                    <a:pt x="2" y="0"/>
                  </a:cubicBezTo>
                  <a:cubicBezTo>
                    <a:pt x="3" y="1"/>
                    <a:pt x="3" y="0"/>
                    <a:pt x="3" y="0"/>
                  </a:cubicBezTo>
                  <a:cubicBezTo>
                    <a:pt x="4" y="0"/>
                    <a:pt x="2" y="1"/>
                    <a:pt x="2" y="0"/>
                  </a:cubicBezTo>
                  <a:cubicBezTo>
                    <a:pt x="1" y="1"/>
                    <a:pt x="4" y="2"/>
                    <a:pt x="2" y="2"/>
                  </a:cubicBezTo>
                  <a:cubicBezTo>
                    <a:pt x="3" y="2"/>
                    <a:pt x="3" y="3"/>
                    <a:pt x="3" y="3"/>
                  </a:cubicBezTo>
                  <a:cubicBezTo>
                    <a:pt x="4" y="3"/>
                    <a:pt x="2" y="4"/>
                    <a:pt x="3" y="4"/>
                  </a:cubicBezTo>
                  <a:cubicBezTo>
                    <a:pt x="3" y="4"/>
                    <a:pt x="2" y="4"/>
                    <a:pt x="2" y="5"/>
                  </a:cubicBezTo>
                  <a:cubicBezTo>
                    <a:pt x="2" y="4"/>
                    <a:pt x="1" y="3"/>
                    <a:pt x="2" y="3"/>
                  </a:cubicBezTo>
                  <a:cubicBezTo>
                    <a:pt x="2" y="3"/>
                    <a:pt x="1" y="3"/>
                    <a:pt x="1" y="3"/>
                  </a:cubicBezTo>
                  <a:cubicBezTo>
                    <a:pt x="1" y="2"/>
                    <a:pt x="1" y="2"/>
                    <a:pt x="2" y="2"/>
                  </a:cubicBezTo>
                  <a:cubicBezTo>
                    <a:pt x="1" y="2"/>
                    <a:pt x="1" y="1"/>
                    <a:pt x="0" y="0"/>
                  </a:cubicBezTo>
                  <a:cubicBezTo>
                    <a:pt x="1" y="1"/>
                    <a:pt x="2" y="0"/>
                    <a:pt x="2"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609">
              <a:extLst>
                <a:ext uri="{FF2B5EF4-FFF2-40B4-BE49-F238E27FC236}">
                  <a16:creationId xmlns:a16="http://schemas.microsoft.com/office/drawing/2014/main" id="{CD8DB886-470E-4496-8986-F30692721A63}"/>
                </a:ext>
              </a:extLst>
            </p:cNvPr>
            <p:cNvSpPr>
              <a:spLocks/>
            </p:cNvSpPr>
            <p:nvPr/>
          </p:nvSpPr>
          <p:spPr bwMode="auto">
            <a:xfrm>
              <a:off x="-2917826" y="5967413"/>
              <a:ext cx="1588" cy="3175"/>
            </a:xfrm>
            <a:custGeom>
              <a:avLst/>
              <a:gdLst>
                <a:gd name="T0" fmla="*/ 1 w 1"/>
                <a:gd name="T1" fmla="*/ 2 h 2"/>
                <a:gd name="T2" fmla="*/ 0 w 1"/>
                <a:gd name="T3" fmla="*/ 1 h 2"/>
                <a:gd name="T4" fmla="*/ 0 w 1"/>
                <a:gd name="T5" fmla="*/ 0 h 2"/>
                <a:gd name="T6" fmla="*/ 1 w 1"/>
                <a:gd name="T7" fmla="*/ 1 h 2"/>
                <a:gd name="T8" fmla="*/ 1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cubicBezTo>
                    <a:pt x="1" y="1"/>
                    <a:pt x="0" y="1"/>
                    <a:pt x="0" y="1"/>
                  </a:cubicBezTo>
                  <a:cubicBezTo>
                    <a:pt x="0" y="1"/>
                    <a:pt x="0" y="1"/>
                    <a:pt x="0" y="0"/>
                  </a:cubicBezTo>
                  <a:cubicBezTo>
                    <a:pt x="1" y="0"/>
                    <a:pt x="1" y="1"/>
                    <a:pt x="1" y="1"/>
                  </a:cubicBezTo>
                  <a:cubicBezTo>
                    <a:pt x="1" y="2"/>
                    <a:pt x="1" y="2"/>
                    <a:pt x="1" y="2"/>
                  </a:cubicBezTo>
                  <a:cubicBezTo>
                    <a:pt x="0" y="2"/>
                    <a:pt x="1" y="2"/>
                    <a:pt x="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610">
              <a:extLst>
                <a:ext uri="{FF2B5EF4-FFF2-40B4-BE49-F238E27FC236}">
                  <a16:creationId xmlns:a16="http://schemas.microsoft.com/office/drawing/2014/main" id="{CECCE142-E0B2-4F07-A693-ACA88CF9018A}"/>
                </a:ext>
              </a:extLst>
            </p:cNvPr>
            <p:cNvSpPr>
              <a:spLocks/>
            </p:cNvSpPr>
            <p:nvPr/>
          </p:nvSpPr>
          <p:spPr bwMode="auto">
            <a:xfrm>
              <a:off x="-2921001" y="5973763"/>
              <a:ext cx="4763" cy="6350"/>
            </a:xfrm>
            <a:custGeom>
              <a:avLst/>
              <a:gdLst>
                <a:gd name="T0" fmla="*/ 2 w 2"/>
                <a:gd name="T1" fmla="*/ 3 h 3"/>
                <a:gd name="T2" fmla="*/ 0 w 2"/>
                <a:gd name="T3" fmla="*/ 1 h 3"/>
                <a:gd name="T4" fmla="*/ 2 w 2"/>
                <a:gd name="T5" fmla="*/ 2 h 3"/>
                <a:gd name="T6" fmla="*/ 2 w 2"/>
                <a:gd name="T7" fmla="*/ 2 h 3"/>
                <a:gd name="T8" fmla="*/ 2 w 2"/>
                <a:gd name="T9" fmla="*/ 3 h 3"/>
              </a:gdLst>
              <a:ahLst/>
              <a:cxnLst>
                <a:cxn ang="0">
                  <a:pos x="T0" y="T1"/>
                </a:cxn>
                <a:cxn ang="0">
                  <a:pos x="T2" y="T3"/>
                </a:cxn>
                <a:cxn ang="0">
                  <a:pos x="T4" y="T5"/>
                </a:cxn>
                <a:cxn ang="0">
                  <a:pos x="T6" y="T7"/>
                </a:cxn>
                <a:cxn ang="0">
                  <a:pos x="T8" y="T9"/>
                </a:cxn>
              </a:cxnLst>
              <a:rect l="0" t="0" r="r" b="b"/>
              <a:pathLst>
                <a:path w="2" h="3">
                  <a:moveTo>
                    <a:pt x="2" y="3"/>
                  </a:moveTo>
                  <a:cubicBezTo>
                    <a:pt x="1" y="2"/>
                    <a:pt x="1" y="1"/>
                    <a:pt x="0" y="1"/>
                  </a:cubicBezTo>
                  <a:cubicBezTo>
                    <a:pt x="1" y="0"/>
                    <a:pt x="2" y="1"/>
                    <a:pt x="2" y="2"/>
                  </a:cubicBezTo>
                  <a:cubicBezTo>
                    <a:pt x="2" y="2"/>
                    <a:pt x="2" y="2"/>
                    <a:pt x="2" y="2"/>
                  </a:cubicBezTo>
                  <a:cubicBezTo>
                    <a:pt x="2" y="3"/>
                    <a:pt x="1" y="2"/>
                    <a:pt x="2"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611">
              <a:extLst>
                <a:ext uri="{FF2B5EF4-FFF2-40B4-BE49-F238E27FC236}">
                  <a16:creationId xmlns:a16="http://schemas.microsoft.com/office/drawing/2014/main" id="{EAA3F3AE-FA7F-40EF-AECF-DCB53851F85F}"/>
                </a:ext>
              </a:extLst>
            </p:cNvPr>
            <p:cNvSpPr>
              <a:spLocks/>
            </p:cNvSpPr>
            <p:nvPr/>
          </p:nvSpPr>
          <p:spPr bwMode="auto">
            <a:xfrm>
              <a:off x="-2917826" y="5980113"/>
              <a:ext cx="4763" cy="12700"/>
            </a:xfrm>
            <a:custGeom>
              <a:avLst/>
              <a:gdLst>
                <a:gd name="T0" fmla="*/ 1 w 3"/>
                <a:gd name="T1" fmla="*/ 1 h 7"/>
                <a:gd name="T2" fmla="*/ 2 w 3"/>
                <a:gd name="T3" fmla="*/ 1 h 7"/>
                <a:gd name="T4" fmla="*/ 2 w 3"/>
                <a:gd name="T5" fmla="*/ 1 h 7"/>
                <a:gd name="T6" fmla="*/ 2 w 3"/>
                <a:gd name="T7" fmla="*/ 2 h 7"/>
                <a:gd name="T8" fmla="*/ 3 w 3"/>
                <a:gd name="T9" fmla="*/ 6 h 7"/>
                <a:gd name="T10" fmla="*/ 2 w 3"/>
                <a:gd name="T11" fmla="*/ 5 h 7"/>
                <a:gd name="T12" fmla="*/ 2 w 3"/>
                <a:gd name="T13" fmla="*/ 3 h 7"/>
                <a:gd name="T14" fmla="*/ 1 w 3"/>
                <a:gd name="T15" fmla="*/ 3 h 7"/>
                <a:gd name="T16" fmla="*/ 2 w 3"/>
                <a:gd name="T17" fmla="*/ 2 h 7"/>
                <a:gd name="T18" fmla="*/ 1 w 3"/>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1" y="1"/>
                  </a:moveTo>
                  <a:cubicBezTo>
                    <a:pt x="0" y="0"/>
                    <a:pt x="2" y="1"/>
                    <a:pt x="2" y="1"/>
                  </a:cubicBezTo>
                  <a:cubicBezTo>
                    <a:pt x="2" y="1"/>
                    <a:pt x="2" y="1"/>
                    <a:pt x="2" y="1"/>
                  </a:cubicBezTo>
                  <a:cubicBezTo>
                    <a:pt x="2" y="2"/>
                    <a:pt x="2" y="2"/>
                    <a:pt x="2" y="2"/>
                  </a:cubicBezTo>
                  <a:cubicBezTo>
                    <a:pt x="3" y="4"/>
                    <a:pt x="3" y="4"/>
                    <a:pt x="3" y="6"/>
                  </a:cubicBezTo>
                  <a:cubicBezTo>
                    <a:pt x="2" y="7"/>
                    <a:pt x="3" y="5"/>
                    <a:pt x="2" y="5"/>
                  </a:cubicBezTo>
                  <a:cubicBezTo>
                    <a:pt x="2" y="5"/>
                    <a:pt x="2" y="3"/>
                    <a:pt x="2" y="3"/>
                  </a:cubicBezTo>
                  <a:cubicBezTo>
                    <a:pt x="2" y="3"/>
                    <a:pt x="2" y="3"/>
                    <a:pt x="1" y="3"/>
                  </a:cubicBezTo>
                  <a:cubicBezTo>
                    <a:pt x="1" y="2"/>
                    <a:pt x="1" y="2"/>
                    <a:pt x="2" y="2"/>
                  </a:cubicBezTo>
                  <a:cubicBezTo>
                    <a:pt x="2" y="2"/>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612">
              <a:extLst>
                <a:ext uri="{FF2B5EF4-FFF2-40B4-BE49-F238E27FC236}">
                  <a16:creationId xmlns:a16="http://schemas.microsoft.com/office/drawing/2014/main" id="{0E68AE42-2A66-411A-A0C7-9362BE38472C}"/>
                </a:ext>
              </a:extLst>
            </p:cNvPr>
            <p:cNvSpPr>
              <a:spLocks/>
            </p:cNvSpPr>
            <p:nvPr/>
          </p:nvSpPr>
          <p:spPr bwMode="auto">
            <a:xfrm>
              <a:off x="-2700338" y="4773613"/>
              <a:ext cx="469900" cy="93663"/>
            </a:xfrm>
            <a:custGeom>
              <a:avLst/>
              <a:gdLst>
                <a:gd name="T0" fmla="*/ 254 w 255"/>
                <a:gd name="T1" fmla="*/ 0 h 51"/>
                <a:gd name="T2" fmla="*/ 253 w 255"/>
                <a:gd name="T3" fmla="*/ 3 h 51"/>
                <a:gd name="T4" fmla="*/ 242 w 255"/>
                <a:gd name="T5" fmla="*/ 5 h 51"/>
                <a:gd name="T6" fmla="*/ 239 w 255"/>
                <a:gd name="T7" fmla="*/ 6 h 51"/>
                <a:gd name="T8" fmla="*/ 216 w 255"/>
                <a:gd name="T9" fmla="*/ 10 h 51"/>
                <a:gd name="T10" fmla="*/ 186 w 255"/>
                <a:gd name="T11" fmla="*/ 15 h 51"/>
                <a:gd name="T12" fmla="*/ 176 w 255"/>
                <a:gd name="T13" fmla="*/ 17 h 51"/>
                <a:gd name="T14" fmla="*/ 166 w 255"/>
                <a:gd name="T15" fmla="*/ 19 h 51"/>
                <a:gd name="T16" fmla="*/ 148 w 255"/>
                <a:gd name="T17" fmla="*/ 22 h 51"/>
                <a:gd name="T18" fmla="*/ 138 w 255"/>
                <a:gd name="T19" fmla="*/ 24 h 51"/>
                <a:gd name="T20" fmla="*/ 136 w 255"/>
                <a:gd name="T21" fmla="*/ 25 h 51"/>
                <a:gd name="T22" fmla="*/ 124 w 255"/>
                <a:gd name="T23" fmla="*/ 27 h 51"/>
                <a:gd name="T24" fmla="*/ 115 w 255"/>
                <a:gd name="T25" fmla="*/ 29 h 51"/>
                <a:gd name="T26" fmla="*/ 113 w 255"/>
                <a:gd name="T27" fmla="*/ 30 h 51"/>
                <a:gd name="T28" fmla="*/ 107 w 255"/>
                <a:gd name="T29" fmla="*/ 30 h 51"/>
                <a:gd name="T30" fmla="*/ 98 w 255"/>
                <a:gd name="T31" fmla="*/ 32 h 51"/>
                <a:gd name="T32" fmla="*/ 87 w 255"/>
                <a:gd name="T33" fmla="*/ 35 h 51"/>
                <a:gd name="T34" fmla="*/ 86 w 255"/>
                <a:gd name="T35" fmla="*/ 35 h 51"/>
                <a:gd name="T36" fmla="*/ 82 w 255"/>
                <a:gd name="T37" fmla="*/ 36 h 51"/>
                <a:gd name="T38" fmla="*/ 80 w 255"/>
                <a:gd name="T39" fmla="*/ 36 h 51"/>
                <a:gd name="T40" fmla="*/ 72 w 255"/>
                <a:gd name="T41" fmla="*/ 38 h 51"/>
                <a:gd name="T42" fmla="*/ 8 w 255"/>
                <a:gd name="T43" fmla="*/ 48 h 51"/>
                <a:gd name="T44" fmla="*/ 0 w 255"/>
                <a:gd name="T45" fmla="*/ 49 h 51"/>
                <a:gd name="T46" fmla="*/ 3 w 255"/>
                <a:gd name="T47" fmla="*/ 47 h 51"/>
                <a:gd name="T48" fmla="*/ 13 w 255"/>
                <a:gd name="T49" fmla="*/ 45 h 51"/>
                <a:gd name="T50" fmla="*/ 52 w 255"/>
                <a:gd name="T51" fmla="*/ 40 h 51"/>
                <a:gd name="T52" fmla="*/ 56 w 255"/>
                <a:gd name="T53" fmla="*/ 38 h 51"/>
                <a:gd name="T54" fmla="*/ 66 w 255"/>
                <a:gd name="T55" fmla="*/ 37 h 51"/>
                <a:gd name="T56" fmla="*/ 99 w 255"/>
                <a:gd name="T57" fmla="*/ 30 h 51"/>
                <a:gd name="T58" fmla="*/ 131 w 255"/>
                <a:gd name="T59" fmla="*/ 24 h 51"/>
                <a:gd name="T60" fmla="*/ 160 w 255"/>
                <a:gd name="T61" fmla="*/ 18 h 51"/>
                <a:gd name="T62" fmla="*/ 173 w 255"/>
                <a:gd name="T63" fmla="*/ 16 h 51"/>
                <a:gd name="T64" fmla="*/ 194 w 255"/>
                <a:gd name="T65" fmla="*/ 13 h 51"/>
                <a:gd name="T66" fmla="*/ 238 w 255"/>
                <a:gd name="T67" fmla="*/ 5 h 51"/>
                <a:gd name="T68" fmla="*/ 246 w 255"/>
                <a:gd name="T69" fmla="*/ 3 h 51"/>
                <a:gd name="T70" fmla="*/ 248 w 255"/>
                <a:gd name="T71" fmla="*/ 1 h 51"/>
                <a:gd name="T72" fmla="*/ 254 w 255"/>
                <a:gd name="T7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 h="51">
                  <a:moveTo>
                    <a:pt x="254" y="0"/>
                  </a:moveTo>
                  <a:cubicBezTo>
                    <a:pt x="255" y="1"/>
                    <a:pt x="254" y="2"/>
                    <a:pt x="253" y="3"/>
                  </a:cubicBezTo>
                  <a:cubicBezTo>
                    <a:pt x="249" y="3"/>
                    <a:pt x="246" y="5"/>
                    <a:pt x="242" y="5"/>
                  </a:cubicBezTo>
                  <a:cubicBezTo>
                    <a:pt x="242" y="6"/>
                    <a:pt x="240" y="5"/>
                    <a:pt x="239" y="6"/>
                  </a:cubicBezTo>
                  <a:cubicBezTo>
                    <a:pt x="231" y="7"/>
                    <a:pt x="224" y="9"/>
                    <a:pt x="216" y="10"/>
                  </a:cubicBezTo>
                  <a:cubicBezTo>
                    <a:pt x="206" y="12"/>
                    <a:pt x="195" y="13"/>
                    <a:pt x="186" y="15"/>
                  </a:cubicBezTo>
                  <a:cubicBezTo>
                    <a:pt x="183" y="16"/>
                    <a:pt x="179" y="17"/>
                    <a:pt x="176" y="17"/>
                  </a:cubicBezTo>
                  <a:cubicBezTo>
                    <a:pt x="173" y="18"/>
                    <a:pt x="169" y="18"/>
                    <a:pt x="166" y="19"/>
                  </a:cubicBezTo>
                  <a:cubicBezTo>
                    <a:pt x="160" y="19"/>
                    <a:pt x="153" y="21"/>
                    <a:pt x="148" y="22"/>
                  </a:cubicBezTo>
                  <a:cubicBezTo>
                    <a:pt x="144" y="22"/>
                    <a:pt x="142" y="24"/>
                    <a:pt x="138" y="24"/>
                  </a:cubicBezTo>
                  <a:cubicBezTo>
                    <a:pt x="138" y="24"/>
                    <a:pt x="137" y="24"/>
                    <a:pt x="136" y="25"/>
                  </a:cubicBezTo>
                  <a:cubicBezTo>
                    <a:pt x="133" y="25"/>
                    <a:pt x="128" y="26"/>
                    <a:pt x="124" y="27"/>
                  </a:cubicBezTo>
                  <a:cubicBezTo>
                    <a:pt x="121" y="28"/>
                    <a:pt x="118" y="28"/>
                    <a:pt x="115" y="29"/>
                  </a:cubicBezTo>
                  <a:cubicBezTo>
                    <a:pt x="114" y="29"/>
                    <a:pt x="113" y="29"/>
                    <a:pt x="113" y="30"/>
                  </a:cubicBezTo>
                  <a:cubicBezTo>
                    <a:pt x="111" y="30"/>
                    <a:pt x="108" y="30"/>
                    <a:pt x="107" y="30"/>
                  </a:cubicBezTo>
                  <a:cubicBezTo>
                    <a:pt x="104" y="31"/>
                    <a:pt x="101" y="31"/>
                    <a:pt x="98" y="32"/>
                  </a:cubicBezTo>
                  <a:cubicBezTo>
                    <a:pt x="94" y="33"/>
                    <a:pt x="91" y="34"/>
                    <a:pt x="87" y="35"/>
                  </a:cubicBezTo>
                  <a:cubicBezTo>
                    <a:pt x="87" y="35"/>
                    <a:pt x="86" y="34"/>
                    <a:pt x="86" y="35"/>
                  </a:cubicBezTo>
                  <a:cubicBezTo>
                    <a:pt x="84" y="35"/>
                    <a:pt x="83" y="36"/>
                    <a:pt x="82" y="36"/>
                  </a:cubicBezTo>
                  <a:cubicBezTo>
                    <a:pt x="81" y="36"/>
                    <a:pt x="80" y="36"/>
                    <a:pt x="80" y="36"/>
                  </a:cubicBezTo>
                  <a:cubicBezTo>
                    <a:pt x="78" y="36"/>
                    <a:pt x="75" y="37"/>
                    <a:pt x="72" y="38"/>
                  </a:cubicBezTo>
                  <a:cubicBezTo>
                    <a:pt x="53" y="41"/>
                    <a:pt x="30" y="45"/>
                    <a:pt x="8" y="48"/>
                  </a:cubicBezTo>
                  <a:cubicBezTo>
                    <a:pt x="6" y="49"/>
                    <a:pt x="2" y="51"/>
                    <a:pt x="0" y="49"/>
                  </a:cubicBezTo>
                  <a:cubicBezTo>
                    <a:pt x="0" y="47"/>
                    <a:pt x="2" y="47"/>
                    <a:pt x="3" y="47"/>
                  </a:cubicBezTo>
                  <a:cubicBezTo>
                    <a:pt x="5" y="46"/>
                    <a:pt x="9" y="46"/>
                    <a:pt x="13" y="45"/>
                  </a:cubicBezTo>
                  <a:cubicBezTo>
                    <a:pt x="25" y="44"/>
                    <a:pt x="39" y="42"/>
                    <a:pt x="52" y="40"/>
                  </a:cubicBezTo>
                  <a:cubicBezTo>
                    <a:pt x="53" y="39"/>
                    <a:pt x="55" y="39"/>
                    <a:pt x="56" y="38"/>
                  </a:cubicBezTo>
                  <a:cubicBezTo>
                    <a:pt x="59" y="38"/>
                    <a:pt x="63" y="38"/>
                    <a:pt x="66" y="37"/>
                  </a:cubicBezTo>
                  <a:cubicBezTo>
                    <a:pt x="76" y="35"/>
                    <a:pt x="88" y="32"/>
                    <a:pt x="99" y="30"/>
                  </a:cubicBezTo>
                  <a:cubicBezTo>
                    <a:pt x="110" y="28"/>
                    <a:pt x="121" y="26"/>
                    <a:pt x="131" y="24"/>
                  </a:cubicBezTo>
                  <a:cubicBezTo>
                    <a:pt x="141" y="22"/>
                    <a:pt x="150" y="20"/>
                    <a:pt x="160" y="18"/>
                  </a:cubicBezTo>
                  <a:cubicBezTo>
                    <a:pt x="164" y="17"/>
                    <a:pt x="169" y="17"/>
                    <a:pt x="173" y="16"/>
                  </a:cubicBezTo>
                  <a:cubicBezTo>
                    <a:pt x="179" y="15"/>
                    <a:pt x="186" y="14"/>
                    <a:pt x="194" y="13"/>
                  </a:cubicBezTo>
                  <a:cubicBezTo>
                    <a:pt x="209" y="10"/>
                    <a:pt x="224" y="8"/>
                    <a:pt x="238" y="5"/>
                  </a:cubicBezTo>
                  <a:cubicBezTo>
                    <a:pt x="241" y="4"/>
                    <a:pt x="245" y="4"/>
                    <a:pt x="246" y="3"/>
                  </a:cubicBezTo>
                  <a:cubicBezTo>
                    <a:pt x="247" y="2"/>
                    <a:pt x="247" y="1"/>
                    <a:pt x="248" y="1"/>
                  </a:cubicBezTo>
                  <a:cubicBezTo>
                    <a:pt x="250" y="0"/>
                    <a:pt x="252" y="0"/>
                    <a:pt x="254"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613">
              <a:extLst>
                <a:ext uri="{FF2B5EF4-FFF2-40B4-BE49-F238E27FC236}">
                  <a16:creationId xmlns:a16="http://schemas.microsoft.com/office/drawing/2014/main" id="{A7544E52-8092-4795-BC2B-8D557F7C525E}"/>
                </a:ext>
              </a:extLst>
            </p:cNvPr>
            <p:cNvSpPr>
              <a:spLocks/>
            </p:cNvSpPr>
            <p:nvPr/>
          </p:nvSpPr>
          <p:spPr bwMode="auto">
            <a:xfrm>
              <a:off x="-2224088" y="4897438"/>
              <a:ext cx="6350" cy="7938"/>
            </a:xfrm>
            <a:custGeom>
              <a:avLst/>
              <a:gdLst>
                <a:gd name="T0" fmla="*/ 1 w 3"/>
                <a:gd name="T1" fmla="*/ 1 h 4"/>
                <a:gd name="T2" fmla="*/ 1 w 3"/>
                <a:gd name="T3" fmla="*/ 2 h 4"/>
                <a:gd name="T4" fmla="*/ 2 w 3"/>
                <a:gd name="T5" fmla="*/ 3 h 4"/>
                <a:gd name="T6" fmla="*/ 3 w 3"/>
                <a:gd name="T7" fmla="*/ 2 h 4"/>
                <a:gd name="T8" fmla="*/ 2 w 3"/>
                <a:gd name="T9" fmla="*/ 4 h 4"/>
                <a:gd name="T10" fmla="*/ 0 w 3"/>
                <a:gd name="T11" fmla="*/ 3 h 4"/>
                <a:gd name="T12" fmla="*/ 1 w 3"/>
                <a:gd name="T13" fmla="*/ 1 h 4"/>
                <a:gd name="T14" fmla="*/ 1 w 3"/>
                <a:gd name="T15" fmla="*/ 2 h 4"/>
                <a:gd name="T16" fmla="*/ 1 w 3"/>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1"/>
                  </a:moveTo>
                  <a:cubicBezTo>
                    <a:pt x="2" y="0"/>
                    <a:pt x="2" y="2"/>
                    <a:pt x="1" y="2"/>
                  </a:cubicBezTo>
                  <a:cubicBezTo>
                    <a:pt x="1" y="3"/>
                    <a:pt x="2" y="1"/>
                    <a:pt x="2" y="3"/>
                  </a:cubicBezTo>
                  <a:cubicBezTo>
                    <a:pt x="2" y="2"/>
                    <a:pt x="2" y="2"/>
                    <a:pt x="3" y="2"/>
                  </a:cubicBezTo>
                  <a:cubicBezTo>
                    <a:pt x="3" y="3"/>
                    <a:pt x="3" y="4"/>
                    <a:pt x="2" y="4"/>
                  </a:cubicBezTo>
                  <a:cubicBezTo>
                    <a:pt x="2" y="2"/>
                    <a:pt x="1" y="3"/>
                    <a:pt x="0" y="3"/>
                  </a:cubicBezTo>
                  <a:cubicBezTo>
                    <a:pt x="0" y="2"/>
                    <a:pt x="0" y="2"/>
                    <a:pt x="1" y="1"/>
                  </a:cubicBezTo>
                  <a:cubicBezTo>
                    <a:pt x="1" y="2"/>
                    <a:pt x="1" y="2"/>
                    <a:pt x="1" y="2"/>
                  </a:cubicBezTo>
                  <a:cubicBezTo>
                    <a:pt x="1" y="1"/>
                    <a:pt x="1" y="1"/>
                    <a:pt x="1"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614">
              <a:extLst>
                <a:ext uri="{FF2B5EF4-FFF2-40B4-BE49-F238E27FC236}">
                  <a16:creationId xmlns:a16="http://schemas.microsoft.com/office/drawing/2014/main" id="{199471AB-7C87-482A-B335-5E56E47650BB}"/>
                </a:ext>
              </a:extLst>
            </p:cNvPr>
            <p:cNvSpPr>
              <a:spLocks/>
            </p:cNvSpPr>
            <p:nvPr/>
          </p:nvSpPr>
          <p:spPr bwMode="auto">
            <a:xfrm>
              <a:off x="-2522538" y="4876800"/>
              <a:ext cx="246063" cy="58738"/>
            </a:xfrm>
            <a:custGeom>
              <a:avLst/>
              <a:gdLst>
                <a:gd name="T0" fmla="*/ 132 w 133"/>
                <a:gd name="T1" fmla="*/ 1 h 32"/>
                <a:gd name="T2" fmla="*/ 133 w 133"/>
                <a:gd name="T3" fmla="*/ 2 h 32"/>
                <a:gd name="T4" fmla="*/ 118 w 133"/>
                <a:gd name="T5" fmla="*/ 4 h 32"/>
                <a:gd name="T6" fmla="*/ 112 w 133"/>
                <a:gd name="T7" fmla="*/ 5 h 32"/>
                <a:gd name="T8" fmla="*/ 101 w 133"/>
                <a:gd name="T9" fmla="*/ 8 h 32"/>
                <a:gd name="T10" fmla="*/ 19 w 133"/>
                <a:gd name="T11" fmla="*/ 26 h 32"/>
                <a:gd name="T12" fmla="*/ 18 w 133"/>
                <a:gd name="T13" fmla="*/ 27 h 32"/>
                <a:gd name="T14" fmla="*/ 9 w 133"/>
                <a:gd name="T15" fmla="*/ 29 h 32"/>
                <a:gd name="T16" fmla="*/ 0 w 133"/>
                <a:gd name="T17" fmla="*/ 31 h 32"/>
                <a:gd name="T18" fmla="*/ 4 w 133"/>
                <a:gd name="T19" fmla="*/ 28 h 32"/>
                <a:gd name="T20" fmla="*/ 6 w 133"/>
                <a:gd name="T21" fmla="*/ 28 h 32"/>
                <a:gd name="T22" fmla="*/ 28 w 133"/>
                <a:gd name="T23" fmla="*/ 23 h 32"/>
                <a:gd name="T24" fmla="*/ 76 w 133"/>
                <a:gd name="T25" fmla="*/ 12 h 32"/>
                <a:gd name="T26" fmla="*/ 95 w 133"/>
                <a:gd name="T27" fmla="*/ 8 h 32"/>
                <a:gd name="T28" fmla="*/ 102 w 133"/>
                <a:gd name="T29" fmla="*/ 6 h 32"/>
                <a:gd name="T30" fmla="*/ 119 w 133"/>
                <a:gd name="T31" fmla="*/ 3 h 32"/>
                <a:gd name="T32" fmla="*/ 122 w 133"/>
                <a:gd name="T33" fmla="*/ 2 h 32"/>
                <a:gd name="T34" fmla="*/ 127 w 133"/>
                <a:gd name="T35" fmla="*/ 2 h 32"/>
                <a:gd name="T36" fmla="*/ 132 w 133"/>
                <a:gd name="T37"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32">
                  <a:moveTo>
                    <a:pt x="132" y="1"/>
                  </a:moveTo>
                  <a:cubicBezTo>
                    <a:pt x="132" y="1"/>
                    <a:pt x="133" y="1"/>
                    <a:pt x="133" y="2"/>
                  </a:cubicBezTo>
                  <a:cubicBezTo>
                    <a:pt x="130" y="5"/>
                    <a:pt x="124" y="3"/>
                    <a:pt x="118" y="4"/>
                  </a:cubicBezTo>
                  <a:cubicBezTo>
                    <a:pt x="117" y="5"/>
                    <a:pt x="114" y="5"/>
                    <a:pt x="112" y="5"/>
                  </a:cubicBezTo>
                  <a:cubicBezTo>
                    <a:pt x="109" y="7"/>
                    <a:pt x="104" y="6"/>
                    <a:pt x="101" y="8"/>
                  </a:cubicBezTo>
                  <a:cubicBezTo>
                    <a:pt x="74" y="13"/>
                    <a:pt x="47" y="22"/>
                    <a:pt x="19" y="26"/>
                  </a:cubicBezTo>
                  <a:cubicBezTo>
                    <a:pt x="18" y="26"/>
                    <a:pt x="18" y="27"/>
                    <a:pt x="18" y="27"/>
                  </a:cubicBezTo>
                  <a:cubicBezTo>
                    <a:pt x="14" y="27"/>
                    <a:pt x="12" y="28"/>
                    <a:pt x="9" y="29"/>
                  </a:cubicBezTo>
                  <a:cubicBezTo>
                    <a:pt x="6" y="30"/>
                    <a:pt x="2" y="32"/>
                    <a:pt x="0" y="31"/>
                  </a:cubicBezTo>
                  <a:cubicBezTo>
                    <a:pt x="0" y="28"/>
                    <a:pt x="3" y="30"/>
                    <a:pt x="4" y="28"/>
                  </a:cubicBezTo>
                  <a:cubicBezTo>
                    <a:pt x="5" y="28"/>
                    <a:pt x="6" y="28"/>
                    <a:pt x="6" y="28"/>
                  </a:cubicBezTo>
                  <a:cubicBezTo>
                    <a:pt x="12" y="27"/>
                    <a:pt x="21" y="24"/>
                    <a:pt x="28" y="23"/>
                  </a:cubicBezTo>
                  <a:cubicBezTo>
                    <a:pt x="44" y="21"/>
                    <a:pt x="60" y="16"/>
                    <a:pt x="76" y="12"/>
                  </a:cubicBezTo>
                  <a:cubicBezTo>
                    <a:pt x="82" y="10"/>
                    <a:pt x="89" y="9"/>
                    <a:pt x="95" y="8"/>
                  </a:cubicBezTo>
                  <a:cubicBezTo>
                    <a:pt x="97" y="7"/>
                    <a:pt x="100" y="6"/>
                    <a:pt x="102" y="6"/>
                  </a:cubicBezTo>
                  <a:cubicBezTo>
                    <a:pt x="106" y="5"/>
                    <a:pt x="113" y="4"/>
                    <a:pt x="119" y="3"/>
                  </a:cubicBezTo>
                  <a:cubicBezTo>
                    <a:pt x="120" y="3"/>
                    <a:pt x="121" y="2"/>
                    <a:pt x="122" y="2"/>
                  </a:cubicBezTo>
                  <a:cubicBezTo>
                    <a:pt x="123" y="1"/>
                    <a:pt x="125" y="2"/>
                    <a:pt x="127" y="2"/>
                  </a:cubicBezTo>
                  <a:cubicBezTo>
                    <a:pt x="129" y="1"/>
                    <a:pt x="131" y="0"/>
                    <a:pt x="13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615">
              <a:extLst>
                <a:ext uri="{FF2B5EF4-FFF2-40B4-BE49-F238E27FC236}">
                  <a16:creationId xmlns:a16="http://schemas.microsoft.com/office/drawing/2014/main" id="{152CC4FE-919F-45E8-938E-5E80C9834D2F}"/>
                </a:ext>
              </a:extLst>
            </p:cNvPr>
            <p:cNvSpPr>
              <a:spLocks/>
            </p:cNvSpPr>
            <p:nvPr/>
          </p:nvSpPr>
          <p:spPr bwMode="auto">
            <a:xfrm>
              <a:off x="-3562351" y="5340350"/>
              <a:ext cx="565150" cy="144463"/>
            </a:xfrm>
            <a:custGeom>
              <a:avLst/>
              <a:gdLst>
                <a:gd name="T0" fmla="*/ 306 w 306"/>
                <a:gd name="T1" fmla="*/ 77 h 78"/>
                <a:gd name="T2" fmla="*/ 300 w 306"/>
                <a:gd name="T3" fmla="*/ 76 h 78"/>
                <a:gd name="T4" fmla="*/ 288 w 306"/>
                <a:gd name="T5" fmla="*/ 73 h 78"/>
                <a:gd name="T6" fmla="*/ 265 w 306"/>
                <a:gd name="T7" fmla="*/ 67 h 78"/>
                <a:gd name="T8" fmla="*/ 253 w 306"/>
                <a:gd name="T9" fmla="*/ 65 h 78"/>
                <a:gd name="T10" fmla="*/ 232 w 306"/>
                <a:gd name="T11" fmla="*/ 60 h 78"/>
                <a:gd name="T12" fmla="*/ 200 w 306"/>
                <a:gd name="T13" fmla="*/ 51 h 78"/>
                <a:gd name="T14" fmla="*/ 178 w 306"/>
                <a:gd name="T15" fmla="*/ 46 h 78"/>
                <a:gd name="T16" fmla="*/ 169 w 306"/>
                <a:gd name="T17" fmla="*/ 44 h 78"/>
                <a:gd name="T18" fmla="*/ 168 w 306"/>
                <a:gd name="T19" fmla="*/ 42 h 78"/>
                <a:gd name="T20" fmla="*/ 140 w 306"/>
                <a:gd name="T21" fmla="*/ 35 h 78"/>
                <a:gd name="T22" fmla="*/ 111 w 306"/>
                <a:gd name="T23" fmla="*/ 30 h 78"/>
                <a:gd name="T24" fmla="*/ 102 w 306"/>
                <a:gd name="T25" fmla="*/ 31 h 78"/>
                <a:gd name="T26" fmla="*/ 107 w 306"/>
                <a:gd name="T27" fmla="*/ 29 h 78"/>
                <a:gd name="T28" fmla="*/ 114 w 306"/>
                <a:gd name="T29" fmla="*/ 29 h 78"/>
                <a:gd name="T30" fmla="*/ 92 w 306"/>
                <a:gd name="T31" fmla="*/ 25 h 78"/>
                <a:gd name="T32" fmla="*/ 84 w 306"/>
                <a:gd name="T33" fmla="*/ 23 h 78"/>
                <a:gd name="T34" fmla="*/ 32 w 306"/>
                <a:gd name="T35" fmla="*/ 11 h 78"/>
                <a:gd name="T36" fmla="*/ 11 w 306"/>
                <a:gd name="T37" fmla="*/ 4 h 78"/>
                <a:gd name="T38" fmla="*/ 3 w 306"/>
                <a:gd name="T39" fmla="*/ 3 h 78"/>
                <a:gd name="T40" fmla="*/ 0 w 306"/>
                <a:gd name="T41" fmla="*/ 1 h 78"/>
                <a:gd name="T42" fmla="*/ 0 w 306"/>
                <a:gd name="T43" fmla="*/ 1 h 78"/>
                <a:gd name="T44" fmla="*/ 2 w 306"/>
                <a:gd name="T45" fmla="*/ 2 h 78"/>
                <a:gd name="T46" fmla="*/ 3 w 306"/>
                <a:gd name="T47" fmla="*/ 1 h 78"/>
                <a:gd name="T48" fmla="*/ 30 w 306"/>
                <a:gd name="T49" fmla="*/ 9 h 78"/>
                <a:gd name="T50" fmla="*/ 58 w 306"/>
                <a:gd name="T51" fmla="*/ 14 h 78"/>
                <a:gd name="T52" fmla="*/ 73 w 306"/>
                <a:gd name="T53" fmla="*/ 18 h 78"/>
                <a:gd name="T54" fmla="*/ 88 w 306"/>
                <a:gd name="T55" fmla="*/ 22 h 78"/>
                <a:gd name="T56" fmla="*/ 135 w 306"/>
                <a:gd name="T57" fmla="*/ 31 h 78"/>
                <a:gd name="T58" fmla="*/ 137 w 306"/>
                <a:gd name="T59" fmla="*/ 33 h 78"/>
                <a:gd name="T60" fmla="*/ 176 w 306"/>
                <a:gd name="T61" fmla="*/ 42 h 78"/>
                <a:gd name="T62" fmla="*/ 179 w 306"/>
                <a:gd name="T63" fmla="*/ 44 h 78"/>
                <a:gd name="T64" fmla="*/ 217 w 306"/>
                <a:gd name="T65" fmla="*/ 54 h 78"/>
                <a:gd name="T66" fmla="*/ 280 w 306"/>
                <a:gd name="T67" fmla="*/ 70 h 78"/>
                <a:gd name="T68" fmla="*/ 301 w 306"/>
                <a:gd name="T69" fmla="*/ 75 h 78"/>
                <a:gd name="T70" fmla="*/ 306 w 306"/>
                <a:gd name="T71" fmla="*/ 7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6" h="78">
                  <a:moveTo>
                    <a:pt x="306" y="77"/>
                  </a:moveTo>
                  <a:cubicBezTo>
                    <a:pt x="304" y="78"/>
                    <a:pt x="302" y="76"/>
                    <a:pt x="300" y="76"/>
                  </a:cubicBezTo>
                  <a:cubicBezTo>
                    <a:pt x="296" y="74"/>
                    <a:pt x="293" y="74"/>
                    <a:pt x="288" y="73"/>
                  </a:cubicBezTo>
                  <a:cubicBezTo>
                    <a:pt x="281" y="72"/>
                    <a:pt x="273" y="69"/>
                    <a:pt x="265" y="67"/>
                  </a:cubicBezTo>
                  <a:cubicBezTo>
                    <a:pt x="261" y="67"/>
                    <a:pt x="257" y="66"/>
                    <a:pt x="253" y="65"/>
                  </a:cubicBezTo>
                  <a:cubicBezTo>
                    <a:pt x="245" y="64"/>
                    <a:pt x="238" y="61"/>
                    <a:pt x="232" y="60"/>
                  </a:cubicBezTo>
                  <a:cubicBezTo>
                    <a:pt x="221" y="57"/>
                    <a:pt x="211" y="54"/>
                    <a:pt x="200" y="51"/>
                  </a:cubicBezTo>
                  <a:cubicBezTo>
                    <a:pt x="192" y="49"/>
                    <a:pt x="185" y="48"/>
                    <a:pt x="178" y="46"/>
                  </a:cubicBezTo>
                  <a:cubicBezTo>
                    <a:pt x="175" y="45"/>
                    <a:pt x="172" y="44"/>
                    <a:pt x="169" y="44"/>
                  </a:cubicBezTo>
                  <a:cubicBezTo>
                    <a:pt x="168" y="43"/>
                    <a:pt x="168" y="43"/>
                    <a:pt x="168" y="42"/>
                  </a:cubicBezTo>
                  <a:cubicBezTo>
                    <a:pt x="159" y="40"/>
                    <a:pt x="150" y="37"/>
                    <a:pt x="140" y="35"/>
                  </a:cubicBezTo>
                  <a:cubicBezTo>
                    <a:pt x="131" y="33"/>
                    <a:pt x="121" y="30"/>
                    <a:pt x="111" y="30"/>
                  </a:cubicBezTo>
                  <a:cubicBezTo>
                    <a:pt x="108" y="30"/>
                    <a:pt x="104" y="30"/>
                    <a:pt x="102" y="31"/>
                  </a:cubicBezTo>
                  <a:cubicBezTo>
                    <a:pt x="102" y="28"/>
                    <a:pt x="105" y="29"/>
                    <a:pt x="107" y="29"/>
                  </a:cubicBezTo>
                  <a:cubicBezTo>
                    <a:pt x="109" y="29"/>
                    <a:pt x="112" y="29"/>
                    <a:pt x="114" y="29"/>
                  </a:cubicBezTo>
                  <a:cubicBezTo>
                    <a:pt x="108" y="27"/>
                    <a:pt x="99" y="27"/>
                    <a:pt x="92" y="25"/>
                  </a:cubicBezTo>
                  <a:cubicBezTo>
                    <a:pt x="90" y="25"/>
                    <a:pt x="87" y="24"/>
                    <a:pt x="84" y="23"/>
                  </a:cubicBezTo>
                  <a:cubicBezTo>
                    <a:pt x="68" y="19"/>
                    <a:pt x="50" y="13"/>
                    <a:pt x="32" y="11"/>
                  </a:cubicBezTo>
                  <a:cubicBezTo>
                    <a:pt x="26" y="9"/>
                    <a:pt x="18" y="7"/>
                    <a:pt x="11" y="4"/>
                  </a:cubicBezTo>
                  <a:cubicBezTo>
                    <a:pt x="8" y="5"/>
                    <a:pt x="5" y="2"/>
                    <a:pt x="3" y="3"/>
                  </a:cubicBezTo>
                  <a:cubicBezTo>
                    <a:pt x="2" y="2"/>
                    <a:pt x="0" y="3"/>
                    <a:pt x="0" y="1"/>
                  </a:cubicBezTo>
                  <a:cubicBezTo>
                    <a:pt x="0" y="1"/>
                    <a:pt x="0" y="1"/>
                    <a:pt x="0" y="1"/>
                  </a:cubicBezTo>
                  <a:cubicBezTo>
                    <a:pt x="1" y="0"/>
                    <a:pt x="1" y="1"/>
                    <a:pt x="2" y="2"/>
                  </a:cubicBezTo>
                  <a:cubicBezTo>
                    <a:pt x="2" y="2"/>
                    <a:pt x="2" y="1"/>
                    <a:pt x="3" y="1"/>
                  </a:cubicBezTo>
                  <a:cubicBezTo>
                    <a:pt x="13" y="3"/>
                    <a:pt x="21" y="6"/>
                    <a:pt x="30" y="9"/>
                  </a:cubicBezTo>
                  <a:cubicBezTo>
                    <a:pt x="39" y="11"/>
                    <a:pt x="48" y="12"/>
                    <a:pt x="58" y="14"/>
                  </a:cubicBezTo>
                  <a:cubicBezTo>
                    <a:pt x="63" y="15"/>
                    <a:pt x="68" y="17"/>
                    <a:pt x="73" y="18"/>
                  </a:cubicBezTo>
                  <a:cubicBezTo>
                    <a:pt x="78" y="19"/>
                    <a:pt x="83" y="21"/>
                    <a:pt x="88" y="22"/>
                  </a:cubicBezTo>
                  <a:cubicBezTo>
                    <a:pt x="104" y="26"/>
                    <a:pt x="120" y="26"/>
                    <a:pt x="135" y="31"/>
                  </a:cubicBezTo>
                  <a:cubicBezTo>
                    <a:pt x="137" y="31"/>
                    <a:pt x="136" y="33"/>
                    <a:pt x="137" y="33"/>
                  </a:cubicBezTo>
                  <a:cubicBezTo>
                    <a:pt x="150" y="35"/>
                    <a:pt x="162" y="40"/>
                    <a:pt x="176" y="42"/>
                  </a:cubicBezTo>
                  <a:cubicBezTo>
                    <a:pt x="177" y="43"/>
                    <a:pt x="178" y="43"/>
                    <a:pt x="179" y="44"/>
                  </a:cubicBezTo>
                  <a:cubicBezTo>
                    <a:pt x="191" y="47"/>
                    <a:pt x="205" y="51"/>
                    <a:pt x="217" y="54"/>
                  </a:cubicBezTo>
                  <a:cubicBezTo>
                    <a:pt x="237" y="61"/>
                    <a:pt x="259" y="64"/>
                    <a:pt x="280" y="70"/>
                  </a:cubicBezTo>
                  <a:cubicBezTo>
                    <a:pt x="287" y="71"/>
                    <a:pt x="294" y="72"/>
                    <a:pt x="301" y="75"/>
                  </a:cubicBezTo>
                  <a:cubicBezTo>
                    <a:pt x="303" y="75"/>
                    <a:pt x="305" y="75"/>
                    <a:pt x="306" y="77"/>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616">
              <a:extLst>
                <a:ext uri="{FF2B5EF4-FFF2-40B4-BE49-F238E27FC236}">
                  <a16:creationId xmlns:a16="http://schemas.microsoft.com/office/drawing/2014/main" id="{C56B0644-1E98-41CB-ADDD-2E86106D191D}"/>
                </a:ext>
              </a:extLst>
            </p:cNvPr>
            <p:cNvSpPr>
              <a:spLocks/>
            </p:cNvSpPr>
            <p:nvPr/>
          </p:nvSpPr>
          <p:spPr bwMode="auto">
            <a:xfrm>
              <a:off x="-2757488" y="5443538"/>
              <a:ext cx="3175" cy="3175"/>
            </a:xfrm>
            <a:custGeom>
              <a:avLst/>
              <a:gdLst>
                <a:gd name="T0" fmla="*/ 0 w 2"/>
                <a:gd name="T1" fmla="*/ 0 h 1"/>
                <a:gd name="T2" fmla="*/ 1 w 2"/>
                <a:gd name="T3" fmla="*/ 0 h 1"/>
                <a:gd name="T4" fmla="*/ 1 w 2"/>
                <a:gd name="T5" fmla="*/ 0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1" y="0"/>
                    <a:pt x="1" y="0"/>
                  </a:cubicBezTo>
                  <a:cubicBezTo>
                    <a:pt x="1" y="0"/>
                    <a:pt x="1" y="0"/>
                    <a:pt x="1" y="0"/>
                  </a:cubicBezTo>
                  <a:cubicBezTo>
                    <a:pt x="2" y="0"/>
                    <a:pt x="1" y="1"/>
                    <a:pt x="1" y="1"/>
                  </a:cubicBezTo>
                  <a:cubicBezTo>
                    <a:pt x="0" y="1"/>
                    <a:pt x="1" y="0"/>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617">
              <a:extLst>
                <a:ext uri="{FF2B5EF4-FFF2-40B4-BE49-F238E27FC236}">
                  <a16:creationId xmlns:a16="http://schemas.microsoft.com/office/drawing/2014/main" id="{20CF4AA3-B681-4B16-8D7F-36AE621AD6A9}"/>
                </a:ext>
              </a:extLst>
            </p:cNvPr>
            <p:cNvSpPr>
              <a:spLocks/>
            </p:cNvSpPr>
            <p:nvPr/>
          </p:nvSpPr>
          <p:spPr bwMode="auto">
            <a:xfrm>
              <a:off x="-2400301" y="5464175"/>
              <a:ext cx="201613" cy="80963"/>
            </a:xfrm>
            <a:custGeom>
              <a:avLst/>
              <a:gdLst>
                <a:gd name="T0" fmla="*/ 104 w 109"/>
                <a:gd name="T1" fmla="*/ 2 h 44"/>
                <a:gd name="T2" fmla="*/ 108 w 109"/>
                <a:gd name="T3" fmla="*/ 0 h 44"/>
                <a:gd name="T4" fmla="*/ 109 w 109"/>
                <a:gd name="T5" fmla="*/ 2 h 44"/>
                <a:gd name="T6" fmla="*/ 105 w 109"/>
                <a:gd name="T7" fmla="*/ 4 h 44"/>
                <a:gd name="T8" fmla="*/ 78 w 109"/>
                <a:gd name="T9" fmla="*/ 14 h 44"/>
                <a:gd name="T10" fmla="*/ 51 w 109"/>
                <a:gd name="T11" fmla="*/ 24 h 44"/>
                <a:gd name="T12" fmla="*/ 16 w 109"/>
                <a:gd name="T13" fmla="*/ 37 h 44"/>
                <a:gd name="T14" fmla="*/ 7 w 109"/>
                <a:gd name="T15" fmla="*/ 40 h 44"/>
                <a:gd name="T16" fmla="*/ 0 w 109"/>
                <a:gd name="T17" fmla="*/ 43 h 44"/>
                <a:gd name="T18" fmla="*/ 2 w 109"/>
                <a:gd name="T19" fmla="*/ 39 h 44"/>
                <a:gd name="T20" fmla="*/ 94 w 109"/>
                <a:gd name="T21" fmla="*/ 7 h 44"/>
                <a:gd name="T22" fmla="*/ 101 w 109"/>
                <a:gd name="T23" fmla="*/ 3 h 44"/>
                <a:gd name="T24" fmla="*/ 103 w 109"/>
                <a:gd name="T25" fmla="*/ 0 h 44"/>
                <a:gd name="T26" fmla="*/ 104 w 109"/>
                <a:gd name="T27"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44">
                  <a:moveTo>
                    <a:pt x="104" y="2"/>
                  </a:moveTo>
                  <a:cubicBezTo>
                    <a:pt x="106" y="2"/>
                    <a:pt x="107" y="1"/>
                    <a:pt x="108" y="0"/>
                  </a:cubicBezTo>
                  <a:cubicBezTo>
                    <a:pt x="108" y="1"/>
                    <a:pt x="109" y="1"/>
                    <a:pt x="109" y="2"/>
                  </a:cubicBezTo>
                  <a:cubicBezTo>
                    <a:pt x="109" y="4"/>
                    <a:pt x="106" y="6"/>
                    <a:pt x="105" y="4"/>
                  </a:cubicBezTo>
                  <a:cubicBezTo>
                    <a:pt x="95" y="7"/>
                    <a:pt x="88" y="12"/>
                    <a:pt x="78" y="14"/>
                  </a:cubicBezTo>
                  <a:cubicBezTo>
                    <a:pt x="69" y="18"/>
                    <a:pt x="60" y="21"/>
                    <a:pt x="51" y="24"/>
                  </a:cubicBezTo>
                  <a:cubicBezTo>
                    <a:pt x="40" y="29"/>
                    <a:pt x="27" y="32"/>
                    <a:pt x="16" y="37"/>
                  </a:cubicBezTo>
                  <a:cubicBezTo>
                    <a:pt x="12" y="37"/>
                    <a:pt x="10" y="39"/>
                    <a:pt x="7" y="40"/>
                  </a:cubicBezTo>
                  <a:cubicBezTo>
                    <a:pt x="5" y="41"/>
                    <a:pt x="3" y="44"/>
                    <a:pt x="0" y="43"/>
                  </a:cubicBezTo>
                  <a:cubicBezTo>
                    <a:pt x="0" y="41"/>
                    <a:pt x="2" y="40"/>
                    <a:pt x="2" y="39"/>
                  </a:cubicBezTo>
                  <a:cubicBezTo>
                    <a:pt x="31" y="30"/>
                    <a:pt x="65" y="17"/>
                    <a:pt x="94" y="7"/>
                  </a:cubicBezTo>
                  <a:cubicBezTo>
                    <a:pt x="96" y="5"/>
                    <a:pt x="99" y="4"/>
                    <a:pt x="101" y="3"/>
                  </a:cubicBezTo>
                  <a:cubicBezTo>
                    <a:pt x="103" y="2"/>
                    <a:pt x="102" y="1"/>
                    <a:pt x="103" y="0"/>
                  </a:cubicBezTo>
                  <a:cubicBezTo>
                    <a:pt x="103" y="3"/>
                    <a:pt x="104" y="1"/>
                    <a:pt x="104"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618">
              <a:extLst>
                <a:ext uri="{FF2B5EF4-FFF2-40B4-BE49-F238E27FC236}">
                  <a16:creationId xmlns:a16="http://schemas.microsoft.com/office/drawing/2014/main" id="{D91B0396-5EC1-44BF-8B13-F9A044826A6F}"/>
                </a:ext>
              </a:extLst>
            </p:cNvPr>
            <p:cNvSpPr>
              <a:spLocks/>
            </p:cNvSpPr>
            <p:nvPr/>
          </p:nvSpPr>
          <p:spPr bwMode="auto">
            <a:xfrm>
              <a:off x="-3222626" y="5581650"/>
              <a:ext cx="4763" cy="9525"/>
            </a:xfrm>
            <a:custGeom>
              <a:avLst/>
              <a:gdLst>
                <a:gd name="T0" fmla="*/ 3 w 3"/>
                <a:gd name="T1" fmla="*/ 0 h 5"/>
                <a:gd name="T2" fmla="*/ 1 w 3"/>
                <a:gd name="T3" fmla="*/ 5 h 5"/>
                <a:gd name="T4" fmla="*/ 0 w 3"/>
                <a:gd name="T5" fmla="*/ 4 h 5"/>
                <a:gd name="T6" fmla="*/ 2 w 3"/>
                <a:gd name="T7" fmla="*/ 0 h 5"/>
                <a:gd name="T8" fmla="*/ 3 w 3"/>
                <a:gd name="T9" fmla="*/ 0 h 5"/>
              </a:gdLst>
              <a:ahLst/>
              <a:cxnLst>
                <a:cxn ang="0">
                  <a:pos x="T0" y="T1"/>
                </a:cxn>
                <a:cxn ang="0">
                  <a:pos x="T2" y="T3"/>
                </a:cxn>
                <a:cxn ang="0">
                  <a:pos x="T4" y="T5"/>
                </a:cxn>
                <a:cxn ang="0">
                  <a:pos x="T6" y="T7"/>
                </a:cxn>
                <a:cxn ang="0">
                  <a:pos x="T8" y="T9"/>
                </a:cxn>
              </a:cxnLst>
              <a:rect l="0" t="0" r="r" b="b"/>
              <a:pathLst>
                <a:path w="3" h="5">
                  <a:moveTo>
                    <a:pt x="3" y="0"/>
                  </a:moveTo>
                  <a:cubicBezTo>
                    <a:pt x="3" y="1"/>
                    <a:pt x="1" y="3"/>
                    <a:pt x="1" y="5"/>
                  </a:cubicBezTo>
                  <a:cubicBezTo>
                    <a:pt x="0" y="5"/>
                    <a:pt x="2" y="3"/>
                    <a:pt x="0" y="4"/>
                  </a:cubicBezTo>
                  <a:cubicBezTo>
                    <a:pt x="1" y="3"/>
                    <a:pt x="2" y="1"/>
                    <a:pt x="2" y="0"/>
                  </a:cubicBezTo>
                  <a:cubicBezTo>
                    <a:pt x="2" y="0"/>
                    <a:pt x="3" y="0"/>
                    <a:pt x="3"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619">
              <a:extLst>
                <a:ext uri="{FF2B5EF4-FFF2-40B4-BE49-F238E27FC236}">
                  <a16:creationId xmlns:a16="http://schemas.microsoft.com/office/drawing/2014/main" id="{82E883EA-64E9-4E33-A5C8-B01D9BFDFD9B}"/>
                </a:ext>
              </a:extLst>
            </p:cNvPr>
            <p:cNvSpPr>
              <a:spLocks/>
            </p:cNvSpPr>
            <p:nvPr/>
          </p:nvSpPr>
          <p:spPr bwMode="auto">
            <a:xfrm>
              <a:off x="-3249613" y="5554663"/>
              <a:ext cx="15875" cy="42863"/>
            </a:xfrm>
            <a:custGeom>
              <a:avLst/>
              <a:gdLst>
                <a:gd name="T0" fmla="*/ 9 w 9"/>
                <a:gd name="T1" fmla="*/ 0 h 23"/>
                <a:gd name="T2" fmla="*/ 3 w 9"/>
                <a:gd name="T3" fmla="*/ 18 h 23"/>
                <a:gd name="T4" fmla="*/ 4 w 9"/>
                <a:gd name="T5" fmla="*/ 17 h 23"/>
                <a:gd name="T6" fmla="*/ 2 w 9"/>
                <a:gd name="T7" fmla="*/ 23 h 23"/>
                <a:gd name="T8" fmla="*/ 1 w 9"/>
                <a:gd name="T9" fmla="*/ 19 h 23"/>
                <a:gd name="T10" fmla="*/ 5 w 9"/>
                <a:gd name="T11" fmla="*/ 5 h 23"/>
                <a:gd name="T12" fmla="*/ 8 w 9"/>
                <a:gd name="T13" fmla="*/ 0 h 23"/>
                <a:gd name="T14" fmla="*/ 9 w 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9" y="0"/>
                  </a:moveTo>
                  <a:cubicBezTo>
                    <a:pt x="6" y="6"/>
                    <a:pt x="4" y="11"/>
                    <a:pt x="3" y="18"/>
                  </a:cubicBezTo>
                  <a:cubicBezTo>
                    <a:pt x="3" y="19"/>
                    <a:pt x="3" y="17"/>
                    <a:pt x="4" y="17"/>
                  </a:cubicBezTo>
                  <a:cubicBezTo>
                    <a:pt x="4" y="20"/>
                    <a:pt x="3" y="22"/>
                    <a:pt x="2" y="23"/>
                  </a:cubicBezTo>
                  <a:cubicBezTo>
                    <a:pt x="0" y="23"/>
                    <a:pt x="0" y="20"/>
                    <a:pt x="1" y="19"/>
                  </a:cubicBezTo>
                  <a:cubicBezTo>
                    <a:pt x="2" y="14"/>
                    <a:pt x="4" y="8"/>
                    <a:pt x="5" y="5"/>
                  </a:cubicBezTo>
                  <a:cubicBezTo>
                    <a:pt x="5" y="2"/>
                    <a:pt x="7" y="1"/>
                    <a:pt x="8" y="0"/>
                  </a:cubicBezTo>
                  <a:cubicBezTo>
                    <a:pt x="8" y="0"/>
                    <a:pt x="8" y="0"/>
                    <a:pt x="9"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620">
              <a:extLst>
                <a:ext uri="{FF2B5EF4-FFF2-40B4-BE49-F238E27FC236}">
                  <a16:creationId xmlns:a16="http://schemas.microsoft.com/office/drawing/2014/main" id="{8972D62E-0124-48A5-82DA-8D45CA38EA97}"/>
                </a:ext>
              </a:extLst>
            </p:cNvPr>
            <p:cNvSpPr>
              <a:spLocks/>
            </p:cNvSpPr>
            <p:nvPr/>
          </p:nvSpPr>
          <p:spPr bwMode="auto">
            <a:xfrm>
              <a:off x="-2500313" y="5862638"/>
              <a:ext cx="39688" cy="34925"/>
            </a:xfrm>
            <a:custGeom>
              <a:avLst/>
              <a:gdLst>
                <a:gd name="T0" fmla="*/ 0 w 21"/>
                <a:gd name="T1" fmla="*/ 0 h 19"/>
                <a:gd name="T2" fmla="*/ 1 w 21"/>
                <a:gd name="T3" fmla="*/ 0 h 19"/>
                <a:gd name="T4" fmla="*/ 21 w 21"/>
                <a:gd name="T5" fmla="*/ 19 h 19"/>
                <a:gd name="T6" fmla="*/ 19 w 21"/>
                <a:gd name="T7" fmla="*/ 19 h 19"/>
                <a:gd name="T8" fmla="*/ 7 w 21"/>
                <a:gd name="T9" fmla="*/ 8 h 19"/>
                <a:gd name="T10" fmla="*/ 0 w 21"/>
                <a:gd name="T11" fmla="*/ 0 h 19"/>
              </a:gdLst>
              <a:ahLst/>
              <a:cxnLst>
                <a:cxn ang="0">
                  <a:pos x="T0" y="T1"/>
                </a:cxn>
                <a:cxn ang="0">
                  <a:pos x="T2" y="T3"/>
                </a:cxn>
                <a:cxn ang="0">
                  <a:pos x="T4" y="T5"/>
                </a:cxn>
                <a:cxn ang="0">
                  <a:pos x="T6" y="T7"/>
                </a:cxn>
                <a:cxn ang="0">
                  <a:pos x="T8" y="T9"/>
                </a:cxn>
                <a:cxn ang="0">
                  <a:pos x="T10" y="T11"/>
                </a:cxn>
              </a:cxnLst>
              <a:rect l="0" t="0" r="r" b="b"/>
              <a:pathLst>
                <a:path w="21" h="19">
                  <a:moveTo>
                    <a:pt x="0" y="0"/>
                  </a:moveTo>
                  <a:cubicBezTo>
                    <a:pt x="1" y="0"/>
                    <a:pt x="1" y="0"/>
                    <a:pt x="1" y="0"/>
                  </a:cubicBezTo>
                  <a:cubicBezTo>
                    <a:pt x="8" y="6"/>
                    <a:pt x="14" y="12"/>
                    <a:pt x="21" y="19"/>
                  </a:cubicBezTo>
                  <a:cubicBezTo>
                    <a:pt x="21" y="19"/>
                    <a:pt x="20" y="19"/>
                    <a:pt x="19" y="19"/>
                  </a:cubicBezTo>
                  <a:cubicBezTo>
                    <a:pt x="15" y="16"/>
                    <a:pt x="12" y="11"/>
                    <a:pt x="7" y="8"/>
                  </a:cubicBezTo>
                  <a:cubicBezTo>
                    <a:pt x="5" y="5"/>
                    <a:pt x="1" y="4"/>
                    <a:pt x="0"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621">
              <a:extLst>
                <a:ext uri="{FF2B5EF4-FFF2-40B4-BE49-F238E27FC236}">
                  <a16:creationId xmlns:a16="http://schemas.microsoft.com/office/drawing/2014/main" id="{D6FEB360-CAB8-485B-A3BE-E4ADD7A15FE8}"/>
                </a:ext>
              </a:extLst>
            </p:cNvPr>
            <p:cNvSpPr>
              <a:spLocks/>
            </p:cNvSpPr>
            <p:nvPr/>
          </p:nvSpPr>
          <p:spPr bwMode="auto">
            <a:xfrm>
              <a:off x="-2511426" y="5878513"/>
              <a:ext cx="61913" cy="63500"/>
            </a:xfrm>
            <a:custGeom>
              <a:avLst/>
              <a:gdLst>
                <a:gd name="T0" fmla="*/ 15 w 33"/>
                <a:gd name="T1" fmla="*/ 16 h 34"/>
                <a:gd name="T2" fmla="*/ 30 w 33"/>
                <a:gd name="T3" fmla="*/ 30 h 34"/>
                <a:gd name="T4" fmla="*/ 33 w 33"/>
                <a:gd name="T5" fmla="*/ 34 h 34"/>
                <a:gd name="T6" fmla="*/ 28 w 33"/>
                <a:gd name="T7" fmla="*/ 30 h 34"/>
                <a:gd name="T8" fmla="*/ 13 w 33"/>
                <a:gd name="T9" fmla="*/ 15 h 34"/>
                <a:gd name="T10" fmla="*/ 13 w 33"/>
                <a:gd name="T11" fmla="*/ 14 h 34"/>
                <a:gd name="T12" fmla="*/ 0 w 33"/>
                <a:gd name="T13" fmla="*/ 1 h 34"/>
                <a:gd name="T14" fmla="*/ 1 w 33"/>
                <a:gd name="T15" fmla="*/ 0 h 34"/>
                <a:gd name="T16" fmla="*/ 2 w 33"/>
                <a:gd name="T17" fmla="*/ 0 h 34"/>
                <a:gd name="T18" fmla="*/ 15 w 33"/>
                <a:gd name="T19" fmla="*/ 13 h 34"/>
                <a:gd name="T20" fmla="*/ 15 w 3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15" y="16"/>
                  </a:moveTo>
                  <a:cubicBezTo>
                    <a:pt x="20" y="19"/>
                    <a:pt x="25" y="25"/>
                    <a:pt x="30" y="30"/>
                  </a:cubicBezTo>
                  <a:cubicBezTo>
                    <a:pt x="31" y="31"/>
                    <a:pt x="32" y="32"/>
                    <a:pt x="33" y="34"/>
                  </a:cubicBezTo>
                  <a:cubicBezTo>
                    <a:pt x="31" y="34"/>
                    <a:pt x="29" y="31"/>
                    <a:pt x="28" y="30"/>
                  </a:cubicBezTo>
                  <a:cubicBezTo>
                    <a:pt x="22" y="25"/>
                    <a:pt x="17" y="20"/>
                    <a:pt x="13" y="15"/>
                  </a:cubicBezTo>
                  <a:cubicBezTo>
                    <a:pt x="13" y="15"/>
                    <a:pt x="13" y="14"/>
                    <a:pt x="13" y="14"/>
                  </a:cubicBezTo>
                  <a:cubicBezTo>
                    <a:pt x="9" y="10"/>
                    <a:pt x="3" y="7"/>
                    <a:pt x="0" y="1"/>
                  </a:cubicBezTo>
                  <a:cubicBezTo>
                    <a:pt x="1" y="0"/>
                    <a:pt x="1" y="0"/>
                    <a:pt x="1" y="0"/>
                  </a:cubicBezTo>
                  <a:cubicBezTo>
                    <a:pt x="1" y="0"/>
                    <a:pt x="2" y="0"/>
                    <a:pt x="2" y="0"/>
                  </a:cubicBezTo>
                  <a:cubicBezTo>
                    <a:pt x="6" y="5"/>
                    <a:pt x="10" y="9"/>
                    <a:pt x="15" y="13"/>
                  </a:cubicBezTo>
                  <a:cubicBezTo>
                    <a:pt x="14" y="14"/>
                    <a:pt x="16" y="15"/>
                    <a:pt x="15" y="1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28" name="文本框 627">
            <a:extLst>
              <a:ext uri="{FF2B5EF4-FFF2-40B4-BE49-F238E27FC236}">
                <a16:creationId xmlns:a16="http://schemas.microsoft.com/office/drawing/2014/main" id="{1DCCEEED-DA46-482A-B04F-C387614379D3}"/>
              </a:ext>
            </a:extLst>
          </p:cNvPr>
          <p:cNvSpPr txBox="1"/>
          <p:nvPr/>
        </p:nvSpPr>
        <p:spPr>
          <a:xfrm>
            <a:off x="2789740" y="3204949"/>
            <a:ext cx="8558795" cy="991490"/>
          </a:xfrm>
          <a:prstGeom prst="rect">
            <a:avLst/>
          </a:prstGeom>
          <a:noFill/>
        </p:spPr>
        <p:txBody>
          <a:bodyPr vert="horz"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THE STREAKED GROTESQUENESS, KNOCKING THE SHADOW OF SADNESS AND SWAYING, THE DEEP SILENCE TREMBLED IN THE EMPTY ATRIUM. A CALM SORROW, DESTINED TO FOLLOW THE FRAGRANCE. NO ONE CAN UNDERSTAND THE PAIN THAT IS BURIED IN MY HEART. TRAVELING IN THE DEPTHS OF MEMORY, FEELING THE YOUTH OF THE TIME, IN THE LONG CORRIDOR OF THE PAST, HAS LONG BEEN OLD, SUCH AS FALLING FLOWERS WITH THE WIND, NO TRACE OF DEATH. NOW; A BUSTLING END OF THE ROAD, FROM THEN ON.</a:t>
            </a:r>
          </a:p>
        </p:txBody>
      </p:sp>
      <p:pic>
        <p:nvPicPr>
          <p:cNvPr id="4" name="图片 3">
            <a:extLst>
              <a:ext uri="{FF2B5EF4-FFF2-40B4-BE49-F238E27FC236}">
                <a16:creationId xmlns:a16="http://schemas.microsoft.com/office/drawing/2014/main" id="{86DDC5CC-E399-41B0-94E4-0FD42A64CD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5004"/>
          <a:stretch/>
        </p:blipFill>
        <p:spPr>
          <a:xfrm>
            <a:off x="843465" y="4629591"/>
            <a:ext cx="10590046" cy="1714206"/>
          </a:xfrm>
          <a:prstGeom prst="rect">
            <a:avLst/>
          </a:prstGeom>
        </p:spPr>
      </p:pic>
    </p:spTree>
    <p:extLst>
      <p:ext uri="{BB962C8B-B14F-4D97-AF65-F5344CB8AC3E}">
        <p14:creationId xmlns:p14="http://schemas.microsoft.com/office/powerpoint/2010/main" val="3951502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8"/>
                                        </p:tgtEl>
                                        <p:attrNameLst>
                                          <p:attrName>style.visibility</p:attrName>
                                        </p:attrNameLst>
                                      </p:cBhvr>
                                      <p:to>
                                        <p:strVal val="visible"/>
                                      </p:to>
                                    </p:set>
                                    <p:animEffect transition="in" filter="fade">
                                      <p:cBhvr>
                                        <p:cTn id="10" dur="5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237A2-7FC5-45B4-96E9-D2126FBA0A96}"/>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2A0D78DA-EFD8-4033-8705-075CBB701BDF}"/>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50FD794D-BA37-48FB-8104-051285E57337}"/>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707E8641-271E-445E-BA9B-61B314B22DD7}"/>
              </a:ext>
            </a:extLst>
          </p:cNvPr>
          <p:cNvSpPr txBox="1"/>
          <p:nvPr/>
        </p:nvSpPr>
        <p:spPr>
          <a:xfrm>
            <a:off x="9969216" y="1018006"/>
            <a:ext cx="1338828" cy="5245099"/>
          </a:xfrm>
          <a:prstGeom prst="rect">
            <a:avLst/>
          </a:prstGeom>
          <a:noFill/>
        </p:spPr>
        <p:txBody>
          <a:bodyPr vert="eaVert"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IN TIME, WE MAY HAVE BEEN A STORY, SOMEONE, CLIMBING MOUNTAINS AND WADING, NOT AFRAID OF DANGER, EVEN IF THE FRONT OF THE CAPE, WILL BE CHASING A HAPPY LIFE. SUDDENLY, I FOUND THAT ALL THIS PERSISTENT ATTACHMENT IS SO UNWORTHY, SO; UNDERSTAND, FACE THE FEELING OF PAIN, ALWAYS WANT TO SAY TO MYSELF "HAVE BEEN LEARNING TO LOVE OTHERS, DO NOT KNOW, FORGET TO HURT YOURSELF."</a:t>
            </a:r>
          </a:p>
        </p:txBody>
      </p:sp>
      <p:sp>
        <p:nvSpPr>
          <p:cNvPr id="14" name="文本框 13">
            <a:extLst>
              <a:ext uri="{FF2B5EF4-FFF2-40B4-BE49-F238E27FC236}">
                <a16:creationId xmlns:a16="http://schemas.microsoft.com/office/drawing/2014/main" id="{EAD373E5-5952-45EB-9079-81FC76483107}"/>
              </a:ext>
            </a:extLst>
          </p:cNvPr>
          <p:cNvSpPr txBox="1"/>
          <p:nvPr/>
        </p:nvSpPr>
        <p:spPr>
          <a:xfrm>
            <a:off x="1208206" y="1471810"/>
            <a:ext cx="5551956" cy="1900392"/>
          </a:xfrm>
          <a:prstGeom prst="rect">
            <a:avLst/>
          </a:prstGeom>
          <a:noFill/>
        </p:spPr>
        <p:txBody>
          <a:bodyPr vert="horz"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时光里；我们都或许曾为一段故事，某个人、爬山涉水，不畏艰险，就算前面的海角天涯，都会奋不顾身的去追逐一段幸福。当突然之间发现，这一切坚持的执着，就是那么的不值得时，于是；懂了，面对疼的感觉，总想对自己说</a:t>
            </a:r>
            <a:r>
              <a:rPr lang="en-US" altLang="zh-CN" sz="1600" dirty="0">
                <a:solidFill>
                  <a:schemeClr val="tx1">
                    <a:lumMod val="75000"/>
                    <a:lumOff val="25000"/>
                  </a:schemeClr>
                </a:solidFill>
                <a:latin typeface="方正准圆简体" panose="03000509000000000000" pitchFamily="65" charset="-122"/>
                <a:ea typeface="方正准圆简体" panose="03000509000000000000" pitchFamily="65" charset="-122"/>
              </a:rPr>
              <a:t>"</a:t>
            </a: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一直学着爱别人，殊不知，忘记了疼自己一下。</a:t>
            </a:r>
            <a:endParaRPr lang="en-US" altLang="zh-CN" sz="1600" dirty="0">
              <a:solidFill>
                <a:schemeClr val="tx1">
                  <a:lumMod val="75000"/>
                  <a:lumOff val="25000"/>
                </a:schemeClr>
              </a:solidFill>
              <a:latin typeface="方正准圆简体" panose="03000509000000000000" pitchFamily="65" charset="-122"/>
              <a:ea typeface="方正准圆简体" panose="03000509000000000000" pitchFamily="65" charset="-122"/>
            </a:endParaRPr>
          </a:p>
        </p:txBody>
      </p:sp>
      <p:pic>
        <p:nvPicPr>
          <p:cNvPr id="5" name="图片 4">
            <a:extLst>
              <a:ext uri="{FF2B5EF4-FFF2-40B4-BE49-F238E27FC236}">
                <a16:creationId xmlns:a16="http://schemas.microsoft.com/office/drawing/2014/main" id="{FAA9117E-0A1D-4ED7-8A54-1FC2708760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706" r="20808"/>
          <a:stretch/>
        </p:blipFill>
        <p:spPr>
          <a:xfrm>
            <a:off x="7603007" y="482600"/>
            <a:ext cx="2286000" cy="6070600"/>
          </a:xfrm>
          <a:prstGeom prst="rect">
            <a:avLst/>
          </a:prstGeom>
        </p:spPr>
      </p:pic>
      <p:grpSp>
        <p:nvGrpSpPr>
          <p:cNvPr id="10" name="组合 9">
            <a:extLst>
              <a:ext uri="{FF2B5EF4-FFF2-40B4-BE49-F238E27FC236}">
                <a16:creationId xmlns:a16="http://schemas.microsoft.com/office/drawing/2014/main" id="{1431EEDF-3CD1-4855-87E2-BF298FECED49}"/>
              </a:ext>
            </a:extLst>
          </p:cNvPr>
          <p:cNvGrpSpPr/>
          <p:nvPr/>
        </p:nvGrpSpPr>
        <p:grpSpPr>
          <a:xfrm>
            <a:off x="1031441" y="4110692"/>
            <a:ext cx="5826117" cy="1352478"/>
            <a:chOff x="869651" y="4110692"/>
            <a:chExt cx="6595412" cy="1531062"/>
          </a:xfrm>
        </p:grpSpPr>
        <p:pic>
          <p:nvPicPr>
            <p:cNvPr id="7" name="图片 6">
              <a:extLst>
                <a:ext uri="{FF2B5EF4-FFF2-40B4-BE49-F238E27FC236}">
                  <a16:creationId xmlns:a16="http://schemas.microsoft.com/office/drawing/2014/main" id="{44753403-7854-4856-B647-FA55C75A2E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411" b="18985"/>
            <a:stretch/>
          </p:blipFill>
          <p:spPr>
            <a:xfrm>
              <a:off x="869651" y="4110694"/>
              <a:ext cx="3252981" cy="1531060"/>
            </a:xfrm>
            <a:prstGeom prst="rect">
              <a:avLst/>
            </a:prstGeom>
          </p:spPr>
        </p:pic>
        <p:pic>
          <p:nvPicPr>
            <p:cNvPr id="9" name="图片 8">
              <a:extLst>
                <a:ext uri="{FF2B5EF4-FFF2-40B4-BE49-F238E27FC236}">
                  <a16:creationId xmlns:a16="http://schemas.microsoft.com/office/drawing/2014/main" id="{B3840757-2263-44E2-B61D-83B81FF886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0894" b="8502"/>
            <a:stretch/>
          </p:blipFill>
          <p:spPr>
            <a:xfrm>
              <a:off x="4212281" y="4110692"/>
              <a:ext cx="3252782" cy="1531061"/>
            </a:xfrm>
            <a:prstGeom prst="rect">
              <a:avLst/>
            </a:prstGeom>
          </p:spPr>
        </p:pic>
      </p:grpSp>
    </p:spTree>
    <p:extLst>
      <p:ext uri="{BB962C8B-B14F-4D97-AF65-F5344CB8AC3E}">
        <p14:creationId xmlns:p14="http://schemas.microsoft.com/office/powerpoint/2010/main" val="1250647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矩形 624">
            <a:extLst>
              <a:ext uri="{FF2B5EF4-FFF2-40B4-BE49-F238E27FC236}">
                <a16:creationId xmlns:a16="http://schemas.microsoft.com/office/drawing/2014/main" id="{5E4B2F05-8864-434C-A685-FF9313AB3FA4}"/>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6" name="椭圆 625">
            <a:extLst>
              <a:ext uri="{FF2B5EF4-FFF2-40B4-BE49-F238E27FC236}">
                <a16:creationId xmlns:a16="http://schemas.microsoft.com/office/drawing/2014/main" id="{9855B140-0894-4AD1-965F-7B48FCF061BC}"/>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矩形: 圆角 626">
            <a:extLst>
              <a:ext uri="{FF2B5EF4-FFF2-40B4-BE49-F238E27FC236}">
                <a16:creationId xmlns:a16="http://schemas.microsoft.com/office/drawing/2014/main" id="{3B1A227D-8925-492A-9D21-EDC7002DBAF9}"/>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FFAE5C8A-E683-4B49-8463-5EE2C95F3FFC}"/>
              </a:ext>
            </a:extLst>
          </p:cNvPr>
          <p:cNvSpPr/>
          <p:nvPr/>
        </p:nvSpPr>
        <p:spPr>
          <a:xfrm>
            <a:off x="4707357" y="4431159"/>
            <a:ext cx="6096000" cy="1161728"/>
          </a:xfrm>
          <a:prstGeom prst="rect">
            <a:avLst/>
          </a:prstGeom>
        </p:spPr>
        <p:txBody>
          <a:bodyPr>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追梦的人都这样，总想驰骋在未来的远方，面对心的漂泊。无法用自控的力量把握对与错的节奏。人生的路途，到过真实之后，才发现，那一刻的天真。</a:t>
            </a:r>
          </a:p>
        </p:txBody>
      </p:sp>
      <p:sp>
        <p:nvSpPr>
          <p:cNvPr id="52" name="AutoShape 49">
            <a:extLst>
              <a:ext uri="{FF2B5EF4-FFF2-40B4-BE49-F238E27FC236}">
                <a16:creationId xmlns:a16="http://schemas.microsoft.com/office/drawing/2014/main" id="{6D403655-C573-4305-A281-4D05334CEDC4}"/>
              </a:ext>
            </a:extLst>
          </p:cNvPr>
          <p:cNvSpPr>
            <a:spLocks noChangeAspect="1" noChangeArrowheads="1" noTextEdit="1"/>
          </p:cNvSpPr>
          <p:nvPr/>
        </p:nvSpPr>
        <p:spPr bwMode="auto">
          <a:xfrm>
            <a:off x="-3502026" y="6756653"/>
            <a:ext cx="1714500"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194BF12E-96B2-4AA0-9EB0-B33175ABC9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270" b="13305"/>
          <a:stretch/>
        </p:blipFill>
        <p:spPr>
          <a:xfrm>
            <a:off x="116306" y="3994485"/>
            <a:ext cx="4455695" cy="2558716"/>
          </a:xfrm>
          <a:prstGeom prst="rect">
            <a:avLst/>
          </a:prstGeom>
        </p:spPr>
      </p:pic>
      <p:sp>
        <p:nvSpPr>
          <p:cNvPr id="628" name="文本框 627">
            <a:extLst>
              <a:ext uri="{FF2B5EF4-FFF2-40B4-BE49-F238E27FC236}">
                <a16:creationId xmlns:a16="http://schemas.microsoft.com/office/drawing/2014/main" id="{79F5549B-B1E5-460B-A30C-09F86554A95B}"/>
              </a:ext>
            </a:extLst>
          </p:cNvPr>
          <p:cNvSpPr txBox="1"/>
          <p:nvPr/>
        </p:nvSpPr>
        <p:spPr>
          <a:xfrm>
            <a:off x="1014125" y="1194468"/>
            <a:ext cx="2031325" cy="2558717"/>
          </a:xfrm>
          <a:prstGeom prst="rect">
            <a:avLst/>
          </a:prstGeom>
          <a:noFill/>
        </p:spPr>
        <p:txBody>
          <a:bodyPr vert="eaVert"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THE PEOPLE WHO ARE CHASING DREAMS ARE LIKE THIS. THEY ALWAYS WANT TO RIDE IN THE DISTANCE IN THE FUTURE AND FACE THE DRIFT OF THE HEART. IT IS IMPOSSIBLE TO GRASP THE RHYTHM OF RIGHT AND WRONG WITH THE POWER OF SELF-CONTROL. THE ROAD TO LIFE, AFTER THE TRUTH, ONLY FOUND THAT THE MOMENT OF INNOCENCE.</a:t>
            </a:r>
          </a:p>
        </p:txBody>
      </p:sp>
      <p:pic>
        <p:nvPicPr>
          <p:cNvPr id="50" name="图片 49">
            <a:extLst>
              <a:ext uri="{FF2B5EF4-FFF2-40B4-BE49-F238E27FC236}">
                <a16:creationId xmlns:a16="http://schemas.microsoft.com/office/drawing/2014/main" id="{B977EFA5-41DA-455E-BA11-697C401B1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5959" y="1160574"/>
            <a:ext cx="3889480" cy="2592611"/>
          </a:xfrm>
          <a:prstGeom prst="rect">
            <a:avLst/>
          </a:prstGeom>
        </p:spPr>
      </p:pic>
      <p:pic>
        <p:nvPicPr>
          <p:cNvPr id="629" name="图片 628">
            <a:extLst>
              <a:ext uri="{FF2B5EF4-FFF2-40B4-BE49-F238E27FC236}">
                <a16:creationId xmlns:a16="http://schemas.microsoft.com/office/drawing/2014/main" id="{8D2EF6AF-9AE0-433E-9606-3EC4BA6743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57" y="1194467"/>
            <a:ext cx="3838076" cy="2558717"/>
          </a:xfrm>
          <a:prstGeom prst="rect">
            <a:avLst/>
          </a:prstGeom>
        </p:spPr>
      </p:pic>
    </p:spTree>
    <p:extLst>
      <p:ext uri="{BB962C8B-B14F-4D97-AF65-F5344CB8AC3E}">
        <p14:creationId xmlns:p14="http://schemas.microsoft.com/office/powerpoint/2010/main" val="2111548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8"/>
                                        </p:tgtEl>
                                        <p:attrNameLst>
                                          <p:attrName>style.visibility</p:attrName>
                                        </p:attrNameLst>
                                      </p:cBhvr>
                                      <p:to>
                                        <p:strVal val="visible"/>
                                      </p:to>
                                    </p:set>
                                    <p:animEffect transition="in" filter="fade">
                                      <p:cBhvr>
                                        <p:cTn id="7" dur="500"/>
                                        <p:tgtEl>
                                          <p:spTgt spid="6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49228A-8798-42CE-B766-F8078E7CD440}"/>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9BF4BE6B-CB83-460D-BA0B-F99EB25CDC09}"/>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8E2F83DC-F15B-4B3C-AA93-9E3E2002BD83}"/>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FFAE5C8A-E683-4B49-8463-5EE2C95F3FFC}"/>
              </a:ext>
            </a:extLst>
          </p:cNvPr>
          <p:cNvSpPr/>
          <p:nvPr/>
        </p:nvSpPr>
        <p:spPr>
          <a:xfrm>
            <a:off x="5870691" y="1969740"/>
            <a:ext cx="2400657" cy="2129314"/>
          </a:xfrm>
          <a:prstGeom prst="rect">
            <a:avLst/>
          </a:prstGeom>
        </p:spPr>
        <p:txBody>
          <a:bodyPr vert="eaVert" wrap="square">
            <a:spAutoFit/>
          </a:bodyPr>
          <a:lstStyle/>
          <a:p>
            <a:pPr>
              <a:lnSpc>
                <a:spcPct val="20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若岁月静好，时光如初，那些珍藏的泪儿，会不会笑着说没事？若落幕的繁华，在平淡中有精彩，那会不会不用回首一段往昔？</a:t>
            </a:r>
          </a:p>
        </p:txBody>
      </p:sp>
      <p:sp>
        <p:nvSpPr>
          <p:cNvPr id="52" name="AutoShape 49">
            <a:extLst>
              <a:ext uri="{FF2B5EF4-FFF2-40B4-BE49-F238E27FC236}">
                <a16:creationId xmlns:a16="http://schemas.microsoft.com/office/drawing/2014/main" id="{6D403655-C573-4305-A281-4D05334CEDC4}"/>
              </a:ext>
            </a:extLst>
          </p:cNvPr>
          <p:cNvSpPr>
            <a:spLocks noChangeAspect="1" noChangeArrowheads="1" noTextEdit="1"/>
          </p:cNvSpPr>
          <p:nvPr/>
        </p:nvSpPr>
        <p:spPr bwMode="auto">
          <a:xfrm>
            <a:off x="-3502026" y="6756653"/>
            <a:ext cx="1714500"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7654BD36-88A9-4405-ADAA-A14B596C8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607" y="5448300"/>
            <a:ext cx="10904993" cy="1104900"/>
          </a:xfrm>
          <a:prstGeom prst="rect">
            <a:avLst/>
          </a:prstGeom>
        </p:spPr>
      </p:pic>
      <p:sp>
        <p:nvSpPr>
          <p:cNvPr id="8" name="文本框 7">
            <a:extLst>
              <a:ext uri="{FF2B5EF4-FFF2-40B4-BE49-F238E27FC236}">
                <a16:creationId xmlns:a16="http://schemas.microsoft.com/office/drawing/2014/main" id="{BD8E355F-7077-435A-A393-0176E7AE6D39}"/>
              </a:ext>
            </a:extLst>
          </p:cNvPr>
          <p:cNvSpPr txBox="1"/>
          <p:nvPr/>
        </p:nvSpPr>
        <p:spPr>
          <a:xfrm>
            <a:off x="8538048" y="1969741"/>
            <a:ext cx="2031325" cy="1914318"/>
          </a:xfrm>
          <a:prstGeom prst="rect">
            <a:avLst/>
          </a:prstGeom>
          <a:noFill/>
        </p:spPr>
        <p:txBody>
          <a:bodyPr vert="eaVert"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IF THE YEARS ARE QUIET, THE TIME IS LIKE THE BEGINNING, THE TEARS OF THOSE TREASURES, WILL YOU LAUGH AND SAY NOTHING? IF THE END OF THE BUSTLING, THERE IS A WONDERFUL IN THE PLAIN, THEN WILL NOT HAVE TO GO BACK TO THE PAST?</a:t>
            </a:r>
          </a:p>
        </p:txBody>
      </p:sp>
      <p:pic>
        <p:nvPicPr>
          <p:cNvPr id="9" name="图片 8">
            <a:extLst>
              <a:ext uri="{FF2B5EF4-FFF2-40B4-BE49-F238E27FC236}">
                <a16:creationId xmlns:a16="http://schemas.microsoft.com/office/drawing/2014/main" id="{FFA3DBB9-B187-47D3-BE22-B55129921E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900" b="15041"/>
          <a:stretch/>
        </p:blipFill>
        <p:spPr>
          <a:xfrm>
            <a:off x="533400" y="2111544"/>
            <a:ext cx="3941521" cy="1630712"/>
          </a:xfrm>
          <a:prstGeom prst="rect">
            <a:avLst/>
          </a:prstGeom>
        </p:spPr>
      </p:pic>
    </p:spTree>
    <p:extLst>
      <p:ext uri="{BB962C8B-B14F-4D97-AF65-F5344CB8AC3E}">
        <p14:creationId xmlns:p14="http://schemas.microsoft.com/office/powerpoint/2010/main" val="636528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241EDC9-39F2-4F1A-99A2-1F58988DAE72}"/>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8339D2FD-74FF-47AB-A98C-DBA24DF12949}"/>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7774647-96A7-428A-A036-125B7429C633}"/>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476B7AC7-FD62-490B-B424-C497B01E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00" y="562232"/>
            <a:ext cx="12192000" cy="5733535"/>
          </a:xfrm>
          <a:prstGeom prst="rect">
            <a:avLst/>
          </a:prstGeom>
        </p:spPr>
      </p:pic>
      <p:sp>
        <p:nvSpPr>
          <p:cNvPr id="2" name="矩形 1">
            <a:extLst>
              <a:ext uri="{FF2B5EF4-FFF2-40B4-BE49-F238E27FC236}">
                <a16:creationId xmlns:a16="http://schemas.microsoft.com/office/drawing/2014/main" id="{FFAE5C8A-E683-4B49-8463-5EE2C95F3FFC}"/>
              </a:ext>
            </a:extLst>
          </p:cNvPr>
          <p:cNvSpPr/>
          <p:nvPr/>
        </p:nvSpPr>
        <p:spPr>
          <a:xfrm>
            <a:off x="1279498" y="1606235"/>
            <a:ext cx="2154436" cy="4287274"/>
          </a:xfrm>
          <a:prstGeom prst="rect">
            <a:avLst/>
          </a:prstGeom>
        </p:spPr>
        <p:txBody>
          <a:bodyPr vert="eaVert" wrap="square">
            <a:spAutoFit/>
          </a:bodyPr>
          <a:lstStyle/>
          <a:p>
            <a:pPr>
              <a:lnSpc>
                <a:spcPct val="20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带着泪儿，一路又一路。每一段生活的扭曲注定有着台词和插曲，和一段时光一起落幕，那些精彩过的回放，惜如落花随风，在平淡无味中，精明地回避，回首往昔，梦一样的如画。</a:t>
            </a:r>
            <a:endParaRPr lang="zh-CN" altLang="en-US" sz="1600" dirty="0"/>
          </a:p>
        </p:txBody>
      </p:sp>
      <p:sp>
        <p:nvSpPr>
          <p:cNvPr id="52" name="AutoShape 49">
            <a:extLst>
              <a:ext uri="{FF2B5EF4-FFF2-40B4-BE49-F238E27FC236}">
                <a16:creationId xmlns:a16="http://schemas.microsoft.com/office/drawing/2014/main" id="{6D403655-C573-4305-A281-4D05334CEDC4}"/>
              </a:ext>
            </a:extLst>
          </p:cNvPr>
          <p:cNvSpPr>
            <a:spLocks noChangeAspect="1" noChangeArrowheads="1" noTextEdit="1"/>
          </p:cNvSpPr>
          <p:nvPr/>
        </p:nvSpPr>
        <p:spPr bwMode="auto">
          <a:xfrm>
            <a:off x="-3502026" y="6756653"/>
            <a:ext cx="1714500"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a:extLst>
              <a:ext uri="{FF2B5EF4-FFF2-40B4-BE49-F238E27FC236}">
                <a16:creationId xmlns:a16="http://schemas.microsoft.com/office/drawing/2014/main" id="{7E867227-9EE7-40D3-B9E4-CC1A6B17B103}"/>
              </a:ext>
            </a:extLst>
          </p:cNvPr>
          <p:cNvSpPr txBox="1"/>
          <p:nvPr/>
        </p:nvSpPr>
        <p:spPr>
          <a:xfrm>
            <a:off x="9080498" y="1606235"/>
            <a:ext cx="1338828" cy="4191614"/>
          </a:xfrm>
          <a:prstGeom prst="rect">
            <a:avLst/>
          </a:prstGeom>
          <a:noFill/>
        </p:spPr>
        <p:txBody>
          <a:bodyPr vert="eaVert"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WITH TEARS, ALL THE WAY. THE TWISTS AND TURNS OF EACH LIFE ARE BOUND TO HAVE LINES AND EPISODES, AND END WITH A PERIOD OF TIME, THOSE WONDERFUL REPLAYS, SUCH AS FALLING FLOWERS WITH THE WIND, IN THE PLAIN AND BORING, SHREWDLY SHY, LOOK BACK, THE DREAM IS AS PICTURESQUE.</a:t>
            </a:r>
          </a:p>
        </p:txBody>
      </p:sp>
      <p:sp>
        <p:nvSpPr>
          <p:cNvPr id="10" name="椭圆 9">
            <a:extLst>
              <a:ext uri="{FF2B5EF4-FFF2-40B4-BE49-F238E27FC236}">
                <a16:creationId xmlns:a16="http://schemas.microsoft.com/office/drawing/2014/main" id="{D090E75A-7731-474C-8EC5-4C83980E1FF7}"/>
              </a:ext>
            </a:extLst>
          </p:cNvPr>
          <p:cNvSpPr/>
          <p:nvPr/>
        </p:nvSpPr>
        <p:spPr>
          <a:xfrm rot="18080159">
            <a:off x="3938833" y="1281600"/>
            <a:ext cx="4840884" cy="4840884"/>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F935B520-C55F-4F98-B1B2-ADAB6F03FB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577" r="161"/>
          <a:stretch/>
        </p:blipFill>
        <p:spPr>
          <a:xfrm>
            <a:off x="4107583" y="1285363"/>
            <a:ext cx="4287274" cy="4287274"/>
          </a:xfrm>
          <a:prstGeom prst="ellipse">
            <a:avLst/>
          </a:prstGeom>
        </p:spPr>
      </p:pic>
    </p:spTree>
    <p:extLst>
      <p:ext uri="{BB962C8B-B14F-4D97-AF65-F5344CB8AC3E}">
        <p14:creationId xmlns:p14="http://schemas.microsoft.com/office/powerpoint/2010/main" val="1976431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B6DC92E-A41D-4782-98CB-9C93A52502BB}"/>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E9514232-D08D-413E-A9F0-13F26639DA7A}"/>
              </a:ext>
            </a:extLst>
          </p:cNvPr>
          <p:cNvSpPr/>
          <p:nvPr/>
        </p:nvSpPr>
        <p:spPr>
          <a:xfrm rot="18080159">
            <a:off x="-950441" y="5158260"/>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522EC561-6535-408D-A501-8BF1F894056C}"/>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DE7EBC0D-D62F-4726-94F1-E807E1A2E4B1}"/>
              </a:ext>
            </a:extLst>
          </p:cNvPr>
          <p:cNvSpPr txBox="1"/>
          <p:nvPr/>
        </p:nvSpPr>
        <p:spPr>
          <a:xfrm>
            <a:off x="5868752" y="1854102"/>
            <a:ext cx="3077766" cy="3730178"/>
          </a:xfrm>
          <a:prstGeom prst="rect">
            <a:avLst/>
          </a:prstGeom>
          <a:noFill/>
        </p:spPr>
        <p:txBody>
          <a:bodyPr vert="eaVert" wrap="square" rtlCol="0">
            <a:spAutoFit/>
          </a:bodyPr>
          <a:lstStyle/>
          <a:p>
            <a:pPr>
              <a:lnSpc>
                <a:spcPct val="20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酝酿着心碎的声音，行无数高山涉水，走又一世沧桑成道。何时不喜欢这种满心追逐的？无数次，当心累了，站在空旷的天空下，寻找还能栖息的感觉，可不知；那颗怦动的心，就像在风雨中淋湿过似得。</a:t>
            </a:r>
          </a:p>
        </p:txBody>
      </p:sp>
      <p:sp>
        <p:nvSpPr>
          <p:cNvPr id="10" name="文本框 9">
            <a:extLst>
              <a:ext uri="{FF2B5EF4-FFF2-40B4-BE49-F238E27FC236}">
                <a16:creationId xmlns:a16="http://schemas.microsoft.com/office/drawing/2014/main" id="{8841FFD8-B226-4C15-A875-A352C5F402B5}"/>
              </a:ext>
            </a:extLst>
          </p:cNvPr>
          <p:cNvSpPr txBox="1"/>
          <p:nvPr/>
        </p:nvSpPr>
        <p:spPr>
          <a:xfrm>
            <a:off x="3534859" y="1857727"/>
            <a:ext cx="1800493" cy="3419124"/>
          </a:xfrm>
          <a:prstGeom prst="rect">
            <a:avLst/>
          </a:prstGeom>
          <a:noFill/>
        </p:spPr>
        <p:txBody>
          <a:bodyPr vert="eaVert"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THE BREATH OF AUGUST, BREWING THE HEARTBREAKING VOICE, WADING THROUGH COUNTLESS MOUNTAINS AND SORROWS. WHEN DO YOU NOT LIKE THIS KIND OF CHASE? COUNTLESS TIMES, WHEN YOU ARE TIRED, STANDING UNDER THE OPEN SKY, LOOKING FOR THE FEELING OF BEING ABLE TO PERCH, BUT I DON’T KNOW; THE SWAYING HEART IS LIKE GETTING WET IN THE WIND AND RAIN.</a:t>
            </a:r>
          </a:p>
        </p:txBody>
      </p:sp>
      <p:pic>
        <p:nvPicPr>
          <p:cNvPr id="12" name="图片 11">
            <a:extLst>
              <a:ext uri="{FF2B5EF4-FFF2-40B4-BE49-F238E27FC236}">
                <a16:creationId xmlns:a16="http://schemas.microsoft.com/office/drawing/2014/main" id="{E1D73EAD-1966-458F-8485-A2617A32D7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82752"/>
          <a:stretch/>
        </p:blipFill>
        <p:spPr>
          <a:xfrm>
            <a:off x="1055718" y="482600"/>
            <a:ext cx="1767126" cy="6070600"/>
          </a:xfrm>
          <a:prstGeom prst="rect">
            <a:avLst/>
          </a:prstGeom>
        </p:spPr>
      </p:pic>
      <p:pic>
        <p:nvPicPr>
          <p:cNvPr id="13" name="图片 12">
            <a:extLst>
              <a:ext uri="{FF2B5EF4-FFF2-40B4-BE49-F238E27FC236}">
                <a16:creationId xmlns:a16="http://schemas.microsoft.com/office/drawing/2014/main" id="{72E26E42-2BD2-41FE-8CC5-1366831709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471" r="26281"/>
          <a:stretch/>
        </p:blipFill>
        <p:spPr>
          <a:xfrm>
            <a:off x="9417521" y="482600"/>
            <a:ext cx="1767126" cy="6070600"/>
          </a:xfrm>
          <a:prstGeom prst="rect">
            <a:avLst/>
          </a:prstGeom>
        </p:spPr>
      </p:pic>
      <p:pic>
        <p:nvPicPr>
          <p:cNvPr id="15" name="图片 14">
            <a:extLst>
              <a:ext uri="{FF2B5EF4-FFF2-40B4-BE49-F238E27FC236}">
                <a16:creationId xmlns:a16="http://schemas.microsoft.com/office/drawing/2014/main" id="{332F7BF7-99FE-452D-BF62-B5602DB9F1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9864" y="4987600"/>
            <a:ext cx="1800493" cy="1440394"/>
          </a:xfrm>
          <a:prstGeom prst="rect">
            <a:avLst/>
          </a:prstGeom>
        </p:spPr>
      </p:pic>
    </p:spTree>
    <p:extLst>
      <p:ext uri="{BB962C8B-B14F-4D97-AF65-F5344CB8AC3E}">
        <p14:creationId xmlns:p14="http://schemas.microsoft.com/office/powerpoint/2010/main" val="1159499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A9F8C7-BC15-4E56-BB8A-1B6D1B8BB18C}"/>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1A91E245-238C-44AA-825B-5DDB3A6D203F}"/>
              </a:ext>
            </a:extLst>
          </p:cNvPr>
          <p:cNvSpPr/>
          <p:nvPr/>
        </p:nvSpPr>
        <p:spPr>
          <a:xfrm rot="18080159">
            <a:off x="-950441" y="5158260"/>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581B0115-5F05-42D7-BC99-6610733E770A}"/>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不完整圆 4">
            <a:extLst>
              <a:ext uri="{FF2B5EF4-FFF2-40B4-BE49-F238E27FC236}">
                <a16:creationId xmlns:a16="http://schemas.microsoft.com/office/drawing/2014/main" id="{A8854C4F-796E-4043-96B1-1BB489B36B39}"/>
              </a:ext>
            </a:extLst>
          </p:cNvPr>
          <p:cNvSpPr/>
          <p:nvPr/>
        </p:nvSpPr>
        <p:spPr>
          <a:xfrm rot="5400000" flipH="1">
            <a:off x="9012560" y="1083320"/>
            <a:ext cx="5292080" cy="5292080"/>
          </a:xfrm>
          <a:prstGeom prst="pie">
            <a:avLst>
              <a:gd name="adj1" fmla="val 0"/>
              <a:gd name="adj2" fmla="val 10808801"/>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a:extLst>
              <a:ext uri="{FF2B5EF4-FFF2-40B4-BE49-F238E27FC236}">
                <a16:creationId xmlns:a16="http://schemas.microsoft.com/office/drawing/2014/main" id="{567C29A9-E3CC-444C-8C51-B63E029D7B77}"/>
              </a:ext>
            </a:extLst>
          </p:cNvPr>
          <p:cNvSpPr txBox="1"/>
          <p:nvPr/>
        </p:nvSpPr>
        <p:spPr>
          <a:xfrm>
            <a:off x="1852384" y="1626050"/>
            <a:ext cx="5047536" cy="2357505"/>
          </a:xfrm>
          <a:prstGeom prst="rect">
            <a:avLst/>
          </a:prstGeom>
          <a:noFill/>
        </p:spPr>
        <p:txBody>
          <a:bodyPr vert="eaVert" wrap="square" rtlCol="0">
            <a:spAutoFit/>
          </a:bodyPr>
          <a:lstStyle/>
          <a:p>
            <a:pPr>
              <a:lnSpc>
                <a:spcPct val="20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悲伤灌溉了心事的行囊，无数次穿越在寻找的旅途里，随着漂泊的心，带上还未起飞的梦儿，追逐在风景里的驿站。有一个地方，我无数次路过，可怎么也靠不近；有一个人，我用尽所有的爱，可怎么也爱不到，原来；人生莫过于失去和珍惜。</a:t>
            </a:r>
          </a:p>
        </p:txBody>
      </p:sp>
      <p:sp>
        <p:nvSpPr>
          <p:cNvPr id="9" name="文本框 8">
            <a:extLst>
              <a:ext uri="{FF2B5EF4-FFF2-40B4-BE49-F238E27FC236}">
                <a16:creationId xmlns:a16="http://schemas.microsoft.com/office/drawing/2014/main" id="{4BD91AB1-52BF-46EB-964C-8FA614C4E3B7}"/>
              </a:ext>
            </a:extLst>
          </p:cNvPr>
          <p:cNvSpPr txBox="1"/>
          <p:nvPr/>
        </p:nvSpPr>
        <p:spPr>
          <a:xfrm>
            <a:off x="1582739" y="4288356"/>
            <a:ext cx="5317181" cy="1222322"/>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SADNESS IRRIGATED THE SACS OF THE MIND, AND CROSSED THE SEARCH FOR THE COUNTLESS TIMES, WITH THE DRIFTING HEART, CARRYING THE DREAM THAT HAD NOT YET TAKEN OFF, CHASING THE STATION IN THE LANDSCAPE. THERE IS A PLACE WHERE I HAVE PASSED BY COUNTLESS TIMES, BUT I CAN'T RELY ON IT. THERE IS ONE PERSON, I USE ALL MY LOVE, BUT I CAN'T LOVE IT. IT TURNS OUT THAT LIFE IS NOTHING MORE THAN LOSS AND CHERISH.</a:t>
            </a:r>
          </a:p>
        </p:txBody>
      </p:sp>
      <p:sp>
        <p:nvSpPr>
          <p:cNvPr id="10" name="弧形 9">
            <a:extLst>
              <a:ext uri="{FF2B5EF4-FFF2-40B4-BE49-F238E27FC236}">
                <a16:creationId xmlns:a16="http://schemas.microsoft.com/office/drawing/2014/main" id="{E597CA36-96C8-402B-A488-981E02CE429A}"/>
              </a:ext>
            </a:extLst>
          </p:cNvPr>
          <p:cNvSpPr/>
          <p:nvPr/>
        </p:nvSpPr>
        <p:spPr>
          <a:xfrm>
            <a:off x="8646170" y="905520"/>
            <a:ext cx="5469880" cy="5469880"/>
          </a:xfrm>
          <a:prstGeom prst="arc">
            <a:avLst>
              <a:gd name="adj1" fmla="val 5357477"/>
              <a:gd name="adj2" fmla="val 16887181"/>
            </a:avLst>
          </a:prstGeom>
          <a:ln>
            <a:solidFill>
              <a:srgbClr val="E33B4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a:extLst>
              <a:ext uri="{FF2B5EF4-FFF2-40B4-BE49-F238E27FC236}">
                <a16:creationId xmlns:a16="http://schemas.microsoft.com/office/drawing/2014/main" id="{6B48291C-89FC-4A1E-8481-F8F0E1C92A41}"/>
              </a:ext>
            </a:extLst>
          </p:cNvPr>
          <p:cNvSpPr/>
          <p:nvPr/>
        </p:nvSpPr>
        <p:spPr>
          <a:xfrm>
            <a:off x="8253139" y="1506240"/>
            <a:ext cx="4777061" cy="4869160"/>
          </a:xfrm>
          <a:prstGeom prst="arc">
            <a:avLst>
              <a:gd name="adj1" fmla="val 5357477"/>
              <a:gd name="adj2" fmla="val 16887181"/>
            </a:avLst>
          </a:prstGeom>
          <a:ln>
            <a:solidFill>
              <a:srgbClr val="1A11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D70D5D6-0A9D-4D4D-9B16-3788DF6554B5}"/>
              </a:ext>
            </a:extLst>
          </p:cNvPr>
          <p:cNvSpPr/>
          <p:nvPr/>
        </p:nvSpPr>
        <p:spPr>
          <a:xfrm rot="18080159">
            <a:off x="9090392" y="1703883"/>
            <a:ext cx="416005" cy="416005"/>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B1E4FF7-F8F3-4082-8EC8-BE3620581C86}"/>
              </a:ext>
            </a:extLst>
          </p:cNvPr>
          <p:cNvSpPr/>
          <p:nvPr/>
        </p:nvSpPr>
        <p:spPr>
          <a:xfrm rot="18080159">
            <a:off x="10510626" y="6214402"/>
            <a:ext cx="262086" cy="262086"/>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A0D5059-4AFD-4F2C-A0DB-0CA6723322EA}"/>
              </a:ext>
            </a:extLst>
          </p:cNvPr>
          <p:cNvSpPr/>
          <p:nvPr/>
        </p:nvSpPr>
        <p:spPr>
          <a:xfrm rot="18080159">
            <a:off x="8213763" y="4154434"/>
            <a:ext cx="112815" cy="112815"/>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39BEFF5-ADF8-4085-8C59-8325537BDBC4}"/>
              </a:ext>
            </a:extLst>
          </p:cNvPr>
          <p:cNvSpPr/>
          <p:nvPr/>
        </p:nvSpPr>
        <p:spPr>
          <a:xfrm rot="18080159">
            <a:off x="8774827" y="4576681"/>
            <a:ext cx="252277" cy="252277"/>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3536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4EBB2C-0AF6-4363-A4A0-3AF05D0507B9}"/>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F6CEEA2A-9F74-4789-B8B1-B27B81A77363}"/>
              </a:ext>
            </a:extLst>
          </p:cNvPr>
          <p:cNvSpPr/>
          <p:nvPr/>
        </p:nvSpPr>
        <p:spPr>
          <a:xfrm rot="18080159">
            <a:off x="-950441" y="5158260"/>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12B6F392-9EEE-43CF-B3B2-7560143EADA2}"/>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6D3118F-FFAA-4A89-88C4-FB234C6E60D4}"/>
              </a:ext>
            </a:extLst>
          </p:cNvPr>
          <p:cNvSpPr txBox="1"/>
          <p:nvPr/>
        </p:nvSpPr>
        <p:spPr>
          <a:xfrm>
            <a:off x="917545" y="1353454"/>
            <a:ext cx="3570208" cy="2478512"/>
          </a:xfrm>
          <a:prstGeom prst="rect">
            <a:avLst/>
          </a:prstGeom>
          <a:noFill/>
        </p:spPr>
        <p:txBody>
          <a:bodyPr vert="eaVert" wrap="square" rtlCol="0">
            <a:spAutoFit/>
          </a:bodyPr>
          <a:lstStyle/>
          <a:p>
            <a:pPr>
              <a:lnSpc>
                <a:spcPct val="20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是是非非的凡尘，梦一般碎落，风一样无痕。携手规划了下一站的旅途，终不知，坎坷早已逼近在前行的脚步，我用尽所有的气力，怎么也挣脱不了上帝安排好的路。</a:t>
            </a:r>
          </a:p>
        </p:txBody>
      </p:sp>
      <p:sp>
        <p:nvSpPr>
          <p:cNvPr id="6" name="文本框 5">
            <a:extLst>
              <a:ext uri="{FF2B5EF4-FFF2-40B4-BE49-F238E27FC236}">
                <a16:creationId xmlns:a16="http://schemas.microsoft.com/office/drawing/2014/main" id="{A3FAFB1D-649F-4EC9-8645-D7C46E304EC2}"/>
              </a:ext>
            </a:extLst>
          </p:cNvPr>
          <p:cNvSpPr txBox="1"/>
          <p:nvPr/>
        </p:nvSpPr>
        <p:spPr>
          <a:xfrm>
            <a:off x="3622859" y="5136396"/>
            <a:ext cx="7521390" cy="529825"/>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OR MAYBE; AFTER FALLING, I ONLY KNOW THE TASTE OF FAILURE. AT THAT TIME, AFTER THE LIGHT SLIPPED AWAY, I REMEMBERED THE GOODNESS OF THE PAST.</a:t>
            </a:r>
          </a:p>
        </p:txBody>
      </p:sp>
      <p:sp>
        <p:nvSpPr>
          <p:cNvPr id="7" name="文本框 6">
            <a:extLst>
              <a:ext uri="{FF2B5EF4-FFF2-40B4-BE49-F238E27FC236}">
                <a16:creationId xmlns:a16="http://schemas.microsoft.com/office/drawing/2014/main" id="{89E4F3EF-DB1E-4A5D-930B-E18C3B0A00F3}"/>
              </a:ext>
            </a:extLst>
          </p:cNvPr>
          <p:cNvSpPr txBox="1"/>
          <p:nvPr/>
        </p:nvSpPr>
        <p:spPr>
          <a:xfrm>
            <a:off x="3622859" y="4519598"/>
            <a:ext cx="7813696" cy="423065"/>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亦或许；当跌倒之后，才知道失败的味道，当时光溜走以后，才回忆起往昔的美好。</a:t>
            </a:r>
          </a:p>
        </p:txBody>
      </p:sp>
      <p:pic>
        <p:nvPicPr>
          <p:cNvPr id="9" name="图片 8">
            <a:extLst>
              <a:ext uri="{FF2B5EF4-FFF2-40B4-BE49-F238E27FC236}">
                <a16:creationId xmlns:a16="http://schemas.microsoft.com/office/drawing/2014/main" id="{81F2016E-20A9-4BD4-9618-AC02E955F2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370" b="19665"/>
          <a:stretch/>
        </p:blipFill>
        <p:spPr>
          <a:xfrm>
            <a:off x="4754453" y="916119"/>
            <a:ext cx="6904147" cy="2970888"/>
          </a:xfrm>
          <a:prstGeom prst="rect">
            <a:avLst/>
          </a:prstGeom>
        </p:spPr>
      </p:pic>
      <p:grpSp>
        <p:nvGrpSpPr>
          <p:cNvPr id="10" name="组合 9">
            <a:extLst>
              <a:ext uri="{FF2B5EF4-FFF2-40B4-BE49-F238E27FC236}">
                <a16:creationId xmlns:a16="http://schemas.microsoft.com/office/drawing/2014/main" id="{E40C818D-8B57-4DCB-B049-006DC0123F2D}"/>
              </a:ext>
            </a:extLst>
          </p:cNvPr>
          <p:cNvGrpSpPr/>
          <p:nvPr/>
        </p:nvGrpSpPr>
        <p:grpSpPr>
          <a:xfrm flipH="1">
            <a:off x="1255093" y="4147368"/>
            <a:ext cx="1368375" cy="1442091"/>
            <a:chOff x="8240713" y="5370513"/>
            <a:chExt cx="942975" cy="993774"/>
          </a:xfrm>
        </p:grpSpPr>
        <p:sp>
          <p:nvSpPr>
            <p:cNvPr id="11" name="Freeform 5">
              <a:extLst>
                <a:ext uri="{FF2B5EF4-FFF2-40B4-BE49-F238E27FC236}">
                  <a16:creationId xmlns:a16="http://schemas.microsoft.com/office/drawing/2014/main" id="{8E6F1FC3-E6D9-4A7C-8616-27461BEE7CE2}"/>
                </a:ext>
              </a:extLst>
            </p:cNvPr>
            <p:cNvSpPr>
              <a:spLocks/>
            </p:cNvSpPr>
            <p:nvPr/>
          </p:nvSpPr>
          <p:spPr bwMode="auto">
            <a:xfrm>
              <a:off x="8528050" y="5722938"/>
              <a:ext cx="34925" cy="25400"/>
            </a:xfrm>
            <a:custGeom>
              <a:avLst/>
              <a:gdLst>
                <a:gd name="T0" fmla="*/ 6 w 27"/>
                <a:gd name="T1" fmla="*/ 18 h 19"/>
                <a:gd name="T2" fmla="*/ 26 w 27"/>
                <a:gd name="T3" fmla="*/ 0 h 19"/>
                <a:gd name="T4" fmla="*/ 21 w 27"/>
                <a:gd name="T5" fmla="*/ 1 h 19"/>
                <a:gd name="T6" fmla="*/ 4 w 27"/>
                <a:gd name="T7" fmla="*/ 17 h 19"/>
                <a:gd name="T8" fmla="*/ 6 w 27"/>
                <a:gd name="T9" fmla="*/ 18 h 19"/>
              </a:gdLst>
              <a:ahLst/>
              <a:cxnLst>
                <a:cxn ang="0">
                  <a:pos x="T0" y="T1"/>
                </a:cxn>
                <a:cxn ang="0">
                  <a:pos x="T2" y="T3"/>
                </a:cxn>
                <a:cxn ang="0">
                  <a:pos x="T4" y="T5"/>
                </a:cxn>
                <a:cxn ang="0">
                  <a:pos x="T6" y="T7"/>
                </a:cxn>
                <a:cxn ang="0">
                  <a:pos x="T8" y="T9"/>
                </a:cxn>
              </a:cxnLst>
              <a:rect l="0" t="0" r="r" b="b"/>
              <a:pathLst>
                <a:path w="27" h="19">
                  <a:moveTo>
                    <a:pt x="6" y="18"/>
                  </a:moveTo>
                  <a:cubicBezTo>
                    <a:pt x="15" y="15"/>
                    <a:pt x="21" y="8"/>
                    <a:pt x="26" y="0"/>
                  </a:cubicBezTo>
                  <a:cubicBezTo>
                    <a:pt x="27" y="0"/>
                    <a:pt x="22" y="0"/>
                    <a:pt x="21" y="1"/>
                  </a:cubicBezTo>
                  <a:cubicBezTo>
                    <a:pt x="17" y="7"/>
                    <a:pt x="11" y="15"/>
                    <a:pt x="4" y="17"/>
                  </a:cubicBezTo>
                  <a:cubicBezTo>
                    <a:pt x="0" y="19"/>
                    <a:pt x="4" y="19"/>
                    <a:pt x="6" y="1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F623A53B-15C2-4A63-B19B-1EE82BC38991}"/>
                </a:ext>
              </a:extLst>
            </p:cNvPr>
            <p:cNvSpPr>
              <a:spLocks/>
            </p:cNvSpPr>
            <p:nvPr/>
          </p:nvSpPr>
          <p:spPr bwMode="auto">
            <a:xfrm>
              <a:off x="8566150" y="5673725"/>
              <a:ext cx="9525" cy="6350"/>
            </a:xfrm>
            <a:custGeom>
              <a:avLst/>
              <a:gdLst>
                <a:gd name="T0" fmla="*/ 2 w 7"/>
                <a:gd name="T1" fmla="*/ 5 h 5"/>
                <a:gd name="T2" fmla="*/ 6 w 7"/>
                <a:gd name="T3" fmla="*/ 4 h 5"/>
                <a:gd name="T4" fmla="*/ 6 w 7"/>
                <a:gd name="T5" fmla="*/ 3 h 5"/>
                <a:gd name="T6" fmla="*/ 5 w 7"/>
                <a:gd name="T7" fmla="*/ 1 h 5"/>
                <a:gd name="T8" fmla="*/ 0 w 7"/>
                <a:gd name="T9" fmla="*/ 3 h 5"/>
                <a:gd name="T10" fmla="*/ 2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2" y="5"/>
                  </a:moveTo>
                  <a:cubicBezTo>
                    <a:pt x="4" y="5"/>
                    <a:pt x="5" y="5"/>
                    <a:pt x="6" y="4"/>
                  </a:cubicBezTo>
                  <a:cubicBezTo>
                    <a:pt x="7" y="4"/>
                    <a:pt x="7" y="3"/>
                    <a:pt x="6" y="3"/>
                  </a:cubicBezTo>
                  <a:cubicBezTo>
                    <a:pt x="5" y="3"/>
                    <a:pt x="5" y="2"/>
                    <a:pt x="5" y="1"/>
                  </a:cubicBezTo>
                  <a:cubicBezTo>
                    <a:pt x="5" y="0"/>
                    <a:pt x="0" y="1"/>
                    <a:pt x="0" y="3"/>
                  </a:cubicBezTo>
                  <a:cubicBezTo>
                    <a:pt x="0" y="4"/>
                    <a:pt x="1" y="5"/>
                    <a:pt x="2" y="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888C642C-1035-44C2-9D8E-75AE898FB310}"/>
                </a:ext>
              </a:extLst>
            </p:cNvPr>
            <p:cNvSpPr>
              <a:spLocks noEditPoints="1"/>
            </p:cNvSpPr>
            <p:nvPr/>
          </p:nvSpPr>
          <p:spPr bwMode="auto">
            <a:xfrm>
              <a:off x="8647113" y="5370513"/>
              <a:ext cx="415925" cy="422275"/>
            </a:xfrm>
            <a:custGeom>
              <a:avLst/>
              <a:gdLst>
                <a:gd name="T0" fmla="*/ 23 w 311"/>
                <a:gd name="T1" fmla="*/ 198 h 315"/>
                <a:gd name="T2" fmla="*/ 39 w 311"/>
                <a:gd name="T3" fmla="*/ 180 h 315"/>
                <a:gd name="T4" fmla="*/ 88 w 311"/>
                <a:gd name="T5" fmla="*/ 114 h 315"/>
                <a:gd name="T6" fmla="*/ 87 w 311"/>
                <a:gd name="T7" fmla="*/ 129 h 315"/>
                <a:gd name="T8" fmla="*/ 6 w 311"/>
                <a:gd name="T9" fmla="*/ 312 h 315"/>
                <a:gd name="T10" fmla="*/ 112 w 311"/>
                <a:gd name="T11" fmla="*/ 102 h 315"/>
                <a:gd name="T12" fmla="*/ 152 w 311"/>
                <a:gd name="T13" fmla="*/ 67 h 315"/>
                <a:gd name="T14" fmla="*/ 142 w 311"/>
                <a:gd name="T15" fmla="*/ 76 h 315"/>
                <a:gd name="T16" fmla="*/ 140 w 311"/>
                <a:gd name="T17" fmla="*/ 85 h 315"/>
                <a:gd name="T18" fmla="*/ 70 w 311"/>
                <a:gd name="T19" fmla="*/ 209 h 315"/>
                <a:gd name="T20" fmla="*/ 167 w 311"/>
                <a:gd name="T21" fmla="*/ 57 h 315"/>
                <a:gd name="T22" fmla="*/ 160 w 311"/>
                <a:gd name="T23" fmla="*/ 88 h 315"/>
                <a:gd name="T24" fmla="*/ 122 w 311"/>
                <a:gd name="T25" fmla="*/ 193 h 315"/>
                <a:gd name="T26" fmla="*/ 192 w 311"/>
                <a:gd name="T27" fmla="*/ 45 h 315"/>
                <a:gd name="T28" fmla="*/ 178 w 311"/>
                <a:gd name="T29" fmla="*/ 79 h 315"/>
                <a:gd name="T30" fmla="*/ 210 w 311"/>
                <a:gd name="T31" fmla="*/ 45 h 315"/>
                <a:gd name="T32" fmla="*/ 216 w 311"/>
                <a:gd name="T33" fmla="*/ 47 h 315"/>
                <a:gd name="T34" fmla="*/ 227 w 311"/>
                <a:gd name="T35" fmla="*/ 32 h 315"/>
                <a:gd name="T36" fmla="*/ 178 w 311"/>
                <a:gd name="T37" fmla="*/ 128 h 315"/>
                <a:gd name="T38" fmla="*/ 222 w 311"/>
                <a:gd name="T39" fmla="*/ 58 h 315"/>
                <a:gd name="T40" fmla="*/ 235 w 311"/>
                <a:gd name="T41" fmla="*/ 36 h 315"/>
                <a:gd name="T42" fmla="*/ 218 w 311"/>
                <a:gd name="T43" fmla="*/ 89 h 315"/>
                <a:gd name="T44" fmla="*/ 242 w 311"/>
                <a:gd name="T45" fmla="*/ 32 h 315"/>
                <a:gd name="T46" fmla="*/ 260 w 311"/>
                <a:gd name="T47" fmla="*/ 29 h 315"/>
                <a:gd name="T48" fmla="*/ 268 w 311"/>
                <a:gd name="T49" fmla="*/ 32 h 315"/>
                <a:gd name="T50" fmla="*/ 277 w 311"/>
                <a:gd name="T51" fmla="*/ 36 h 315"/>
                <a:gd name="T52" fmla="*/ 285 w 311"/>
                <a:gd name="T53" fmla="*/ 45 h 315"/>
                <a:gd name="T54" fmla="*/ 281 w 311"/>
                <a:gd name="T55" fmla="*/ 34 h 315"/>
                <a:gd name="T56" fmla="*/ 270 w 311"/>
                <a:gd name="T57" fmla="*/ 28 h 315"/>
                <a:gd name="T58" fmla="*/ 261 w 311"/>
                <a:gd name="T59" fmla="*/ 25 h 315"/>
                <a:gd name="T60" fmla="*/ 304 w 311"/>
                <a:gd name="T61" fmla="*/ 13 h 315"/>
                <a:gd name="T62" fmla="*/ 166 w 311"/>
                <a:gd name="T63" fmla="*/ 52 h 315"/>
                <a:gd name="T64" fmla="*/ 142 w 311"/>
                <a:gd name="T65" fmla="*/ 69 h 315"/>
                <a:gd name="T66" fmla="*/ 129 w 311"/>
                <a:gd name="T67" fmla="*/ 77 h 315"/>
                <a:gd name="T68" fmla="*/ 95 w 311"/>
                <a:gd name="T69" fmla="*/ 103 h 315"/>
                <a:gd name="T70" fmla="*/ 84 w 311"/>
                <a:gd name="T71" fmla="*/ 112 h 315"/>
                <a:gd name="T72" fmla="*/ 73 w 311"/>
                <a:gd name="T73" fmla="*/ 121 h 315"/>
                <a:gd name="T74" fmla="*/ 59 w 311"/>
                <a:gd name="T75" fmla="*/ 134 h 315"/>
                <a:gd name="T76" fmla="*/ 239 w 311"/>
                <a:gd name="T77" fmla="*/ 24 h 315"/>
                <a:gd name="T78" fmla="*/ 239 w 311"/>
                <a:gd name="T79" fmla="*/ 21 h 315"/>
                <a:gd name="T80" fmla="*/ 239 w 311"/>
                <a:gd name="T81" fmla="*/ 24 h 315"/>
                <a:gd name="T82" fmla="*/ 230 w 311"/>
                <a:gd name="T83" fmla="*/ 24 h 315"/>
                <a:gd name="T84" fmla="*/ 244 w 311"/>
                <a:gd name="T85" fmla="*/ 26 h 315"/>
                <a:gd name="T86" fmla="*/ 244 w 311"/>
                <a:gd name="T87" fmla="*/ 26 h 315"/>
                <a:gd name="T88" fmla="*/ 218 w 311"/>
                <a:gd name="T89" fmla="*/ 30 h 315"/>
                <a:gd name="T90" fmla="*/ 221 w 311"/>
                <a:gd name="T91" fmla="*/ 29 h 315"/>
                <a:gd name="T92" fmla="*/ 46 w 311"/>
                <a:gd name="T93" fmla="*/ 156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1" h="315">
                  <a:moveTo>
                    <a:pt x="16" y="185"/>
                  </a:moveTo>
                  <a:cubicBezTo>
                    <a:pt x="23" y="177"/>
                    <a:pt x="31" y="168"/>
                    <a:pt x="39" y="160"/>
                  </a:cubicBezTo>
                  <a:cubicBezTo>
                    <a:pt x="33" y="172"/>
                    <a:pt x="26" y="185"/>
                    <a:pt x="23" y="198"/>
                  </a:cubicBezTo>
                  <a:cubicBezTo>
                    <a:pt x="22" y="199"/>
                    <a:pt x="28" y="199"/>
                    <a:pt x="28" y="197"/>
                  </a:cubicBezTo>
                  <a:cubicBezTo>
                    <a:pt x="30" y="192"/>
                    <a:pt x="32" y="186"/>
                    <a:pt x="34" y="181"/>
                  </a:cubicBezTo>
                  <a:cubicBezTo>
                    <a:pt x="35" y="181"/>
                    <a:pt x="38" y="181"/>
                    <a:pt x="39" y="180"/>
                  </a:cubicBezTo>
                  <a:cubicBezTo>
                    <a:pt x="43" y="173"/>
                    <a:pt x="47" y="167"/>
                    <a:pt x="52" y="160"/>
                  </a:cubicBezTo>
                  <a:cubicBezTo>
                    <a:pt x="52" y="160"/>
                    <a:pt x="53" y="160"/>
                    <a:pt x="53" y="160"/>
                  </a:cubicBezTo>
                  <a:cubicBezTo>
                    <a:pt x="70" y="149"/>
                    <a:pt x="78" y="131"/>
                    <a:pt x="88" y="114"/>
                  </a:cubicBezTo>
                  <a:cubicBezTo>
                    <a:pt x="94" y="109"/>
                    <a:pt x="99" y="105"/>
                    <a:pt x="105" y="100"/>
                  </a:cubicBezTo>
                  <a:cubicBezTo>
                    <a:pt x="100" y="109"/>
                    <a:pt x="94" y="118"/>
                    <a:pt x="86" y="126"/>
                  </a:cubicBezTo>
                  <a:cubicBezTo>
                    <a:pt x="85" y="127"/>
                    <a:pt x="86" y="128"/>
                    <a:pt x="87" y="129"/>
                  </a:cubicBezTo>
                  <a:cubicBezTo>
                    <a:pt x="69" y="150"/>
                    <a:pt x="52" y="172"/>
                    <a:pt x="38" y="196"/>
                  </a:cubicBezTo>
                  <a:cubicBezTo>
                    <a:pt x="18" y="232"/>
                    <a:pt x="10" y="274"/>
                    <a:pt x="1" y="313"/>
                  </a:cubicBezTo>
                  <a:cubicBezTo>
                    <a:pt x="0" y="315"/>
                    <a:pt x="6" y="314"/>
                    <a:pt x="6" y="312"/>
                  </a:cubicBezTo>
                  <a:cubicBezTo>
                    <a:pt x="15" y="274"/>
                    <a:pt x="24" y="235"/>
                    <a:pt x="41" y="199"/>
                  </a:cubicBezTo>
                  <a:cubicBezTo>
                    <a:pt x="59" y="163"/>
                    <a:pt x="88" y="133"/>
                    <a:pt x="114" y="103"/>
                  </a:cubicBezTo>
                  <a:cubicBezTo>
                    <a:pt x="115" y="102"/>
                    <a:pt x="114" y="102"/>
                    <a:pt x="112" y="102"/>
                  </a:cubicBezTo>
                  <a:cubicBezTo>
                    <a:pt x="118" y="96"/>
                    <a:pt x="123" y="89"/>
                    <a:pt x="128" y="83"/>
                  </a:cubicBezTo>
                  <a:cubicBezTo>
                    <a:pt x="135" y="78"/>
                    <a:pt x="143" y="73"/>
                    <a:pt x="150" y="68"/>
                  </a:cubicBezTo>
                  <a:cubicBezTo>
                    <a:pt x="151" y="67"/>
                    <a:pt x="151" y="67"/>
                    <a:pt x="152" y="67"/>
                  </a:cubicBezTo>
                  <a:cubicBezTo>
                    <a:pt x="150" y="69"/>
                    <a:pt x="148" y="71"/>
                    <a:pt x="146" y="73"/>
                  </a:cubicBezTo>
                  <a:cubicBezTo>
                    <a:pt x="145" y="73"/>
                    <a:pt x="143" y="74"/>
                    <a:pt x="143" y="74"/>
                  </a:cubicBezTo>
                  <a:cubicBezTo>
                    <a:pt x="143" y="75"/>
                    <a:pt x="143" y="76"/>
                    <a:pt x="142" y="76"/>
                  </a:cubicBezTo>
                  <a:cubicBezTo>
                    <a:pt x="132" y="87"/>
                    <a:pt x="122" y="98"/>
                    <a:pt x="111" y="108"/>
                  </a:cubicBezTo>
                  <a:cubicBezTo>
                    <a:pt x="109" y="111"/>
                    <a:pt x="114" y="111"/>
                    <a:pt x="116" y="109"/>
                  </a:cubicBezTo>
                  <a:cubicBezTo>
                    <a:pt x="124" y="101"/>
                    <a:pt x="132" y="93"/>
                    <a:pt x="140" y="85"/>
                  </a:cubicBezTo>
                  <a:cubicBezTo>
                    <a:pt x="132" y="105"/>
                    <a:pt x="117" y="121"/>
                    <a:pt x="103" y="137"/>
                  </a:cubicBezTo>
                  <a:cubicBezTo>
                    <a:pt x="83" y="159"/>
                    <a:pt x="73" y="182"/>
                    <a:pt x="65" y="210"/>
                  </a:cubicBezTo>
                  <a:cubicBezTo>
                    <a:pt x="65" y="211"/>
                    <a:pt x="70" y="210"/>
                    <a:pt x="70" y="209"/>
                  </a:cubicBezTo>
                  <a:cubicBezTo>
                    <a:pt x="78" y="182"/>
                    <a:pt x="87" y="160"/>
                    <a:pt x="105" y="139"/>
                  </a:cubicBezTo>
                  <a:cubicBezTo>
                    <a:pt x="122" y="120"/>
                    <a:pt x="140" y="102"/>
                    <a:pt x="147" y="77"/>
                  </a:cubicBezTo>
                  <a:cubicBezTo>
                    <a:pt x="154" y="70"/>
                    <a:pt x="160" y="64"/>
                    <a:pt x="167" y="57"/>
                  </a:cubicBezTo>
                  <a:cubicBezTo>
                    <a:pt x="173" y="53"/>
                    <a:pt x="180" y="50"/>
                    <a:pt x="186" y="46"/>
                  </a:cubicBezTo>
                  <a:cubicBezTo>
                    <a:pt x="174" y="59"/>
                    <a:pt x="161" y="72"/>
                    <a:pt x="155" y="89"/>
                  </a:cubicBezTo>
                  <a:cubicBezTo>
                    <a:pt x="154" y="90"/>
                    <a:pt x="160" y="90"/>
                    <a:pt x="160" y="88"/>
                  </a:cubicBezTo>
                  <a:cubicBezTo>
                    <a:pt x="164" y="77"/>
                    <a:pt x="171" y="68"/>
                    <a:pt x="179" y="59"/>
                  </a:cubicBezTo>
                  <a:cubicBezTo>
                    <a:pt x="164" y="106"/>
                    <a:pt x="146" y="152"/>
                    <a:pt x="117" y="191"/>
                  </a:cubicBezTo>
                  <a:cubicBezTo>
                    <a:pt x="115" y="194"/>
                    <a:pt x="120" y="195"/>
                    <a:pt x="122" y="193"/>
                  </a:cubicBezTo>
                  <a:cubicBezTo>
                    <a:pt x="152" y="152"/>
                    <a:pt x="171" y="103"/>
                    <a:pt x="186" y="54"/>
                  </a:cubicBezTo>
                  <a:cubicBezTo>
                    <a:pt x="186" y="53"/>
                    <a:pt x="186" y="53"/>
                    <a:pt x="185" y="52"/>
                  </a:cubicBezTo>
                  <a:cubicBezTo>
                    <a:pt x="188" y="50"/>
                    <a:pt x="190" y="47"/>
                    <a:pt x="192" y="45"/>
                  </a:cubicBezTo>
                  <a:cubicBezTo>
                    <a:pt x="193" y="44"/>
                    <a:pt x="192" y="43"/>
                    <a:pt x="191" y="44"/>
                  </a:cubicBezTo>
                  <a:cubicBezTo>
                    <a:pt x="197" y="40"/>
                    <a:pt x="203" y="37"/>
                    <a:pt x="209" y="34"/>
                  </a:cubicBezTo>
                  <a:cubicBezTo>
                    <a:pt x="196" y="48"/>
                    <a:pt x="193" y="67"/>
                    <a:pt x="178" y="79"/>
                  </a:cubicBezTo>
                  <a:cubicBezTo>
                    <a:pt x="177" y="80"/>
                    <a:pt x="182" y="80"/>
                    <a:pt x="183" y="79"/>
                  </a:cubicBezTo>
                  <a:cubicBezTo>
                    <a:pt x="194" y="70"/>
                    <a:pt x="198" y="57"/>
                    <a:pt x="205" y="46"/>
                  </a:cubicBezTo>
                  <a:cubicBezTo>
                    <a:pt x="206" y="47"/>
                    <a:pt x="209" y="46"/>
                    <a:pt x="210" y="45"/>
                  </a:cubicBezTo>
                  <a:cubicBezTo>
                    <a:pt x="212" y="43"/>
                    <a:pt x="214" y="41"/>
                    <a:pt x="216" y="39"/>
                  </a:cubicBezTo>
                  <a:cubicBezTo>
                    <a:pt x="215" y="42"/>
                    <a:pt x="213" y="45"/>
                    <a:pt x="211" y="48"/>
                  </a:cubicBezTo>
                  <a:cubicBezTo>
                    <a:pt x="211" y="49"/>
                    <a:pt x="216" y="48"/>
                    <a:pt x="216" y="47"/>
                  </a:cubicBezTo>
                  <a:cubicBezTo>
                    <a:pt x="220" y="42"/>
                    <a:pt x="223" y="37"/>
                    <a:pt x="226" y="32"/>
                  </a:cubicBezTo>
                  <a:cubicBezTo>
                    <a:pt x="227" y="31"/>
                    <a:pt x="227" y="31"/>
                    <a:pt x="227" y="30"/>
                  </a:cubicBezTo>
                  <a:cubicBezTo>
                    <a:pt x="227" y="31"/>
                    <a:pt x="227" y="32"/>
                    <a:pt x="227" y="32"/>
                  </a:cubicBezTo>
                  <a:cubicBezTo>
                    <a:pt x="225" y="37"/>
                    <a:pt x="223" y="42"/>
                    <a:pt x="221" y="48"/>
                  </a:cubicBezTo>
                  <a:cubicBezTo>
                    <a:pt x="220" y="47"/>
                    <a:pt x="217" y="47"/>
                    <a:pt x="216" y="49"/>
                  </a:cubicBezTo>
                  <a:cubicBezTo>
                    <a:pt x="206" y="76"/>
                    <a:pt x="199" y="107"/>
                    <a:pt x="178" y="128"/>
                  </a:cubicBezTo>
                  <a:cubicBezTo>
                    <a:pt x="176" y="131"/>
                    <a:pt x="181" y="132"/>
                    <a:pt x="183" y="130"/>
                  </a:cubicBezTo>
                  <a:cubicBezTo>
                    <a:pt x="201" y="111"/>
                    <a:pt x="209" y="85"/>
                    <a:pt x="218" y="60"/>
                  </a:cubicBezTo>
                  <a:cubicBezTo>
                    <a:pt x="220" y="60"/>
                    <a:pt x="222" y="59"/>
                    <a:pt x="222" y="58"/>
                  </a:cubicBezTo>
                  <a:cubicBezTo>
                    <a:pt x="224" y="55"/>
                    <a:pt x="225" y="51"/>
                    <a:pt x="226" y="47"/>
                  </a:cubicBezTo>
                  <a:cubicBezTo>
                    <a:pt x="228" y="47"/>
                    <a:pt x="230" y="46"/>
                    <a:pt x="230" y="46"/>
                  </a:cubicBezTo>
                  <a:cubicBezTo>
                    <a:pt x="232" y="42"/>
                    <a:pt x="234" y="39"/>
                    <a:pt x="235" y="36"/>
                  </a:cubicBezTo>
                  <a:cubicBezTo>
                    <a:pt x="235" y="36"/>
                    <a:pt x="235" y="36"/>
                    <a:pt x="235" y="36"/>
                  </a:cubicBezTo>
                  <a:cubicBezTo>
                    <a:pt x="235" y="36"/>
                    <a:pt x="236" y="36"/>
                    <a:pt x="237" y="36"/>
                  </a:cubicBezTo>
                  <a:cubicBezTo>
                    <a:pt x="233" y="54"/>
                    <a:pt x="226" y="72"/>
                    <a:pt x="218" y="89"/>
                  </a:cubicBezTo>
                  <a:cubicBezTo>
                    <a:pt x="217" y="92"/>
                    <a:pt x="223" y="92"/>
                    <a:pt x="224" y="90"/>
                  </a:cubicBezTo>
                  <a:cubicBezTo>
                    <a:pt x="232" y="72"/>
                    <a:pt x="239" y="53"/>
                    <a:pt x="243" y="33"/>
                  </a:cubicBezTo>
                  <a:cubicBezTo>
                    <a:pt x="243" y="33"/>
                    <a:pt x="243" y="33"/>
                    <a:pt x="242" y="32"/>
                  </a:cubicBezTo>
                  <a:cubicBezTo>
                    <a:pt x="247" y="28"/>
                    <a:pt x="252" y="23"/>
                    <a:pt x="257" y="18"/>
                  </a:cubicBezTo>
                  <a:cubicBezTo>
                    <a:pt x="256" y="22"/>
                    <a:pt x="256" y="26"/>
                    <a:pt x="256" y="30"/>
                  </a:cubicBezTo>
                  <a:cubicBezTo>
                    <a:pt x="256" y="31"/>
                    <a:pt x="260" y="30"/>
                    <a:pt x="260" y="29"/>
                  </a:cubicBezTo>
                  <a:cubicBezTo>
                    <a:pt x="263" y="28"/>
                    <a:pt x="264" y="26"/>
                    <a:pt x="266" y="25"/>
                  </a:cubicBezTo>
                  <a:cubicBezTo>
                    <a:pt x="265" y="27"/>
                    <a:pt x="265" y="30"/>
                    <a:pt x="264" y="32"/>
                  </a:cubicBezTo>
                  <a:cubicBezTo>
                    <a:pt x="264" y="34"/>
                    <a:pt x="268" y="33"/>
                    <a:pt x="268" y="32"/>
                  </a:cubicBezTo>
                  <a:cubicBezTo>
                    <a:pt x="274" y="30"/>
                    <a:pt x="278" y="26"/>
                    <a:pt x="282" y="22"/>
                  </a:cubicBezTo>
                  <a:cubicBezTo>
                    <a:pt x="281" y="27"/>
                    <a:pt x="278" y="31"/>
                    <a:pt x="275" y="35"/>
                  </a:cubicBezTo>
                  <a:cubicBezTo>
                    <a:pt x="274" y="36"/>
                    <a:pt x="276" y="37"/>
                    <a:pt x="277" y="36"/>
                  </a:cubicBezTo>
                  <a:cubicBezTo>
                    <a:pt x="276" y="43"/>
                    <a:pt x="275" y="49"/>
                    <a:pt x="274" y="56"/>
                  </a:cubicBezTo>
                  <a:cubicBezTo>
                    <a:pt x="274" y="57"/>
                    <a:pt x="278" y="55"/>
                    <a:pt x="279" y="55"/>
                  </a:cubicBezTo>
                  <a:cubicBezTo>
                    <a:pt x="282" y="52"/>
                    <a:pt x="283" y="48"/>
                    <a:pt x="285" y="45"/>
                  </a:cubicBezTo>
                  <a:cubicBezTo>
                    <a:pt x="285" y="45"/>
                    <a:pt x="283" y="45"/>
                    <a:pt x="281" y="45"/>
                  </a:cubicBezTo>
                  <a:cubicBezTo>
                    <a:pt x="282" y="42"/>
                    <a:pt x="282" y="38"/>
                    <a:pt x="283" y="34"/>
                  </a:cubicBezTo>
                  <a:cubicBezTo>
                    <a:pt x="283" y="34"/>
                    <a:pt x="282" y="34"/>
                    <a:pt x="281" y="34"/>
                  </a:cubicBezTo>
                  <a:cubicBezTo>
                    <a:pt x="285" y="28"/>
                    <a:pt x="288" y="22"/>
                    <a:pt x="289" y="15"/>
                  </a:cubicBezTo>
                  <a:cubicBezTo>
                    <a:pt x="289" y="13"/>
                    <a:pt x="284" y="15"/>
                    <a:pt x="283" y="16"/>
                  </a:cubicBezTo>
                  <a:cubicBezTo>
                    <a:pt x="279" y="20"/>
                    <a:pt x="275" y="25"/>
                    <a:pt x="270" y="28"/>
                  </a:cubicBezTo>
                  <a:cubicBezTo>
                    <a:pt x="271" y="25"/>
                    <a:pt x="272" y="21"/>
                    <a:pt x="273" y="18"/>
                  </a:cubicBezTo>
                  <a:cubicBezTo>
                    <a:pt x="274" y="16"/>
                    <a:pt x="268" y="18"/>
                    <a:pt x="268" y="19"/>
                  </a:cubicBezTo>
                  <a:cubicBezTo>
                    <a:pt x="266" y="21"/>
                    <a:pt x="264" y="23"/>
                    <a:pt x="261" y="25"/>
                  </a:cubicBezTo>
                  <a:cubicBezTo>
                    <a:pt x="262" y="21"/>
                    <a:pt x="262" y="18"/>
                    <a:pt x="262" y="14"/>
                  </a:cubicBezTo>
                  <a:cubicBezTo>
                    <a:pt x="263" y="14"/>
                    <a:pt x="262" y="14"/>
                    <a:pt x="262" y="14"/>
                  </a:cubicBezTo>
                  <a:cubicBezTo>
                    <a:pt x="276" y="11"/>
                    <a:pt x="290" y="10"/>
                    <a:pt x="304" y="13"/>
                  </a:cubicBezTo>
                  <a:cubicBezTo>
                    <a:pt x="306" y="14"/>
                    <a:pt x="311" y="11"/>
                    <a:pt x="307" y="10"/>
                  </a:cubicBezTo>
                  <a:cubicBezTo>
                    <a:pt x="260" y="0"/>
                    <a:pt x="210" y="27"/>
                    <a:pt x="169" y="52"/>
                  </a:cubicBezTo>
                  <a:cubicBezTo>
                    <a:pt x="168" y="51"/>
                    <a:pt x="166" y="52"/>
                    <a:pt x="166" y="52"/>
                  </a:cubicBezTo>
                  <a:cubicBezTo>
                    <a:pt x="165" y="54"/>
                    <a:pt x="164" y="55"/>
                    <a:pt x="162" y="56"/>
                  </a:cubicBezTo>
                  <a:cubicBezTo>
                    <a:pt x="161" y="57"/>
                    <a:pt x="160" y="57"/>
                    <a:pt x="159" y="58"/>
                  </a:cubicBezTo>
                  <a:cubicBezTo>
                    <a:pt x="153" y="61"/>
                    <a:pt x="148" y="65"/>
                    <a:pt x="142" y="69"/>
                  </a:cubicBezTo>
                  <a:cubicBezTo>
                    <a:pt x="147" y="64"/>
                    <a:pt x="153" y="59"/>
                    <a:pt x="159" y="55"/>
                  </a:cubicBezTo>
                  <a:cubicBezTo>
                    <a:pt x="162" y="54"/>
                    <a:pt x="156" y="55"/>
                    <a:pt x="155" y="55"/>
                  </a:cubicBezTo>
                  <a:cubicBezTo>
                    <a:pt x="146" y="61"/>
                    <a:pt x="137" y="69"/>
                    <a:pt x="129" y="77"/>
                  </a:cubicBezTo>
                  <a:cubicBezTo>
                    <a:pt x="128" y="76"/>
                    <a:pt x="127" y="76"/>
                    <a:pt x="126" y="77"/>
                  </a:cubicBezTo>
                  <a:cubicBezTo>
                    <a:pt x="121" y="80"/>
                    <a:pt x="117" y="84"/>
                    <a:pt x="114" y="89"/>
                  </a:cubicBezTo>
                  <a:cubicBezTo>
                    <a:pt x="107" y="93"/>
                    <a:pt x="101" y="98"/>
                    <a:pt x="95" y="103"/>
                  </a:cubicBezTo>
                  <a:cubicBezTo>
                    <a:pt x="97" y="100"/>
                    <a:pt x="99" y="97"/>
                    <a:pt x="102" y="95"/>
                  </a:cubicBezTo>
                  <a:cubicBezTo>
                    <a:pt x="104" y="92"/>
                    <a:pt x="99" y="92"/>
                    <a:pt x="97" y="93"/>
                  </a:cubicBezTo>
                  <a:cubicBezTo>
                    <a:pt x="92" y="99"/>
                    <a:pt x="88" y="105"/>
                    <a:pt x="84" y="112"/>
                  </a:cubicBezTo>
                  <a:cubicBezTo>
                    <a:pt x="82" y="114"/>
                    <a:pt x="80" y="115"/>
                    <a:pt x="78" y="117"/>
                  </a:cubicBezTo>
                  <a:cubicBezTo>
                    <a:pt x="77" y="117"/>
                    <a:pt x="75" y="118"/>
                    <a:pt x="75" y="118"/>
                  </a:cubicBezTo>
                  <a:cubicBezTo>
                    <a:pt x="75" y="119"/>
                    <a:pt x="74" y="120"/>
                    <a:pt x="73" y="121"/>
                  </a:cubicBezTo>
                  <a:cubicBezTo>
                    <a:pt x="70" y="124"/>
                    <a:pt x="67" y="126"/>
                    <a:pt x="65" y="129"/>
                  </a:cubicBezTo>
                  <a:cubicBezTo>
                    <a:pt x="63" y="129"/>
                    <a:pt x="60" y="129"/>
                    <a:pt x="60" y="131"/>
                  </a:cubicBezTo>
                  <a:cubicBezTo>
                    <a:pt x="60" y="132"/>
                    <a:pt x="60" y="133"/>
                    <a:pt x="59" y="134"/>
                  </a:cubicBezTo>
                  <a:cubicBezTo>
                    <a:pt x="42" y="150"/>
                    <a:pt x="26" y="167"/>
                    <a:pt x="12" y="184"/>
                  </a:cubicBezTo>
                  <a:cubicBezTo>
                    <a:pt x="10" y="187"/>
                    <a:pt x="15" y="187"/>
                    <a:pt x="16" y="185"/>
                  </a:cubicBezTo>
                  <a:close/>
                  <a:moveTo>
                    <a:pt x="239" y="24"/>
                  </a:moveTo>
                  <a:cubicBezTo>
                    <a:pt x="240" y="23"/>
                    <a:pt x="240" y="23"/>
                    <a:pt x="240" y="22"/>
                  </a:cubicBezTo>
                  <a:cubicBezTo>
                    <a:pt x="240" y="22"/>
                    <a:pt x="239" y="21"/>
                    <a:pt x="238" y="21"/>
                  </a:cubicBezTo>
                  <a:cubicBezTo>
                    <a:pt x="238" y="21"/>
                    <a:pt x="239" y="21"/>
                    <a:pt x="239" y="21"/>
                  </a:cubicBezTo>
                  <a:cubicBezTo>
                    <a:pt x="239" y="21"/>
                    <a:pt x="239" y="21"/>
                    <a:pt x="239" y="21"/>
                  </a:cubicBezTo>
                  <a:cubicBezTo>
                    <a:pt x="240" y="21"/>
                    <a:pt x="241" y="20"/>
                    <a:pt x="242" y="20"/>
                  </a:cubicBezTo>
                  <a:cubicBezTo>
                    <a:pt x="241" y="21"/>
                    <a:pt x="240" y="22"/>
                    <a:pt x="239" y="24"/>
                  </a:cubicBezTo>
                  <a:close/>
                  <a:moveTo>
                    <a:pt x="232" y="24"/>
                  </a:moveTo>
                  <a:cubicBezTo>
                    <a:pt x="232" y="24"/>
                    <a:pt x="232" y="24"/>
                    <a:pt x="232" y="24"/>
                  </a:cubicBezTo>
                  <a:cubicBezTo>
                    <a:pt x="231" y="24"/>
                    <a:pt x="231" y="24"/>
                    <a:pt x="230" y="24"/>
                  </a:cubicBezTo>
                  <a:cubicBezTo>
                    <a:pt x="231" y="24"/>
                    <a:pt x="232" y="24"/>
                    <a:pt x="232" y="24"/>
                  </a:cubicBezTo>
                  <a:cubicBezTo>
                    <a:pt x="232" y="24"/>
                    <a:pt x="232" y="24"/>
                    <a:pt x="232" y="24"/>
                  </a:cubicBezTo>
                  <a:close/>
                  <a:moveTo>
                    <a:pt x="244" y="26"/>
                  </a:moveTo>
                  <a:cubicBezTo>
                    <a:pt x="246" y="23"/>
                    <a:pt x="247" y="20"/>
                    <a:pt x="249" y="18"/>
                  </a:cubicBezTo>
                  <a:cubicBezTo>
                    <a:pt x="251" y="17"/>
                    <a:pt x="254" y="16"/>
                    <a:pt x="256" y="15"/>
                  </a:cubicBezTo>
                  <a:cubicBezTo>
                    <a:pt x="252" y="18"/>
                    <a:pt x="248" y="22"/>
                    <a:pt x="244" y="26"/>
                  </a:cubicBezTo>
                  <a:close/>
                  <a:moveTo>
                    <a:pt x="221" y="29"/>
                  </a:moveTo>
                  <a:cubicBezTo>
                    <a:pt x="215" y="33"/>
                    <a:pt x="211" y="39"/>
                    <a:pt x="206" y="44"/>
                  </a:cubicBezTo>
                  <a:cubicBezTo>
                    <a:pt x="209" y="39"/>
                    <a:pt x="213" y="34"/>
                    <a:pt x="218" y="30"/>
                  </a:cubicBezTo>
                  <a:cubicBezTo>
                    <a:pt x="218" y="30"/>
                    <a:pt x="218" y="30"/>
                    <a:pt x="218" y="30"/>
                  </a:cubicBezTo>
                  <a:cubicBezTo>
                    <a:pt x="219" y="30"/>
                    <a:pt x="219" y="29"/>
                    <a:pt x="220" y="29"/>
                  </a:cubicBezTo>
                  <a:cubicBezTo>
                    <a:pt x="220" y="29"/>
                    <a:pt x="220" y="29"/>
                    <a:pt x="221" y="29"/>
                  </a:cubicBezTo>
                  <a:close/>
                  <a:moveTo>
                    <a:pt x="57" y="142"/>
                  </a:moveTo>
                  <a:cubicBezTo>
                    <a:pt x="52" y="152"/>
                    <a:pt x="45" y="161"/>
                    <a:pt x="39" y="170"/>
                  </a:cubicBezTo>
                  <a:cubicBezTo>
                    <a:pt x="41" y="165"/>
                    <a:pt x="43" y="161"/>
                    <a:pt x="46" y="156"/>
                  </a:cubicBezTo>
                  <a:cubicBezTo>
                    <a:pt x="46" y="156"/>
                    <a:pt x="44" y="156"/>
                    <a:pt x="42" y="156"/>
                  </a:cubicBezTo>
                  <a:cubicBezTo>
                    <a:pt x="47" y="151"/>
                    <a:pt x="52" y="147"/>
                    <a:pt x="57" y="14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69D08C48-E359-4FBC-8165-DA6AF9CCDD0E}"/>
                </a:ext>
              </a:extLst>
            </p:cNvPr>
            <p:cNvSpPr>
              <a:spLocks/>
            </p:cNvSpPr>
            <p:nvPr/>
          </p:nvSpPr>
          <p:spPr bwMode="auto">
            <a:xfrm>
              <a:off x="8407400" y="5830888"/>
              <a:ext cx="47625" cy="246062"/>
            </a:xfrm>
            <a:custGeom>
              <a:avLst/>
              <a:gdLst>
                <a:gd name="T0" fmla="*/ 6 w 36"/>
                <a:gd name="T1" fmla="*/ 182 h 184"/>
                <a:gd name="T2" fmla="*/ 14 w 36"/>
                <a:gd name="T3" fmla="*/ 102 h 184"/>
                <a:gd name="T4" fmla="*/ 17 w 36"/>
                <a:gd name="T5" fmla="*/ 88 h 184"/>
                <a:gd name="T6" fmla="*/ 15 w 36"/>
                <a:gd name="T7" fmla="*/ 163 h 184"/>
                <a:gd name="T8" fmla="*/ 20 w 36"/>
                <a:gd name="T9" fmla="*/ 162 h 184"/>
                <a:gd name="T10" fmla="*/ 24 w 36"/>
                <a:gd name="T11" fmla="*/ 83 h 184"/>
                <a:gd name="T12" fmla="*/ 31 w 36"/>
                <a:gd name="T13" fmla="*/ 2 h 184"/>
                <a:gd name="T14" fmla="*/ 26 w 36"/>
                <a:gd name="T15" fmla="*/ 3 h 184"/>
                <a:gd name="T16" fmla="*/ 27 w 36"/>
                <a:gd name="T17" fmla="*/ 14 h 184"/>
                <a:gd name="T18" fmla="*/ 24 w 36"/>
                <a:gd name="T19" fmla="*/ 16 h 184"/>
                <a:gd name="T20" fmla="*/ 10 w 36"/>
                <a:gd name="T21" fmla="*/ 98 h 184"/>
                <a:gd name="T22" fmla="*/ 3 w 36"/>
                <a:gd name="T23" fmla="*/ 138 h 184"/>
                <a:gd name="T24" fmla="*/ 0 w 36"/>
                <a:gd name="T25" fmla="*/ 182 h 184"/>
                <a:gd name="T26" fmla="*/ 6 w 36"/>
                <a:gd name="T27" fmla="*/ 18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4">
                  <a:moveTo>
                    <a:pt x="6" y="182"/>
                  </a:moveTo>
                  <a:cubicBezTo>
                    <a:pt x="9" y="155"/>
                    <a:pt x="8" y="129"/>
                    <a:pt x="14" y="102"/>
                  </a:cubicBezTo>
                  <a:cubicBezTo>
                    <a:pt x="15" y="98"/>
                    <a:pt x="16" y="93"/>
                    <a:pt x="17" y="88"/>
                  </a:cubicBezTo>
                  <a:cubicBezTo>
                    <a:pt x="14" y="113"/>
                    <a:pt x="20" y="138"/>
                    <a:pt x="15" y="163"/>
                  </a:cubicBezTo>
                  <a:cubicBezTo>
                    <a:pt x="14" y="165"/>
                    <a:pt x="20" y="164"/>
                    <a:pt x="20" y="162"/>
                  </a:cubicBezTo>
                  <a:cubicBezTo>
                    <a:pt x="26" y="136"/>
                    <a:pt x="19" y="109"/>
                    <a:pt x="24" y="83"/>
                  </a:cubicBezTo>
                  <a:cubicBezTo>
                    <a:pt x="28" y="56"/>
                    <a:pt x="36" y="29"/>
                    <a:pt x="31" y="2"/>
                  </a:cubicBezTo>
                  <a:cubicBezTo>
                    <a:pt x="31" y="0"/>
                    <a:pt x="26" y="1"/>
                    <a:pt x="26" y="3"/>
                  </a:cubicBezTo>
                  <a:cubicBezTo>
                    <a:pt x="27" y="7"/>
                    <a:pt x="27" y="11"/>
                    <a:pt x="27" y="14"/>
                  </a:cubicBezTo>
                  <a:cubicBezTo>
                    <a:pt x="26" y="14"/>
                    <a:pt x="25" y="15"/>
                    <a:pt x="24" y="16"/>
                  </a:cubicBezTo>
                  <a:cubicBezTo>
                    <a:pt x="21" y="43"/>
                    <a:pt x="16" y="71"/>
                    <a:pt x="10" y="98"/>
                  </a:cubicBezTo>
                  <a:cubicBezTo>
                    <a:pt x="7" y="111"/>
                    <a:pt x="4" y="124"/>
                    <a:pt x="3" y="138"/>
                  </a:cubicBezTo>
                  <a:cubicBezTo>
                    <a:pt x="2" y="152"/>
                    <a:pt x="2" y="167"/>
                    <a:pt x="0" y="182"/>
                  </a:cubicBezTo>
                  <a:cubicBezTo>
                    <a:pt x="0" y="184"/>
                    <a:pt x="6" y="183"/>
                    <a:pt x="6" y="18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a:extLst>
                <a:ext uri="{FF2B5EF4-FFF2-40B4-BE49-F238E27FC236}">
                  <a16:creationId xmlns:a16="http://schemas.microsoft.com/office/drawing/2014/main" id="{EE066496-7DC9-4BAE-B7B3-6C97FC7623F3}"/>
                </a:ext>
              </a:extLst>
            </p:cNvPr>
            <p:cNvSpPr>
              <a:spLocks noEditPoints="1"/>
            </p:cNvSpPr>
            <p:nvPr/>
          </p:nvSpPr>
          <p:spPr bwMode="auto">
            <a:xfrm>
              <a:off x="8240713" y="5389563"/>
              <a:ext cx="915987" cy="938212"/>
            </a:xfrm>
            <a:custGeom>
              <a:avLst/>
              <a:gdLst>
                <a:gd name="T0" fmla="*/ 238 w 683"/>
                <a:gd name="T1" fmla="*/ 453 h 702"/>
                <a:gd name="T2" fmla="*/ 483 w 683"/>
                <a:gd name="T3" fmla="*/ 351 h 702"/>
                <a:gd name="T4" fmla="*/ 383 w 683"/>
                <a:gd name="T5" fmla="*/ 384 h 702"/>
                <a:gd name="T6" fmla="*/ 315 w 683"/>
                <a:gd name="T7" fmla="*/ 358 h 702"/>
                <a:gd name="T8" fmla="*/ 320 w 683"/>
                <a:gd name="T9" fmla="*/ 346 h 702"/>
                <a:gd name="T10" fmla="*/ 484 w 683"/>
                <a:gd name="T11" fmla="*/ 321 h 702"/>
                <a:gd name="T12" fmla="*/ 376 w 683"/>
                <a:gd name="T13" fmla="*/ 310 h 702"/>
                <a:gd name="T14" fmla="*/ 359 w 683"/>
                <a:gd name="T15" fmla="*/ 299 h 702"/>
                <a:gd name="T16" fmla="*/ 436 w 683"/>
                <a:gd name="T17" fmla="*/ 255 h 702"/>
                <a:gd name="T18" fmla="*/ 410 w 683"/>
                <a:gd name="T19" fmla="*/ 240 h 702"/>
                <a:gd name="T20" fmla="*/ 575 w 683"/>
                <a:gd name="T21" fmla="*/ 202 h 702"/>
                <a:gd name="T22" fmla="*/ 640 w 683"/>
                <a:gd name="T23" fmla="*/ 149 h 702"/>
                <a:gd name="T24" fmla="*/ 496 w 683"/>
                <a:gd name="T25" fmla="*/ 165 h 702"/>
                <a:gd name="T26" fmla="*/ 544 w 683"/>
                <a:gd name="T27" fmla="*/ 147 h 702"/>
                <a:gd name="T28" fmla="*/ 558 w 683"/>
                <a:gd name="T29" fmla="*/ 125 h 702"/>
                <a:gd name="T30" fmla="*/ 545 w 683"/>
                <a:gd name="T31" fmla="*/ 107 h 702"/>
                <a:gd name="T32" fmla="*/ 638 w 683"/>
                <a:gd name="T33" fmla="*/ 35 h 702"/>
                <a:gd name="T34" fmla="*/ 642 w 683"/>
                <a:gd name="T35" fmla="*/ 8 h 702"/>
                <a:gd name="T36" fmla="*/ 540 w 683"/>
                <a:gd name="T37" fmla="*/ 95 h 702"/>
                <a:gd name="T38" fmla="*/ 617 w 683"/>
                <a:gd name="T39" fmla="*/ 7 h 702"/>
                <a:gd name="T40" fmla="*/ 586 w 683"/>
                <a:gd name="T41" fmla="*/ 40 h 702"/>
                <a:gd name="T42" fmla="*/ 168 w 683"/>
                <a:gd name="T43" fmla="*/ 450 h 702"/>
                <a:gd name="T44" fmla="*/ 210 w 683"/>
                <a:gd name="T45" fmla="*/ 331 h 702"/>
                <a:gd name="T46" fmla="*/ 237 w 683"/>
                <a:gd name="T47" fmla="*/ 362 h 702"/>
                <a:gd name="T48" fmla="*/ 228 w 683"/>
                <a:gd name="T49" fmla="*/ 240 h 702"/>
                <a:gd name="T50" fmla="*/ 175 w 683"/>
                <a:gd name="T51" fmla="*/ 399 h 702"/>
                <a:gd name="T52" fmla="*/ 175 w 683"/>
                <a:gd name="T53" fmla="*/ 339 h 702"/>
                <a:gd name="T54" fmla="*/ 165 w 683"/>
                <a:gd name="T55" fmla="*/ 466 h 702"/>
                <a:gd name="T56" fmla="*/ 8 w 683"/>
                <a:gd name="T57" fmla="*/ 699 h 702"/>
                <a:gd name="T58" fmla="*/ 285 w 683"/>
                <a:gd name="T59" fmla="*/ 464 h 702"/>
                <a:gd name="T60" fmla="*/ 423 w 683"/>
                <a:gd name="T61" fmla="*/ 204 h 702"/>
                <a:gd name="T62" fmla="*/ 455 w 683"/>
                <a:gd name="T63" fmla="*/ 182 h 702"/>
                <a:gd name="T64" fmla="*/ 496 w 683"/>
                <a:gd name="T65" fmla="*/ 139 h 702"/>
                <a:gd name="T66" fmla="*/ 553 w 683"/>
                <a:gd name="T67" fmla="*/ 98 h 702"/>
                <a:gd name="T68" fmla="*/ 517 w 683"/>
                <a:gd name="T69" fmla="*/ 117 h 702"/>
                <a:gd name="T70" fmla="*/ 370 w 683"/>
                <a:gd name="T71" fmla="*/ 268 h 702"/>
                <a:gd name="T72" fmla="*/ 325 w 683"/>
                <a:gd name="T73" fmla="*/ 306 h 702"/>
                <a:gd name="T74" fmla="*/ 247 w 683"/>
                <a:gd name="T75" fmla="*/ 407 h 702"/>
                <a:gd name="T76" fmla="*/ 237 w 683"/>
                <a:gd name="T77" fmla="*/ 445 h 702"/>
                <a:gd name="T78" fmla="*/ 222 w 683"/>
                <a:gd name="T79" fmla="*/ 439 h 702"/>
                <a:gd name="T80" fmla="*/ 189 w 683"/>
                <a:gd name="T81" fmla="*/ 480 h 702"/>
                <a:gd name="T82" fmla="*/ 204 w 683"/>
                <a:gd name="T83" fmla="*/ 447 h 702"/>
                <a:gd name="T84" fmla="*/ 197 w 683"/>
                <a:gd name="T85" fmla="*/ 479 h 702"/>
                <a:gd name="T86" fmla="*/ 293 w 683"/>
                <a:gd name="T87" fmla="*/ 407 h 702"/>
                <a:gd name="T88" fmla="*/ 240 w 683"/>
                <a:gd name="T89" fmla="*/ 430 h 702"/>
                <a:gd name="T90" fmla="*/ 296 w 683"/>
                <a:gd name="T91" fmla="*/ 375 h 702"/>
                <a:gd name="T92" fmla="*/ 268 w 683"/>
                <a:gd name="T93" fmla="*/ 386 h 702"/>
                <a:gd name="T94" fmla="*/ 367 w 683"/>
                <a:gd name="T95" fmla="*/ 315 h 702"/>
                <a:gd name="T96" fmla="*/ 417 w 683"/>
                <a:gd name="T97" fmla="*/ 312 h 702"/>
                <a:gd name="T98" fmla="*/ 339 w 683"/>
                <a:gd name="T99" fmla="*/ 310 h 702"/>
                <a:gd name="T100" fmla="*/ 359 w 683"/>
                <a:gd name="T101" fmla="*/ 294 h 702"/>
                <a:gd name="T102" fmla="*/ 374 w 683"/>
                <a:gd name="T103" fmla="*/ 260 h 702"/>
                <a:gd name="T104" fmla="*/ 474 w 683"/>
                <a:gd name="T105" fmla="*/ 179 h 702"/>
                <a:gd name="T106" fmla="*/ 532 w 683"/>
                <a:gd name="T107" fmla="*/ 126 h 702"/>
                <a:gd name="T108" fmla="*/ 527 w 683"/>
                <a:gd name="T109" fmla="*/ 104 h 702"/>
                <a:gd name="T110" fmla="*/ 548 w 683"/>
                <a:gd name="T111" fmla="*/ 81 h 702"/>
                <a:gd name="T112" fmla="*/ 59 w 683"/>
                <a:gd name="T113" fmla="*/ 630 h 702"/>
                <a:gd name="T114" fmla="*/ 370 w 683"/>
                <a:gd name="T115" fmla="*/ 249 h 702"/>
                <a:gd name="T116" fmla="*/ 197 w 683"/>
                <a:gd name="T117" fmla="*/ 45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3" h="702">
                  <a:moveTo>
                    <a:pt x="210" y="489"/>
                  </a:moveTo>
                  <a:cubicBezTo>
                    <a:pt x="239" y="474"/>
                    <a:pt x="274" y="471"/>
                    <a:pt x="306" y="463"/>
                  </a:cubicBezTo>
                  <a:cubicBezTo>
                    <a:pt x="309" y="462"/>
                    <a:pt x="308" y="459"/>
                    <a:pt x="305" y="460"/>
                  </a:cubicBezTo>
                  <a:cubicBezTo>
                    <a:pt x="304" y="460"/>
                    <a:pt x="304" y="460"/>
                    <a:pt x="304" y="460"/>
                  </a:cubicBezTo>
                  <a:cubicBezTo>
                    <a:pt x="304" y="459"/>
                    <a:pt x="303" y="459"/>
                    <a:pt x="303" y="459"/>
                  </a:cubicBezTo>
                  <a:cubicBezTo>
                    <a:pt x="271" y="461"/>
                    <a:pt x="238" y="465"/>
                    <a:pt x="207" y="475"/>
                  </a:cubicBezTo>
                  <a:cubicBezTo>
                    <a:pt x="210" y="474"/>
                    <a:pt x="212" y="472"/>
                    <a:pt x="214" y="471"/>
                  </a:cubicBezTo>
                  <a:cubicBezTo>
                    <a:pt x="217" y="470"/>
                    <a:pt x="219" y="468"/>
                    <a:pt x="222" y="467"/>
                  </a:cubicBezTo>
                  <a:cubicBezTo>
                    <a:pt x="299" y="443"/>
                    <a:pt x="392" y="462"/>
                    <a:pt x="453" y="398"/>
                  </a:cubicBezTo>
                  <a:cubicBezTo>
                    <a:pt x="455" y="395"/>
                    <a:pt x="450" y="394"/>
                    <a:pt x="448" y="396"/>
                  </a:cubicBezTo>
                  <a:cubicBezTo>
                    <a:pt x="394" y="453"/>
                    <a:pt x="312" y="443"/>
                    <a:pt x="240" y="459"/>
                  </a:cubicBezTo>
                  <a:cubicBezTo>
                    <a:pt x="247" y="455"/>
                    <a:pt x="253" y="452"/>
                    <a:pt x="259" y="448"/>
                  </a:cubicBezTo>
                  <a:cubicBezTo>
                    <a:pt x="262" y="447"/>
                    <a:pt x="259" y="446"/>
                    <a:pt x="258" y="447"/>
                  </a:cubicBezTo>
                  <a:cubicBezTo>
                    <a:pt x="251" y="449"/>
                    <a:pt x="245" y="451"/>
                    <a:pt x="238" y="453"/>
                  </a:cubicBezTo>
                  <a:cubicBezTo>
                    <a:pt x="238" y="453"/>
                    <a:pt x="239" y="452"/>
                    <a:pt x="239" y="452"/>
                  </a:cubicBezTo>
                  <a:cubicBezTo>
                    <a:pt x="241" y="450"/>
                    <a:pt x="236" y="451"/>
                    <a:pt x="234" y="452"/>
                  </a:cubicBezTo>
                  <a:cubicBezTo>
                    <a:pt x="233" y="453"/>
                    <a:pt x="232" y="454"/>
                    <a:pt x="231" y="455"/>
                  </a:cubicBezTo>
                  <a:cubicBezTo>
                    <a:pt x="224" y="457"/>
                    <a:pt x="217" y="459"/>
                    <a:pt x="215" y="460"/>
                  </a:cubicBezTo>
                  <a:cubicBezTo>
                    <a:pt x="219" y="458"/>
                    <a:pt x="223" y="455"/>
                    <a:pt x="227" y="453"/>
                  </a:cubicBezTo>
                  <a:cubicBezTo>
                    <a:pt x="227" y="453"/>
                    <a:pt x="227" y="453"/>
                    <a:pt x="228" y="453"/>
                  </a:cubicBezTo>
                  <a:cubicBezTo>
                    <a:pt x="299" y="427"/>
                    <a:pt x="383" y="440"/>
                    <a:pt x="445" y="388"/>
                  </a:cubicBezTo>
                  <a:cubicBezTo>
                    <a:pt x="451" y="385"/>
                    <a:pt x="457" y="381"/>
                    <a:pt x="463" y="377"/>
                  </a:cubicBezTo>
                  <a:cubicBezTo>
                    <a:pt x="461" y="379"/>
                    <a:pt x="459" y="381"/>
                    <a:pt x="458" y="383"/>
                  </a:cubicBezTo>
                  <a:cubicBezTo>
                    <a:pt x="455" y="385"/>
                    <a:pt x="461" y="386"/>
                    <a:pt x="462" y="384"/>
                  </a:cubicBezTo>
                  <a:cubicBezTo>
                    <a:pt x="472" y="373"/>
                    <a:pt x="481" y="362"/>
                    <a:pt x="490" y="351"/>
                  </a:cubicBezTo>
                  <a:cubicBezTo>
                    <a:pt x="493" y="348"/>
                    <a:pt x="488" y="347"/>
                    <a:pt x="486" y="349"/>
                  </a:cubicBezTo>
                  <a:cubicBezTo>
                    <a:pt x="485" y="349"/>
                    <a:pt x="485" y="350"/>
                    <a:pt x="485" y="350"/>
                  </a:cubicBezTo>
                  <a:cubicBezTo>
                    <a:pt x="484" y="351"/>
                    <a:pt x="483" y="351"/>
                    <a:pt x="483" y="351"/>
                  </a:cubicBezTo>
                  <a:cubicBezTo>
                    <a:pt x="476" y="359"/>
                    <a:pt x="468" y="367"/>
                    <a:pt x="460" y="374"/>
                  </a:cubicBezTo>
                  <a:cubicBezTo>
                    <a:pt x="455" y="378"/>
                    <a:pt x="450" y="381"/>
                    <a:pt x="445" y="383"/>
                  </a:cubicBezTo>
                  <a:cubicBezTo>
                    <a:pt x="445" y="384"/>
                    <a:pt x="444" y="384"/>
                    <a:pt x="444" y="384"/>
                  </a:cubicBezTo>
                  <a:cubicBezTo>
                    <a:pt x="444" y="384"/>
                    <a:pt x="444" y="384"/>
                    <a:pt x="443" y="384"/>
                  </a:cubicBezTo>
                  <a:cubicBezTo>
                    <a:pt x="432" y="389"/>
                    <a:pt x="420" y="391"/>
                    <a:pt x="406" y="391"/>
                  </a:cubicBezTo>
                  <a:cubicBezTo>
                    <a:pt x="382" y="390"/>
                    <a:pt x="358" y="391"/>
                    <a:pt x="334" y="394"/>
                  </a:cubicBezTo>
                  <a:cubicBezTo>
                    <a:pt x="313" y="397"/>
                    <a:pt x="294" y="404"/>
                    <a:pt x="274" y="409"/>
                  </a:cubicBezTo>
                  <a:cubicBezTo>
                    <a:pt x="268" y="411"/>
                    <a:pt x="263" y="412"/>
                    <a:pt x="257" y="414"/>
                  </a:cubicBezTo>
                  <a:cubicBezTo>
                    <a:pt x="271" y="407"/>
                    <a:pt x="284" y="398"/>
                    <a:pt x="295" y="386"/>
                  </a:cubicBezTo>
                  <a:cubicBezTo>
                    <a:pt x="325" y="377"/>
                    <a:pt x="355" y="373"/>
                    <a:pt x="387" y="373"/>
                  </a:cubicBezTo>
                  <a:cubicBezTo>
                    <a:pt x="402" y="373"/>
                    <a:pt x="416" y="374"/>
                    <a:pt x="430" y="373"/>
                  </a:cubicBezTo>
                  <a:cubicBezTo>
                    <a:pt x="419" y="377"/>
                    <a:pt x="407" y="380"/>
                    <a:pt x="395" y="380"/>
                  </a:cubicBezTo>
                  <a:cubicBezTo>
                    <a:pt x="393" y="380"/>
                    <a:pt x="392" y="382"/>
                    <a:pt x="393" y="383"/>
                  </a:cubicBezTo>
                  <a:cubicBezTo>
                    <a:pt x="389" y="384"/>
                    <a:pt x="386" y="384"/>
                    <a:pt x="383" y="384"/>
                  </a:cubicBezTo>
                  <a:cubicBezTo>
                    <a:pt x="382" y="384"/>
                    <a:pt x="377" y="386"/>
                    <a:pt x="381" y="386"/>
                  </a:cubicBezTo>
                  <a:cubicBezTo>
                    <a:pt x="410" y="385"/>
                    <a:pt x="444" y="385"/>
                    <a:pt x="464" y="361"/>
                  </a:cubicBezTo>
                  <a:cubicBezTo>
                    <a:pt x="465" y="361"/>
                    <a:pt x="464" y="361"/>
                    <a:pt x="464" y="361"/>
                  </a:cubicBezTo>
                  <a:cubicBezTo>
                    <a:pt x="467" y="359"/>
                    <a:pt x="470" y="357"/>
                    <a:pt x="473" y="354"/>
                  </a:cubicBezTo>
                  <a:cubicBezTo>
                    <a:pt x="475" y="352"/>
                    <a:pt x="470" y="351"/>
                    <a:pt x="468" y="353"/>
                  </a:cubicBezTo>
                  <a:cubicBezTo>
                    <a:pt x="462" y="359"/>
                    <a:pt x="454" y="363"/>
                    <a:pt x="446" y="366"/>
                  </a:cubicBezTo>
                  <a:cubicBezTo>
                    <a:pt x="445" y="366"/>
                    <a:pt x="445" y="366"/>
                    <a:pt x="444" y="366"/>
                  </a:cubicBezTo>
                  <a:cubicBezTo>
                    <a:pt x="444" y="367"/>
                    <a:pt x="443" y="367"/>
                    <a:pt x="443" y="367"/>
                  </a:cubicBezTo>
                  <a:cubicBezTo>
                    <a:pt x="417" y="375"/>
                    <a:pt x="385" y="369"/>
                    <a:pt x="359" y="370"/>
                  </a:cubicBezTo>
                  <a:cubicBezTo>
                    <a:pt x="340" y="372"/>
                    <a:pt x="321" y="375"/>
                    <a:pt x="303" y="380"/>
                  </a:cubicBezTo>
                  <a:cubicBezTo>
                    <a:pt x="309" y="377"/>
                    <a:pt x="315" y="372"/>
                    <a:pt x="320" y="366"/>
                  </a:cubicBezTo>
                  <a:cubicBezTo>
                    <a:pt x="321" y="365"/>
                    <a:pt x="318" y="364"/>
                    <a:pt x="317" y="364"/>
                  </a:cubicBezTo>
                  <a:cubicBezTo>
                    <a:pt x="314" y="365"/>
                    <a:pt x="311" y="366"/>
                    <a:pt x="307" y="367"/>
                  </a:cubicBezTo>
                  <a:cubicBezTo>
                    <a:pt x="310" y="364"/>
                    <a:pt x="313" y="361"/>
                    <a:pt x="315" y="358"/>
                  </a:cubicBezTo>
                  <a:cubicBezTo>
                    <a:pt x="316" y="357"/>
                    <a:pt x="314" y="357"/>
                    <a:pt x="313" y="357"/>
                  </a:cubicBezTo>
                  <a:cubicBezTo>
                    <a:pt x="343" y="346"/>
                    <a:pt x="375" y="344"/>
                    <a:pt x="407" y="345"/>
                  </a:cubicBezTo>
                  <a:cubicBezTo>
                    <a:pt x="437" y="345"/>
                    <a:pt x="464" y="342"/>
                    <a:pt x="492" y="330"/>
                  </a:cubicBezTo>
                  <a:cubicBezTo>
                    <a:pt x="487" y="337"/>
                    <a:pt x="481" y="344"/>
                    <a:pt x="476" y="352"/>
                  </a:cubicBezTo>
                  <a:cubicBezTo>
                    <a:pt x="476" y="353"/>
                    <a:pt x="481" y="352"/>
                    <a:pt x="481" y="351"/>
                  </a:cubicBezTo>
                  <a:cubicBezTo>
                    <a:pt x="487" y="342"/>
                    <a:pt x="495" y="334"/>
                    <a:pt x="500" y="325"/>
                  </a:cubicBezTo>
                  <a:cubicBezTo>
                    <a:pt x="501" y="324"/>
                    <a:pt x="496" y="324"/>
                    <a:pt x="495" y="326"/>
                  </a:cubicBezTo>
                  <a:cubicBezTo>
                    <a:pt x="495" y="326"/>
                    <a:pt x="494" y="326"/>
                    <a:pt x="494" y="327"/>
                  </a:cubicBezTo>
                  <a:cubicBezTo>
                    <a:pt x="494" y="327"/>
                    <a:pt x="493" y="327"/>
                    <a:pt x="492" y="327"/>
                  </a:cubicBezTo>
                  <a:cubicBezTo>
                    <a:pt x="475" y="334"/>
                    <a:pt x="459" y="339"/>
                    <a:pt x="441" y="341"/>
                  </a:cubicBezTo>
                  <a:cubicBezTo>
                    <a:pt x="421" y="343"/>
                    <a:pt x="401" y="341"/>
                    <a:pt x="381" y="342"/>
                  </a:cubicBezTo>
                  <a:cubicBezTo>
                    <a:pt x="356" y="342"/>
                    <a:pt x="331" y="346"/>
                    <a:pt x="308" y="355"/>
                  </a:cubicBezTo>
                  <a:cubicBezTo>
                    <a:pt x="312" y="353"/>
                    <a:pt x="315" y="350"/>
                    <a:pt x="318" y="346"/>
                  </a:cubicBezTo>
                  <a:cubicBezTo>
                    <a:pt x="319" y="346"/>
                    <a:pt x="319" y="346"/>
                    <a:pt x="320" y="346"/>
                  </a:cubicBezTo>
                  <a:cubicBezTo>
                    <a:pt x="350" y="325"/>
                    <a:pt x="390" y="327"/>
                    <a:pt x="425" y="327"/>
                  </a:cubicBezTo>
                  <a:cubicBezTo>
                    <a:pt x="452" y="327"/>
                    <a:pt x="483" y="332"/>
                    <a:pt x="508" y="318"/>
                  </a:cubicBezTo>
                  <a:cubicBezTo>
                    <a:pt x="511" y="316"/>
                    <a:pt x="506" y="315"/>
                    <a:pt x="504" y="316"/>
                  </a:cubicBezTo>
                  <a:cubicBezTo>
                    <a:pt x="486" y="327"/>
                    <a:pt x="464" y="324"/>
                    <a:pt x="443" y="324"/>
                  </a:cubicBezTo>
                  <a:cubicBezTo>
                    <a:pt x="426" y="323"/>
                    <a:pt x="410" y="324"/>
                    <a:pt x="393" y="324"/>
                  </a:cubicBezTo>
                  <a:cubicBezTo>
                    <a:pt x="369" y="325"/>
                    <a:pt x="344" y="328"/>
                    <a:pt x="323" y="340"/>
                  </a:cubicBezTo>
                  <a:cubicBezTo>
                    <a:pt x="324" y="339"/>
                    <a:pt x="323" y="338"/>
                    <a:pt x="322" y="338"/>
                  </a:cubicBezTo>
                  <a:cubicBezTo>
                    <a:pt x="332" y="333"/>
                    <a:pt x="343" y="327"/>
                    <a:pt x="353" y="322"/>
                  </a:cubicBezTo>
                  <a:cubicBezTo>
                    <a:pt x="377" y="318"/>
                    <a:pt x="401" y="316"/>
                    <a:pt x="425" y="317"/>
                  </a:cubicBezTo>
                  <a:cubicBezTo>
                    <a:pt x="431" y="317"/>
                    <a:pt x="437" y="318"/>
                    <a:pt x="442" y="318"/>
                  </a:cubicBezTo>
                  <a:cubicBezTo>
                    <a:pt x="439" y="319"/>
                    <a:pt x="436" y="319"/>
                    <a:pt x="433" y="319"/>
                  </a:cubicBezTo>
                  <a:cubicBezTo>
                    <a:pt x="432" y="319"/>
                    <a:pt x="427" y="321"/>
                    <a:pt x="431" y="321"/>
                  </a:cubicBezTo>
                  <a:cubicBezTo>
                    <a:pt x="437" y="321"/>
                    <a:pt x="444" y="320"/>
                    <a:pt x="450" y="319"/>
                  </a:cubicBezTo>
                  <a:cubicBezTo>
                    <a:pt x="461" y="321"/>
                    <a:pt x="472" y="322"/>
                    <a:pt x="484" y="321"/>
                  </a:cubicBezTo>
                  <a:cubicBezTo>
                    <a:pt x="486" y="320"/>
                    <a:pt x="488" y="319"/>
                    <a:pt x="486" y="318"/>
                  </a:cubicBezTo>
                  <a:cubicBezTo>
                    <a:pt x="487" y="318"/>
                    <a:pt x="488" y="318"/>
                    <a:pt x="489" y="318"/>
                  </a:cubicBezTo>
                  <a:cubicBezTo>
                    <a:pt x="493" y="317"/>
                    <a:pt x="497" y="316"/>
                    <a:pt x="502" y="315"/>
                  </a:cubicBezTo>
                  <a:cubicBezTo>
                    <a:pt x="504" y="314"/>
                    <a:pt x="504" y="312"/>
                    <a:pt x="503" y="311"/>
                  </a:cubicBezTo>
                  <a:cubicBezTo>
                    <a:pt x="526" y="300"/>
                    <a:pt x="543" y="280"/>
                    <a:pt x="558" y="259"/>
                  </a:cubicBezTo>
                  <a:cubicBezTo>
                    <a:pt x="560" y="257"/>
                    <a:pt x="554" y="258"/>
                    <a:pt x="553" y="259"/>
                  </a:cubicBezTo>
                  <a:cubicBezTo>
                    <a:pt x="539" y="280"/>
                    <a:pt x="521" y="300"/>
                    <a:pt x="498" y="311"/>
                  </a:cubicBezTo>
                  <a:cubicBezTo>
                    <a:pt x="499" y="310"/>
                    <a:pt x="498" y="309"/>
                    <a:pt x="495" y="310"/>
                  </a:cubicBezTo>
                  <a:cubicBezTo>
                    <a:pt x="493" y="310"/>
                    <a:pt x="491" y="311"/>
                    <a:pt x="489" y="311"/>
                  </a:cubicBezTo>
                  <a:cubicBezTo>
                    <a:pt x="501" y="307"/>
                    <a:pt x="512" y="302"/>
                    <a:pt x="521" y="294"/>
                  </a:cubicBezTo>
                  <a:cubicBezTo>
                    <a:pt x="523" y="293"/>
                    <a:pt x="518" y="293"/>
                    <a:pt x="517" y="294"/>
                  </a:cubicBezTo>
                  <a:cubicBezTo>
                    <a:pt x="505" y="304"/>
                    <a:pt x="491" y="310"/>
                    <a:pt x="477" y="313"/>
                  </a:cubicBezTo>
                  <a:cubicBezTo>
                    <a:pt x="468" y="314"/>
                    <a:pt x="460" y="315"/>
                    <a:pt x="451" y="314"/>
                  </a:cubicBezTo>
                  <a:cubicBezTo>
                    <a:pt x="426" y="311"/>
                    <a:pt x="400" y="305"/>
                    <a:pt x="376" y="310"/>
                  </a:cubicBezTo>
                  <a:cubicBezTo>
                    <a:pt x="384" y="305"/>
                    <a:pt x="391" y="301"/>
                    <a:pt x="398" y="296"/>
                  </a:cubicBezTo>
                  <a:cubicBezTo>
                    <a:pt x="401" y="294"/>
                    <a:pt x="396" y="293"/>
                    <a:pt x="394" y="294"/>
                  </a:cubicBezTo>
                  <a:cubicBezTo>
                    <a:pt x="385" y="301"/>
                    <a:pt x="375" y="307"/>
                    <a:pt x="364" y="313"/>
                  </a:cubicBezTo>
                  <a:cubicBezTo>
                    <a:pt x="363" y="313"/>
                    <a:pt x="361" y="314"/>
                    <a:pt x="360" y="314"/>
                  </a:cubicBezTo>
                  <a:cubicBezTo>
                    <a:pt x="351" y="316"/>
                    <a:pt x="342" y="319"/>
                    <a:pt x="333" y="324"/>
                  </a:cubicBezTo>
                  <a:cubicBezTo>
                    <a:pt x="334" y="323"/>
                    <a:pt x="335" y="322"/>
                    <a:pt x="336" y="321"/>
                  </a:cubicBezTo>
                  <a:cubicBezTo>
                    <a:pt x="337" y="321"/>
                    <a:pt x="339" y="321"/>
                    <a:pt x="340" y="320"/>
                  </a:cubicBezTo>
                  <a:cubicBezTo>
                    <a:pt x="353" y="307"/>
                    <a:pt x="368" y="297"/>
                    <a:pt x="387" y="295"/>
                  </a:cubicBezTo>
                  <a:cubicBezTo>
                    <a:pt x="388" y="295"/>
                    <a:pt x="390" y="294"/>
                    <a:pt x="389" y="293"/>
                  </a:cubicBezTo>
                  <a:cubicBezTo>
                    <a:pt x="413" y="288"/>
                    <a:pt x="436" y="289"/>
                    <a:pt x="460" y="287"/>
                  </a:cubicBezTo>
                  <a:cubicBezTo>
                    <a:pt x="462" y="287"/>
                    <a:pt x="464" y="284"/>
                    <a:pt x="460" y="284"/>
                  </a:cubicBezTo>
                  <a:cubicBezTo>
                    <a:pt x="445" y="286"/>
                    <a:pt x="430" y="284"/>
                    <a:pt x="414" y="286"/>
                  </a:cubicBezTo>
                  <a:cubicBezTo>
                    <a:pt x="400" y="287"/>
                    <a:pt x="386" y="291"/>
                    <a:pt x="373" y="295"/>
                  </a:cubicBezTo>
                  <a:cubicBezTo>
                    <a:pt x="368" y="297"/>
                    <a:pt x="364" y="298"/>
                    <a:pt x="359" y="299"/>
                  </a:cubicBezTo>
                  <a:cubicBezTo>
                    <a:pt x="364" y="295"/>
                    <a:pt x="369" y="291"/>
                    <a:pt x="375" y="287"/>
                  </a:cubicBezTo>
                  <a:cubicBezTo>
                    <a:pt x="392" y="281"/>
                    <a:pt x="410" y="278"/>
                    <a:pt x="429" y="275"/>
                  </a:cubicBezTo>
                  <a:cubicBezTo>
                    <a:pt x="431" y="275"/>
                    <a:pt x="433" y="271"/>
                    <a:pt x="429" y="272"/>
                  </a:cubicBezTo>
                  <a:cubicBezTo>
                    <a:pt x="415" y="274"/>
                    <a:pt x="401" y="276"/>
                    <a:pt x="388" y="279"/>
                  </a:cubicBezTo>
                  <a:cubicBezTo>
                    <a:pt x="390" y="278"/>
                    <a:pt x="387" y="275"/>
                    <a:pt x="384" y="277"/>
                  </a:cubicBezTo>
                  <a:cubicBezTo>
                    <a:pt x="380" y="279"/>
                    <a:pt x="375" y="282"/>
                    <a:pt x="371" y="285"/>
                  </a:cubicBezTo>
                  <a:cubicBezTo>
                    <a:pt x="368" y="286"/>
                    <a:pt x="365" y="287"/>
                    <a:pt x="362" y="288"/>
                  </a:cubicBezTo>
                  <a:cubicBezTo>
                    <a:pt x="372" y="279"/>
                    <a:pt x="384" y="271"/>
                    <a:pt x="395" y="263"/>
                  </a:cubicBezTo>
                  <a:cubicBezTo>
                    <a:pt x="395" y="263"/>
                    <a:pt x="395" y="263"/>
                    <a:pt x="395" y="263"/>
                  </a:cubicBezTo>
                  <a:cubicBezTo>
                    <a:pt x="401" y="262"/>
                    <a:pt x="407" y="260"/>
                    <a:pt x="413" y="259"/>
                  </a:cubicBezTo>
                  <a:cubicBezTo>
                    <a:pt x="429" y="257"/>
                    <a:pt x="446" y="257"/>
                    <a:pt x="463" y="258"/>
                  </a:cubicBezTo>
                  <a:cubicBezTo>
                    <a:pt x="491" y="259"/>
                    <a:pt x="519" y="260"/>
                    <a:pt x="545" y="249"/>
                  </a:cubicBezTo>
                  <a:cubicBezTo>
                    <a:pt x="548" y="248"/>
                    <a:pt x="543" y="248"/>
                    <a:pt x="541" y="248"/>
                  </a:cubicBezTo>
                  <a:cubicBezTo>
                    <a:pt x="509" y="263"/>
                    <a:pt x="471" y="255"/>
                    <a:pt x="436" y="255"/>
                  </a:cubicBezTo>
                  <a:cubicBezTo>
                    <a:pt x="438" y="255"/>
                    <a:pt x="439" y="255"/>
                    <a:pt x="441" y="254"/>
                  </a:cubicBezTo>
                  <a:cubicBezTo>
                    <a:pt x="443" y="254"/>
                    <a:pt x="445" y="250"/>
                    <a:pt x="441" y="251"/>
                  </a:cubicBezTo>
                  <a:cubicBezTo>
                    <a:pt x="430" y="253"/>
                    <a:pt x="419" y="255"/>
                    <a:pt x="408" y="257"/>
                  </a:cubicBezTo>
                  <a:cubicBezTo>
                    <a:pt x="398" y="259"/>
                    <a:pt x="389" y="261"/>
                    <a:pt x="380" y="265"/>
                  </a:cubicBezTo>
                  <a:cubicBezTo>
                    <a:pt x="384" y="260"/>
                    <a:pt x="389" y="256"/>
                    <a:pt x="394" y="252"/>
                  </a:cubicBezTo>
                  <a:cubicBezTo>
                    <a:pt x="412" y="249"/>
                    <a:pt x="430" y="251"/>
                    <a:pt x="447" y="248"/>
                  </a:cubicBezTo>
                  <a:cubicBezTo>
                    <a:pt x="450" y="248"/>
                    <a:pt x="451" y="244"/>
                    <a:pt x="447" y="244"/>
                  </a:cubicBezTo>
                  <a:cubicBezTo>
                    <a:pt x="432" y="246"/>
                    <a:pt x="416" y="246"/>
                    <a:pt x="400" y="248"/>
                  </a:cubicBezTo>
                  <a:cubicBezTo>
                    <a:pt x="423" y="239"/>
                    <a:pt x="452" y="242"/>
                    <a:pt x="476" y="243"/>
                  </a:cubicBezTo>
                  <a:cubicBezTo>
                    <a:pt x="511" y="243"/>
                    <a:pt x="544" y="246"/>
                    <a:pt x="576" y="228"/>
                  </a:cubicBezTo>
                  <a:cubicBezTo>
                    <a:pt x="579" y="226"/>
                    <a:pt x="574" y="225"/>
                    <a:pt x="572" y="226"/>
                  </a:cubicBezTo>
                  <a:cubicBezTo>
                    <a:pt x="536" y="247"/>
                    <a:pt x="491" y="239"/>
                    <a:pt x="451" y="239"/>
                  </a:cubicBezTo>
                  <a:cubicBezTo>
                    <a:pt x="437" y="239"/>
                    <a:pt x="420" y="239"/>
                    <a:pt x="405" y="243"/>
                  </a:cubicBezTo>
                  <a:cubicBezTo>
                    <a:pt x="407" y="242"/>
                    <a:pt x="408" y="241"/>
                    <a:pt x="410" y="240"/>
                  </a:cubicBezTo>
                  <a:cubicBezTo>
                    <a:pt x="413" y="238"/>
                    <a:pt x="408" y="237"/>
                    <a:pt x="406" y="238"/>
                  </a:cubicBezTo>
                  <a:cubicBezTo>
                    <a:pt x="403" y="241"/>
                    <a:pt x="399" y="243"/>
                    <a:pt x="395" y="246"/>
                  </a:cubicBezTo>
                  <a:cubicBezTo>
                    <a:pt x="393" y="247"/>
                    <a:pt x="391" y="248"/>
                    <a:pt x="389" y="249"/>
                  </a:cubicBezTo>
                  <a:cubicBezTo>
                    <a:pt x="383" y="250"/>
                    <a:pt x="378" y="252"/>
                    <a:pt x="372" y="254"/>
                  </a:cubicBezTo>
                  <a:cubicBezTo>
                    <a:pt x="378" y="247"/>
                    <a:pt x="384" y="241"/>
                    <a:pt x="390" y="235"/>
                  </a:cubicBezTo>
                  <a:cubicBezTo>
                    <a:pt x="391" y="235"/>
                    <a:pt x="394" y="235"/>
                    <a:pt x="395" y="234"/>
                  </a:cubicBezTo>
                  <a:cubicBezTo>
                    <a:pt x="397" y="232"/>
                    <a:pt x="399" y="231"/>
                    <a:pt x="401" y="229"/>
                  </a:cubicBezTo>
                  <a:cubicBezTo>
                    <a:pt x="402" y="229"/>
                    <a:pt x="406" y="229"/>
                    <a:pt x="406" y="228"/>
                  </a:cubicBezTo>
                  <a:cubicBezTo>
                    <a:pt x="450" y="193"/>
                    <a:pt x="506" y="199"/>
                    <a:pt x="558" y="198"/>
                  </a:cubicBezTo>
                  <a:cubicBezTo>
                    <a:pt x="572" y="197"/>
                    <a:pt x="585" y="194"/>
                    <a:pt x="597" y="188"/>
                  </a:cubicBezTo>
                  <a:cubicBezTo>
                    <a:pt x="601" y="185"/>
                    <a:pt x="605" y="183"/>
                    <a:pt x="609" y="180"/>
                  </a:cubicBezTo>
                  <a:cubicBezTo>
                    <a:pt x="630" y="171"/>
                    <a:pt x="649" y="159"/>
                    <a:pt x="664" y="143"/>
                  </a:cubicBezTo>
                  <a:cubicBezTo>
                    <a:pt x="648" y="173"/>
                    <a:pt x="609" y="196"/>
                    <a:pt x="576" y="199"/>
                  </a:cubicBezTo>
                  <a:cubicBezTo>
                    <a:pt x="573" y="200"/>
                    <a:pt x="571" y="202"/>
                    <a:pt x="575" y="202"/>
                  </a:cubicBezTo>
                  <a:cubicBezTo>
                    <a:pt x="611" y="198"/>
                    <a:pt x="654" y="174"/>
                    <a:pt x="670" y="140"/>
                  </a:cubicBezTo>
                  <a:cubicBezTo>
                    <a:pt x="670" y="139"/>
                    <a:pt x="668" y="139"/>
                    <a:pt x="666" y="140"/>
                  </a:cubicBezTo>
                  <a:cubicBezTo>
                    <a:pt x="671" y="134"/>
                    <a:pt x="675" y="128"/>
                    <a:pt x="678" y="121"/>
                  </a:cubicBezTo>
                  <a:cubicBezTo>
                    <a:pt x="678" y="120"/>
                    <a:pt x="677" y="119"/>
                    <a:pt x="675" y="119"/>
                  </a:cubicBezTo>
                  <a:cubicBezTo>
                    <a:pt x="677" y="116"/>
                    <a:pt x="679" y="113"/>
                    <a:pt x="681" y="110"/>
                  </a:cubicBezTo>
                  <a:cubicBezTo>
                    <a:pt x="683" y="107"/>
                    <a:pt x="677" y="108"/>
                    <a:pt x="676" y="109"/>
                  </a:cubicBezTo>
                  <a:cubicBezTo>
                    <a:pt x="667" y="126"/>
                    <a:pt x="653" y="136"/>
                    <a:pt x="637" y="146"/>
                  </a:cubicBezTo>
                  <a:cubicBezTo>
                    <a:pt x="619" y="157"/>
                    <a:pt x="598" y="171"/>
                    <a:pt x="576" y="171"/>
                  </a:cubicBezTo>
                  <a:cubicBezTo>
                    <a:pt x="574" y="171"/>
                    <a:pt x="570" y="175"/>
                    <a:pt x="574" y="175"/>
                  </a:cubicBezTo>
                  <a:cubicBezTo>
                    <a:pt x="596" y="175"/>
                    <a:pt x="614" y="162"/>
                    <a:pt x="633" y="152"/>
                  </a:cubicBezTo>
                  <a:cubicBezTo>
                    <a:pt x="647" y="145"/>
                    <a:pt x="660" y="136"/>
                    <a:pt x="670" y="125"/>
                  </a:cubicBezTo>
                  <a:cubicBezTo>
                    <a:pt x="659" y="145"/>
                    <a:pt x="641" y="160"/>
                    <a:pt x="620" y="171"/>
                  </a:cubicBezTo>
                  <a:cubicBezTo>
                    <a:pt x="628" y="163"/>
                    <a:pt x="636" y="155"/>
                    <a:pt x="645" y="148"/>
                  </a:cubicBezTo>
                  <a:cubicBezTo>
                    <a:pt x="646" y="147"/>
                    <a:pt x="641" y="148"/>
                    <a:pt x="640" y="149"/>
                  </a:cubicBezTo>
                  <a:cubicBezTo>
                    <a:pt x="629" y="157"/>
                    <a:pt x="620" y="167"/>
                    <a:pt x="610" y="175"/>
                  </a:cubicBezTo>
                  <a:cubicBezTo>
                    <a:pt x="602" y="178"/>
                    <a:pt x="595" y="181"/>
                    <a:pt x="587" y="183"/>
                  </a:cubicBezTo>
                  <a:cubicBezTo>
                    <a:pt x="584" y="184"/>
                    <a:pt x="585" y="188"/>
                    <a:pt x="588" y="187"/>
                  </a:cubicBezTo>
                  <a:cubicBezTo>
                    <a:pt x="592" y="186"/>
                    <a:pt x="595" y="185"/>
                    <a:pt x="599" y="184"/>
                  </a:cubicBezTo>
                  <a:cubicBezTo>
                    <a:pt x="591" y="189"/>
                    <a:pt x="581" y="193"/>
                    <a:pt x="571" y="195"/>
                  </a:cubicBezTo>
                  <a:cubicBezTo>
                    <a:pt x="548" y="198"/>
                    <a:pt x="524" y="195"/>
                    <a:pt x="501" y="196"/>
                  </a:cubicBezTo>
                  <a:cubicBezTo>
                    <a:pt x="468" y="199"/>
                    <a:pt x="436" y="205"/>
                    <a:pt x="409" y="223"/>
                  </a:cubicBezTo>
                  <a:cubicBezTo>
                    <a:pt x="430" y="207"/>
                    <a:pt x="453" y="195"/>
                    <a:pt x="475" y="182"/>
                  </a:cubicBezTo>
                  <a:cubicBezTo>
                    <a:pt x="497" y="175"/>
                    <a:pt x="520" y="170"/>
                    <a:pt x="543" y="173"/>
                  </a:cubicBezTo>
                  <a:cubicBezTo>
                    <a:pt x="545" y="173"/>
                    <a:pt x="549" y="171"/>
                    <a:pt x="546" y="170"/>
                  </a:cubicBezTo>
                  <a:cubicBezTo>
                    <a:pt x="525" y="168"/>
                    <a:pt x="504" y="171"/>
                    <a:pt x="484" y="176"/>
                  </a:cubicBezTo>
                  <a:cubicBezTo>
                    <a:pt x="486" y="175"/>
                    <a:pt x="484" y="175"/>
                    <a:pt x="483" y="175"/>
                  </a:cubicBezTo>
                  <a:cubicBezTo>
                    <a:pt x="487" y="173"/>
                    <a:pt x="492" y="170"/>
                    <a:pt x="497" y="167"/>
                  </a:cubicBezTo>
                  <a:cubicBezTo>
                    <a:pt x="499" y="166"/>
                    <a:pt x="498" y="165"/>
                    <a:pt x="496" y="165"/>
                  </a:cubicBezTo>
                  <a:cubicBezTo>
                    <a:pt x="518" y="161"/>
                    <a:pt x="540" y="159"/>
                    <a:pt x="562" y="158"/>
                  </a:cubicBezTo>
                  <a:cubicBezTo>
                    <a:pt x="565" y="157"/>
                    <a:pt x="567" y="154"/>
                    <a:pt x="563" y="154"/>
                  </a:cubicBezTo>
                  <a:cubicBezTo>
                    <a:pt x="542" y="155"/>
                    <a:pt x="520" y="157"/>
                    <a:pt x="499" y="161"/>
                  </a:cubicBezTo>
                  <a:cubicBezTo>
                    <a:pt x="500" y="160"/>
                    <a:pt x="501" y="159"/>
                    <a:pt x="503" y="158"/>
                  </a:cubicBezTo>
                  <a:cubicBezTo>
                    <a:pt x="504" y="158"/>
                    <a:pt x="503" y="158"/>
                    <a:pt x="502" y="158"/>
                  </a:cubicBezTo>
                  <a:cubicBezTo>
                    <a:pt x="529" y="150"/>
                    <a:pt x="556" y="150"/>
                    <a:pt x="585" y="148"/>
                  </a:cubicBezTo>
                  <a:cubicBezTo>
                    <a:pt x="606" y="146"/>
                    <a:pt x="626" y="141"/>
                    <a:pt x="643" y="128"/>
                  </a:cubicBezTo>
                  <a:cubicBezTo>
                    <a:pt x="624" y="146"/>
                    <a:pt x="599" y="157"/>
                    <a:pt x="572" y="157"/>
                  </a:cubicBezTo>
                  <a:cubicBezTo>
                    <a:pt x="569" y="157"/>
                    <a:pt x="568" y="161"/>
                    <a:pt x="572" y="161"/>
                  </a:cubicBezTo>
                  <a:cubicBezTo>
                    <a:pt x="611" y="161"/>
                    <a:pt x="646" y="139"/>
                    <a:pt x="667" y="106"/>
                  </a:cubicBezTo>
                  <a:cubicBezTo>
                    <a:pt x="669" y="103"/>
                    <a:pt x="664" y="102"/>
                    <a:pt x="663" y="104"/>
                  </a:cubicBezTo>
                  <a:cubicBezTo>
                    <a:pt x="659" y="110"/>
                    <a:pt x="656" y="115"/>
                    <a:pt x="652" y="119"/>
                  </a:cubicBezTo>
                  <a:cubicBezTo>
                    <a:pt x="650" y="119"/>
                    <a:pt x="648" y="120"/>
                    <a:pt x="647" y="120"/>
                  </a:cubicBezTo>
                  <a:cubicBezTo>
                    <a:pt x="620" y="148"/>
                    <a:pt x="580" y="144"/>
                    <a:pt x="544" y="147"/>
                  </a:cubicBezTo>
                  <a:cubicBezTo>
                    <a:pt x="531" y="148"/>
                    <a:pt x="518" y="150"/>
                    <a:pt x="506" y="153"/>
                  </a:cubicBezTo>
                  <a:cubicBezTo>
                    <a:pt x="516" y="147"/>
                    <a:pt x="527" y="141"/>
                    <a:pt x="538" y="135"/>
                  </a:cubicBezTo>
                  <a:cubicBezTo>
                    <a:pt x="541" y="133"/>
                    <a:pt x="536" y="132"/>
                    <a:pt x="534" y="134"/>
                  </a:cubicBezTo>
                  <a:cubicBezTo>
                    <a:pt x="520" y="142"/>
                    <a:pt x="506" y="150"/>
                    <a:pt x="492" y="158"/>
                  </a:cubicBezTo>
                  <a:cubicBezTo>
                    <a:pt x="485" y="160"/>
                    <a:pt x="479" y="163"/>
                    <a:pt x="472" y="166"/>
                  </a:cubicBezTo>
                  <a:cubicBezTo>
                    <a:pt x="472" y="166"/>
                    <a:pt x="471" y="166"/>
                    <a:pt x="470" y="167"/>
                  </a:cubicBezTo>
                  <a:cubicBezTo>
                    <a:pt x="471" y="166"/>
                    <a:pt x="471" y="166"/>
                    <a:pt x="471" y="165"/>
                  </a:cubicBezTo>
                  <a:cubicBezTo>
                    <a:pt x="474" y="163"/>
                    <a:pt x="476" y="160"/>
                    <a:pt x="478" y="158"/>
                  </a:cubicBezTo>
                  <a:cubicBezTo>
                    <a:pt x="480" y="156"/>
                    <a:pt x="483" y="155"/>
                    <a:pt x="486" y="154"/>
                  </a:cubicBezTo>
                  <a:cubicBezTo>
                    <a:pt x="487" y="154"/>
                    <a:pt x="489" y="153"/>
                    <a:pt x="489" y="153"/>
                  </a:cubicBezTo>
                  <a:cubicBezTo>
                    <a:pt x="490" y="152"/>
                    <a:pt x="491" y="151"/>
                    <a:pt x="491" y="151"/>
                  </a:cubicBezTo>
                  <a:cubicBezTo>
                    <a:pt x="509" y="142"/>
                    <a:pt x="527" y="134"/>
                    <a:pt x="544" y="124"/>
                  </a:cubicBezTo>
                  <a:cubicBezTo>
                    <a:pt x="554" y="123"/>
                    <a:pt x="565" y="121"/>
                    <a:pt x="575" y="119"/>
                  </a:cubicBezTo>
                  <a:cubicBezTo>
                    <a:pt x="569" y="122"/>
                    <a:pt x="564" y="124"/>
                    <a:pt x="558" y="125"/>
                  </a:cubicBezTo>
                  <a:cubicBezTo>
                    <a:pt x="555" y="126"/>
                    <a:pt x="556" y="130"/>
                    <a:pt x="559" y="129"/>
                  </a:cubicBezTo>
                  <a:cubicBezTo>
                    <a:pt x="585" y="121"/>
                    <a:pt x="607" y="109"/>
                    <a:pt x="628" y="93"/>
                  </a:cubicBezTo>
                  <a:cubicBezTo>
                    <a:pt x="631" y="90"/>
                    <a:pt x="627" y="88"/>
                    <a:pt x="625" y="90"/>
                  </a:cubicBezTo>
                  <a:cubicBezTo>
                    <a:pt x="611" y="101"/>
                    <a:pt x="596" y="110"/>
                    <a:pt x="581" y="117"/>
                  </a:cubicBezTo>
                  <a:cubicBezTo>
                    <a:pt x="570" y="120"/>
                    <a:pt x="557" y="121"/>
                    <a:pt x="545" y="123"/>
                  </a:cubicBezTo>
                  <a:cubicBezTo>
                    <a:pt x="546" y="122"/>
                    <a:pt x="545" y="121"/>
                    <a:pt x="544" y="121"/>
                  </a:cubicBezTo>
                  <a:cubicBezTo>
                    <a:pt x="568" y="110"/>
                    <a:pt x="590" y="95"/>
                    <a:pt x="611" y="78"/>
                  </a:cubicBezTo>
                  <a:cubicBezTo>
                    <a:pt x="613" y="76"/>
                    <a:pt x="608" y="76"/>
                    <a:pt x="606" y="77"/>
                  </a:cubicBezTo>
                  <a:cubicBezTo>
                    <a:pt x="582" y="97"/>
                    <a:pt x="555" y="115"/>
                    <a:pt x="525" y="125"/>
                  </a:cubicBezTo>
                  <a:cubicBezTo>
                    <a:pt x="520" y="126"/>
                    <a:pt x="515" y="127"/>
                    <a:pt x="510" y="128"/>
                  </a:cubicBezTo>
                  <a:cubicBezTo>
                    <a:pt x="510" y="128"/>
                    <a:pt x="511" y="127"/>
                    <a:pt x="511" y="127"/>
                  </a:cubicBezTo>
                  <a:cubicBezTo>
                    <a:pt x="512" y="127"/>
                    <a:pt x="515" y="127"/>
                    <a:pt x="516" y="126"/>
                  </a:cubicBezTo>
                  <a:cubicBezTo>
                    <a:pt x="523" y="121"/>
                    <a:pt x="531" y="116"/>
                    <a:pt x="538" y="111"/>
                  </a:cubicBezTo>
                  <a:cubicBezTo>
                    <a:pt x="541" y="110"/>
                    <a:pt x="543" y="108"/>
                    <a:pt x="545" y="107"/>
                  </a:cubicBezTo>
                  <a:cubicBezTo>
                    <a:pt x="545" y="107"/>
                    <a:pt x="545" y="108"/>
                    <a:pt x="545" y="108"/>
                  </a:cubicBezTo>
                  <a:cubicBezTo>
                    <a:pt x="544" y="109"/>
                    <a:pt x="547" y="108"/>
                    <a:pt x="547" y="108"/>
                  </a:cubicBezTo>
                  <a:cubicBezTo>
                    <a:pt x="550" y="108"/>
                    <a:pt x="551" y="107"/>
                    <a:pt x="553" y="106"/>
                  </a:cubicBezTo>
                  <a:cubicBezTo>
                    <a:pt x="554" y="105"/>
                    <a:pt x="549" y="105"/>
                    <a:pt x="548" y="106"/>
                  </a:cubicBezTo>
                  <a:cubicBezTo>
                    <a:pt x="548" y="106"/>
                    <a:pt x="548" y="106"/>
                    <a:pt x="548" y="106"/>
                  </a:cubicBezTo>
                  <a:cubicBezTo>
                    <a:pt x="554" y="103"/>
                    <a:pt x="559" y="101"/>
                    <a:pt x="564" y="98"/>
                  </a:cubicBezTo>
                  <a:cubicBezTo>
                    <a:pt x="567" y="97"/>
                    <a:pt x="565" y="95"/>
                    <a:pt x="563" y="95"/>
                  </a:cubicBezTo>
                  <a:cubicBezTo>
                    <a:pt x="568" y="92"/>
                    <a:pt x="573" y="89"/>
                    <a:pt x="578" y="86"/>
                  </a:cubicBezTo>
                  <a:cubicBezTo>
                    <a:pt x="578" y="86"/>
                    <a:pt x="577" y="87"/>
                    <a:pt x="577" y="87"/>
                  </a:cubicBezTo>
                  <a:cubicBezTo>
                    <a:pt x="575" y="89"/>
                    <a:pt x="581" y="88"/>
                    <a:pt x="581" y="87"/>
                  </a:cubicBezTo>
                  <a:cubicBezTo>
                    <a:pt x="587" y="82"/>
                    <a:pt x="592" y="76"/>
                    <a:pt x="598" y="71"/>
                  </a:cubicBezTo>
                  <a:cubicBezTo>
                    <a:pt x="607" y="63"/>
                    <a:pt x="617" y="55"/>
                    <a:pt x="627" y="47"/>
                  </a:cubicBezTo>
                  <a:cubicBezTo>
                    <a:pt x="631" y="43"/>
                    <a:pt x="635" y="39"/>
                    <a:pt x="639" y="35"/>
                  </a:cubicBezTo>
                  <a:cubicBezTo>
                    <a:pt x="640" y="35"/>
                    <a:pt x="639" y="35"/>
                    <a:pt x="638" y="35"/>
                  </a:cubicBezTo>
                  <a:cubicBezTo>
                    <a:pt x="640" y="33"/>
                    <a:pt x="641" y="31"/>
                    <a:pt x="642" y="29"/>
                  </a:cubicBezTo>
                  <a:cubicBezTo>
                    <a:pt x="643" y="28"/>
                    <a:pt x="638" y="29"/>
                    <a:pt x="637" y="29"/>
                  </a:cubicBezTo>
                  <a:cubicBezTo>
                    <a:pt x="637" y="30"/>
                    <a:pt x="636" y="31"/>
                    <a:pt x="635" y="31"/>
                  </a:cubicBezTo>
                  <a:cubicBezTo>
                    <a:pt x="640" y="26"/>
                    <a:pt x="644" y="20"/>
                    <a:pt x="648" y="14"/>
                  </a:cubicBezTo>
                  <a:cubicBezTo>
                    <a:pt x="649" y="12"/>
                    <a:pt x="644" y="12"/>
                    <a:pt x="643" y="14"/>
                  </a:cubicBezTo>
                  <a:cubicBezTo>
                    <a:pt x="629" y="36"/>
                    <a:pt x="610" y="56"/>
                    <a:pt x="586" y="69"/>
                  </a:cubicBezTo>
                  <a:cubicBezTo>
                    <a:pt x="586" y="68"/>
                    <a:pt x="587" y="68"/>
                    <a:pt x="587" y="68"/>
                  </a:cubicBezTo>
                  <a:cubicBezTo>
                    <a:pt x="589" y="66"/>
                    <a:pt x="592" y="63"/>
                    <a:pt x="595" y="61"/>
                  </a:cubicBezTo>
                  <a:cubicBezTo>
                    <a:pt x="595" y="60"/>
                    <a:pt x="595" y="60"/>
                    <a:pt x="594" y="60"/>
                  </a:cubicBezTo>
                  <a:cubicBezTo>
                    <a:pt x="600" y="54"/>
                    <a:pt x="605" y="48"/>
                    <a:pt x="611" y="42"/>
                  </a:cubicBezTo>
                  <a:cubicBezTo>
                    <a:pt x="612" y="41"/>
                    <a:pt x="613" y="40"/>
                    <a:pt x="614" y="39"/>
                  </a:cubicBezTo>
                  <a:cubicBezTo>
                    <a:pt x="623" y="30"/>
                    <a:pt x="630" y="20"/>
                    <a:pt x="636" y="10"/>
                  </a:cubicBezTo>
                  <a:cubicBezTo>
                    <a:pt x="638" y="10"/>
                    <a:pt x="639" y="10"/>
                    <a:pt x="640" y="10"/>
                  </a:cubicBezTo>
                  <a:cubicBezTo>
                    <a:pt x="641" y="10"/>
                    <a:pt x="645" y="8"/>
                    <a:pt x="642" y="8"/>
                  </a:cubicBezTo>
                  <a:cubicBezTo>
                    <a:pt x="641" y="8"/>
                    <a:pt x="639" y="8"/>
                    <a:pt x="638" y="8"/>
                  </a:cubicBezTo>
                  <a:cubicBezTo>
                    <a:pt x="639" y="6"/>
                    <a:pt x="640" y="4"/>
                    <a:pt x="642" y="2"/>
                  </a:cubicBezTo>
                  <a:cubicBezTo>
                    <a:pt x="643" y="0"/>
                    <a:pt x="637" y="1"/>
                    <a:pt x="637" y="2"/>
                  </a:cubicBezTo>
                  <a:cubicBezTo>
                    <a:pt x="635" y="4"/>
                    <a:pt x="634" y="6"/>
                    <a:pt x="633" y="8"/>
                  </a:cubicBezTo>
                  <a:cubicBezTo>
                    <a:pt x="632" y="8"/>
                    <a:pt x="630" y="8"/>
                    <a:pt x="629" y="8"/>
                  </a:cubicBezTo>
                  <a:cubicBezTo>
                    <a:pt x="627" y="8"/>
                    <a:pt x="623" y="10"/>
                    <a:pt x="626" y="10"/>
                  </a:cubicBezTo>
                  <a:cubicBezTo>
                    <a:pt x="628" y="10"/>
                    <a:pt x="630" y="10"/>
                    <a:pt x="631" y="10"/>
                  </a:cubicBezTo>
                  <a:cubicBezTo>
                    <a:pt x="624" y="21"/>
                    <a:pt x="616" y="32"/>
                    <a:pt x="607" y="41"/>
                  </a:cubicBezTo>
                  <a:cubicBezTo>
                    <a:pt x="607" y="42"/>
                    <a:pt x="606" y="42"/>
                    <a:pt x="606" y="42"/>
                  </a:cubicBezTo>
                  <a:cubicBezTo>
                    <a:pt x="606" y="42"/>
                    <a:pt x="605" y="43"/>
                    <a:pt x="605" y="43"/>
                  </a:cubicBezTo>
                  <a:cubicBezTo>
                    <a:pt x="597" y="51"/>
                    <a:pt x="588" y="58"/>
                    <a:pt x="582" y="67"/>
                  </a:cubicBezTo>
                  <a:cubicBezTo>
                    <a:pt x="576" y="74"/>
                    <a:pt x="569" y="80"/>
                    <a:pt x="562" y="85"/>
                  </a:cubicBezTo>
                  <a:cubicBezTo>
                    <a:pt x="561" y="84"/>
                    <a:pt x="560" y="84"/>
                    <a:pt x="559" y="85"/>
                  </a:cubicBezTo>
                  <a:cubicBezTo>
                    <a:pt x="552" y="88"/>
                    <a:pt x="546" y="91"/>
                    <a:pt x="540" y="95"/>
                  </a:cubicBezTo>
                  <a:cubicBezTo>
                    <a:pt x="542" y="93"/>
                    <a:pt x="544" y="90"/>
                    <a:pt x="546" y="88"/>
                  </a:cubicBezTo>
                  <a:cubicBezTo>
                    <a:pt x="548" y="86"/>
                    <a:pt x="550" y="84"/>
                    <a:pt x="552" y="82"/>
                  </a:cubicBezTo>
                  <a:cubicBezTo>
                    <a:pt x="562" y="74"/>
                    <a:pt x="571" y="64"/>
                    <a:pt x="579" y="54"/>
                  </a:cubicBezTo>
                  <a:cubicBezTo>
                    <a:pt x="583" y="51"/>
                    <a:pt x="588" y="47"/>
                    <a:pt x="592" y="44"/>
                  </a:cubicBezTo>
                  <a:cubicBezTo>
                    <a:pt x="594" y="42"/>
                    <a:pt x="592" y="41"/>
                    <a:pt x="590" y="41"/>
                  </a:cubicBezTo>
                  <a:cubicBezTo>
                    <a:pt x="591" y="41"/>
                    <a:pt x="591" y="40"/>
                    <a:pt x="591" y="40"/>
                  </a:cubicBezTo>
                  <a:cubicBezTo>
                    <a:pt x="592" y="40"/>
                    <a:pt x="592" y="39"/>
                    <a:pt x="592" y="39"/>
                  </a:cubicBezTo>
                  <a:cubicBezTo>
                    <a:pt x="592" y="39"/>
                    <a:pt x="592" y="39"/>
                    <a:pt x="592" y="39"/>
                  </a:cubicBezTo>
                  <a:cubicBezTo>
                    <a:pt x="596" y="35"/>
                    <a:pt x="600" y="30"/>
                    <a:pt x="602" y="24"/>
                  </a:cubicBezTo>
                  <a:cubicBezTo>
                    <a:pt x="602" y="25"/>
                    <a:pt x="602" y="25"/>
                    <a:pt x="602" y="26"/>
                  </a:cubicBezTo>
                  <a:cubicBezTo>
                    <a:pt x="602" y="29"/>
                    <a:pt x="607" y="28"/>
                    <a:pt x="608" y="26"/>
                  </a:cubicBezTo>
                  <a:cubicBezTo>
                    <a:pt x="608" y="25"/>
                    <a:pt x="608" y="24"/>
                    <a:pt x="609" y="23"/>
                  </a:cubicBezTo>
                  <a:cubicBezTo>
                    <a:pt x="610" y="23"/>
                    <a:pt x="613" y="23"/>
                    <a:pt x="613" y="22"/>
                  </a:cubicBezTo>
                  <a:cubicBezTo>
                    <a:pt x="615" y="17"/>
                    <a:pt x="616" y="12"/>
                    <a:pt x="617" y="7"/>
                  </a:cubicBezTo>
                  <a:cubicBezTo>
                    <a:pt x="617" y="5"/>
                    <a:pt x="612" y="6"/>
                    <a:pt x="612" y="7"/>
                  </a:cubicBezTo>
                  <a:cubicBezTo>
                    <a:pt x="612" y="8"/>
                    <a:pt x="611" y="8"/>
                    <a:pt x="611" y="9"/>
                  </a:cubicBezTo>
                  <a:cubicBezTo>
                    <a:pt x="610" y="9"/>
                    <a:pt x="609" y="10"/>
                    <a:pt x="609" y="11"/>
                  </a:cubicBezTo>
                  <a:cubicBezTo>
                    <a:pt x="609" y="12"/>
                    <a:pt x="608" y="12"/>
                    <a:pt x="608" y="13"/>
                  </a:cubicBezTo>
                  <a:cubicBezTo>
                    <a:pt x="608" y="13"/>
                    <a:pt x="608" y="13"/>
                    <a:pt x="608" y="12"/>
                  </a:cubicBezTo>
                  <a:cubicBezTo>
                    <a:pt x="608" y="10"/>
                    <a:pt x="602" y="11"/>
                    <a:pt x="602" y="13"/>
                  </a:cubicBezTo>
                  <a:cubicBezTo>
                    <a:pt x="602" y="14"/>
                    <a:pt x="602" y="15"/>
                    <a:pt x="602" y="16"/>
                  </a:cubicBezTo>
                  <a:cubicBezTo>
                    <a:pt x="601" y="16"/>
                    <a:pt x="600" y="17"/>
                    <a:pt x="599" y="18"/>
                  </a:cubicBezTo>
                  <a:cubicBezTo>
                    <a:pt x="598" y="22"/>
                    <a:pt x="596" y="25"/>
                    <a:pt x="594" y="29"/>
                  </a:cubicBezTo>
                  <a:cubicBezTo>
                    <a:pt x="595" y="26"/>
                    <a:pt x="595" y="23"/>
                    <a:pt x="595" y="20"/>
                  </a:cubicBezTo>
                  <a:cubicBezTo>
                    <a:pt x="596" y="17"/>
                    <a:pt x="590" y="18"/>
                    <a:pt x="590" y="20"/>
                  </a:cubicBezTo>
                  <a:cubicBezTo>
                    <a:pt x="589" y="26"/>
                    <a:pt x="588" y="32"/>
                    <a:pt x="587" y="38"/>
                  </a:cubicBezTo>
                  <a:cubicBezTo>
                    <a:pt x="587" y="39"/>
                    <a:pt x="587" y="39"/>
                    <a:pt x="587" y="39"/>
                  </a:cubicBezTo>
                  <a:cubicBezTo>
                    <a:pt x="587" y="39"/>
                    <a:pt x="587" y="40"/>
                    <a:pt x="586" y="40"/>
                  </a:cubicBezTo>
                  <a:cubicBezTo>
                    <a:pt x="583" y="43"/>
                    <a:pt x="580" y="47"/>
                    <a:pt x="577" y="50"/>
                  </a:cubicBezTo>
                  <a:cubicBezTo>
                    <a:pt x="552" y="71"/>
                    <a:pt x="526" y="91"/>
                    <a:pt x="502" y="112"/>
                  </a:cubicBezTo>
                  <a:cubicBezTo>
                    <a:pt x="474" y="137"/>
                    <a:pt x="447" y="164"/>
                    <a:pt x="420" y="190"/>
                  </a:cubicBezTo>
                  <a:cubicBezTo>
                    <a:pt x="366" y="244"/>
                    <a:pt x="314" y="300"/>
                    <a:pt x="262" y="357"/>
                  </a:cubicBezTo>
                  <a:cubicBezTo>
                    <a:pt x="237" y="384"/>
                    <a:pt x="212" y="412"/>
                    <a:pt x="187" y="440"/>
                  </a:cubicBezTo>
                  <a:cubicBezTo>
                    <a:pt x="185" y="442"/>
                    <a:pt x="183" y="444"/>
                    <a:pt x="182" y="447"/>
                  </a:cubicBezTo>
                  <a:cubicBezTo>
                    <a:pt x="181" y="447"/>
                    <a:pt x="181" y="447"/>
                    <a:pt x="181" y="447"/>
                  </a:cubicBezTo>
                  <a:cubicBezTo>
                    <a:pt x="182" y="445"/>
                    <a:pt x="182" y="443"/>
                    <a:pt x="183" y="441"/>
                  </a:cubicBezTo>
                  <a:cubicBezTo>
                    <a:pt x="183" y="439"/>
                    <a:pt x="178" y="441"/>
                    <a:pt x="178" y="442"/>
                  </a:cubicBezTo>
                  <a:cubicBezTo>
                    <a:pt x="178" y="442"/>
                    <a:pt x="178" y="442"/>
                    <a:pt x="178" y="442"/>
                  </a:cubicBezTo>
                  <a:cubicBezTo>
                    <a:pt x="178" y="441"/>
                    <a:pt x="178" y="441"/>
                    <a:pt x="178" y="441"/>
                  </a:cubicBezTo>
                  <a:cubicBezTo>
                    <a:pt x="179" y="439"/>
                    <a:pt x="173" y="440"/>
                    <a:pt x="173" y="442"/>
                  </a:cubicBezTo>
                  <a:cubicBezTo>
                    <a:pt x="170" y="445"/>
                    <a:pt x="168" y="449"/>
                    <a:pt x="167" y="452"/>
                  </a:cubicBezTo>
                  <a:cubicBezTo>
                    <a:pt x="167" y="452"/>
                    <a:pt x="167" y="451"/>
                    <a:pt x="168" y="450"/>
                  </a:cubicBezTo>
                  <a:cubicBezTo>
                    <a:pt x="168" y="450"/>
                    <a:pt x="168" y="450"/>
                    <a:pt x="168" y="450"/>
                  </a:cubicBezTo>
                  <a:cubicBezTo>
                    <a:pt x="168" y="449"/>
                    <a:pt x="168" y="449"/>
                    <a:pt x="168" y="448"/>
                  </a:cubicBezTo>
                  <a:cubicBezTo>
                    <a:pt x="173" y="438"/>
                    <a:pt x="177" y="428"/>
                    <a:pt x="179" y="416"/>
                  </a:cubicBezTo>
                  <a:cubicBezTo>
                    <a:pt x="179" y="416"/>
                    <a:pt x="178" y="416"/>
                    <a:pt x="178" y="416"/>
                  </a:cubicBezTo>
                  <a:cubicBezTo>
                    <a:pt x="183" y="388"/>
                    <a:pt x="184" y="361"/>
                    <a:pt x="196" y="335"/>
                  </a:cubicBezTo>
                  <a:cubicBezTo>
                    <a:pt x="200" y="327"/>
                    <a:pt x="204" y="319"/>
                    <a:pt x="209" y="312"/>
                  </a:cubicBezTo>
                  <a:cubicBezTo>
                    <a:pt x="204" y="321"/>
                    <a:pt x="200" y="331"/>
                    <a:pt x="197" y="340"/>
                  </a:cubicBezTo>
                  <a:cubicBezTo>
                    <a:pt x="184" y="371"/>
                    <a:pt x="180" y="401"/>
                    <a:pt x="179" y="434"/>
                  </a:cubicBezTo>
                  <a:cubicBezTo>
                    <a:pt x="179" y="436"/>
                    <a:pt x="185" y="435"/>
                    <a:pt x="185" y="433"/>
                  </a:cubicBezTo>
                  <a:cubicBezTo>
                    <a:pt x="185" y="402"/>
                    <a:pt x="189" y="374"/>
                    <a:pt x="200" y="345"/>
                  </a:cubicBezTo>
                  <a:cubicBezTo>
                    <a:pt x="210" y="317"/>
                    <a:pt x="224" y="289"/>
                    <a:pt x="243" y="265"/>
                  </a:cubicBezTo>
                  <a:cubicBezTo>
                    <a:pt x="240" y="272"/>
                    <a:pt x="237" y="279"/>
                    <a:pt x="234" y="285"/>
                  </a:cubicBezTo>
                  <a:cubicBezTo>
                    <a:pt x="229" y="293"/>
                    <a:pt x="225" y="301"/>
                    <a:pt x="221" y="309"/>
                  </a:cubicBezTo>
                  <a:cubicBezTo>
                    <a:pt x="217" y="316"/>
                    <a:pt x="213" y="324"/>
                    <a:pt x="210" y="331"/>
                  </a:cubicBezTo>
                  <a:cubicBezTo>
                    <a:pt x="206" y="339"/>
                    <a:pt x="203" y="347"/>
                    <a:pt x="200" y="356"/>
                  </a:cubicBezTo>
                  <a:cubicBezTo>
                    <a:pt x="199" y="359"/>
                    <a:pt x="197" y="363"/>
                    <a:pt x="195" y="366"/>
                  </a:cubicBezTo>
                  <a:cubicBezTo>
                    <a:pt x="195" y="367"/>
                    <a:pt x="196" y="367"/>
                    <a:pt x="197" y="367"/>
                  </a:cubicBezTo>
                  <a:cubicBezTo>
                    <a:pt x="196" y="370"/>
                    <a:pt x="195" y="372"/>
                    <a:pt x="195" y="375"/>
                  </a:cubicBezTo>
                  <a:cubicBezTo>
                    <a:pt x="193" y="381"/>
                    <a:pt x="193" y="387"/>
                    <a:pt x="193" y="394"/>
                  </a:cubicBezTo>
                  <a:cubicBezTo>
                    <a:pt x="193" y="404"/>
                    <a:pt x="202" y="412"/>
                    <a:pt x="195" y="422"/>
                  </a:cubicBezTo>
                  <a:cubicBezTo>
                    <a:pt x="194" y="424"/>
                    <a:pt x="199" y="423"/>
                    <a:pt x="200" y="422"/>
                  </a:cubicBezTo>
                  <a:cubicBezTo>
                    <a:pt x="206" y="412"/>
                    <a:pt x="200" y="403"/>
                    <a:pt x="198" y="392"/>
                  </a:cubicBezTo>
                  <a:cubicBezTo>
                    <a:pt x="196" y="382"/>
                    <a:pt x="200" y="370"/>
                    <a:pt x="204" y="359"/>
                  </a:cubicBezTo>
                  <a:cubicBezTo>
                    <a:pt x="217" y="332"/>
                    <a:pt x="227" y="304"/>
                    <a:pt x="243" y="278"/>
                  </a:cubicBezTo>
                  <a:cubicBezTo>
                    <a:pt x="259" y="254"/>
                    <a:pt x="276" y="233"/>
                    <a:pt x="285" y="206"/>
                  </a:cubicBezTo>
                  <a:cubicBezTo>
                    <a:pt x="294" y="197"/>
                    <a:pt x="302" y="187"/>
                    <a:pt x="312" y="178"/>
                  </a:cubicBezTo>
                  <a:cubicBezTo>
                    <a:pt x="303" y="211"/>
                    <a:pt x="280" y="235"/>
                    <a:pt x="264" y="263"/>
                  </a:cubicBezTo>
                  <a:cubicBezTo>
                    <a:pt x="248" y="294"/>
                    <a:pt x="236" y="327"/>
                    <a:pt x="237" y="362"/>
                  </a:cubicBezTo>
                  <a:cubicBezTo>
                    <a:pt x="237" y="365"/>
                    <a:pt x="243" y="364"/>
                    <a:pt x="242" y="362"/>
                  </a:cubicBezTo>
                  <a:cubicBezTo>
                    <a:pt x="241" y="324"/>
                    <a:pt x="256" y="288"/>
                    <a:pt x="274" y="256"/>
                  </a:cubicBezTo>
                  <a:cubicBezTo>
                    <a:pt x="290" y="228"/>
                    <a:pt x="311" y="207"/>
                    <a:pt x="318" y="175"/>
                  </a:cubicBezTo>
                  <a:cubicBezTo>
                    <a:pt x="318" y="174"/>
                    <a:pt x="317" y="173"/>
                    <a:pt x="316" y="174"/>
                  </a:cubicBezTo>
                  <a:cubicBezTo>
                    <a:pt x="315" y="173"/>
                    <a:pt x="313" y="173"/>
                    <a:pt x="311" y="173"/>
                  </a:cubicBezTo>
                  <a:cubicBezTo>
                    <a:pt x="300" y="182"/>
                    <a:pt x="292" y="194"/>
                    <a:pt x="282" y="203"/>
                  </a:cubicBezTo>
                  <a:cubicBezTo>
                    <a:pt x="281" y="204"/>
                    <a:pt x="280" y="204"/>
                    <a:pt x="280" y="205"/>
                  </a:cubicBezTo>
                  <a:cubicBezTo>
                    <a:pt x="280" y="205"/>
                    <a:pt x="280" y="205"/>
                    <a:pt x="280" y="205"/>
                  </a:cubicBezTo>
                  <a:cubicBezTo>
                    <a:pt x="277" y="207"/>
                    <a:pt x="275" y="209"/>
                    <a:pt x="272" y="211"/>
                  </a:cubicBezTo>
                  <a:cubicBezTo>
                    <a:pt x="272" y="211"/>
                    <a:pt x="271" y="211"/>
                    <a:pt x="271" y="211"/>
                  </a:cubicBezTo>
                  <a:cubicBezTo>
                    <a:pt x="257" y="212"/>
                    <a:pt x="245" y="220"/>
                    <a:pt x="235" y="228"/>
                  </a:cubicBezTo>
                  <a:cubicBezTo>
                    <a:pt x="222" y="239"/>
                    <a:pt x="208" y="254"/>
                    <a:pt x="205" y="271"/>
                  </a:cubicBezTo>
                  <a:cubicBezTo>
                    <a:pt x="205" y="273"/>
                    <a:pt x="210" y="272"/>
                    <a:pt x="210" y="270"/>
                  </a:cubicBezTo>
                  <a:cubicBezTo>
                    <a:pt x="213" y="258"/>
                    <a:pt x="220" y="249"/>
                    <a:pt x="228" y="240"/>
                  </a:cubicBezTo>
                  <a:cubicBezTo>
                    <a:pt x="238" y="229"/>
                    <a:pt x="253" y="214"/>
                    <a:pt x="269" y="214"/>
                  </a:cubicBezTo>
                  <a:cubicBezTo>
                    <a:pt x="269" y="213"/>
                    <a:pt x="270" y="213"/>
                    <a:pt x="271" y="213"/>
                  </a:cubicBezTo>
                  <a:cubicBezTo>
                    <a:pt x="271" y="214"/>
                    <a:pt x="274" y="214"/>
                    <a:pt x="275" y="213"/>
                  </a:cubicBezTo>
                  <a:cubicBezTo>
                    <a:pt x="276" y="213"/>
                    <a:pt x="277" y="212"/>
                    <a:pt x="277" y="212"/>
                  </a:cubicBezTo>
                  <a:cubicBezTo>
                    <a:pt x="271" y="231"/>
                    <a:pt x="260" y="247"/>
                    <a:pt x="248" y="264"/>
                  </a:cubicBezTo>
                  <a:cubicBezTo>
                    <a:pt x="250" y="259"/>
                    <a:pt x="252" y="254"/>
                    <a:pt x="253" y="249"/>
                  </a:cubicBezTo>
                  <a:cubicBezTo>
                    <a:pt x="253" y="247"/>
                    <a:pt x="248" y="248"/>
                    <a:pt x="247" y="249"/>
                  </a:cubicBezTo>
                  <a:cubicBezTo>
                    <a:pt x="246" y="254"/>
                    <a:pt x="245" y="258"/>
                    <a:pt x="244" y="262"/>
                  </a:cubicBezTo>
                  <a:cubicBezTo>
                    <a:pt x="243" y="261"/>
                    <a:pt x="240" y="261"/>
                    <a:pt x="239" y="262"/>
                  </a:cubicBezTo>
                  <a:cubicBezTo>
                    <a:pt x="238" y="264"/>
                    <a:pt x="237" y="266"/>
                    <a:pt x="235" y="268"/>
                  </a:cubicBezTo>
                  <a:cubicBezTo>
                    <a:pt x="235" y="268"/>
                    <a:pt x="235" y="268"/>
                    <a:pt x="235" y="268"/>
                  </a:cubicBezTo>
                  <a:cubicBezTo>
                    <a:pt x="219" y="292"/>
                    <a:pt x="201" y="313"/>
                    <a:pt x="189" y="339"/>
                  </a:cubicBezTo>
                  <a:cubicBezTo>
                    <a:pt x="180" y="358"/>
                    <a:pt x="178" y="380"/>
                    <a:pt x="175" y="401"/>
                  </a:cubicBezTo>
                  <a:cubicBezTo>
                    <a:pt x="175" y="400"/>
                    <a:pt x="175" y="400"/>
                    <a:pt x="175" y="399"/>
                  </a:cubicBezTo>
                  <a:cubicBezTo>
                    <a:pt x="175" y="398"/>
                    <a:pt x="170" y="399"/>
                    <a:pt x="170" y="401"/>
                  </a:cubicBezTo>
                  <a:cubicBezTo>
                    <a:pt x="169" y="417"/>
                    <a:pt x="166" y="433"/>
                    <a:pt x="163" y="450"/>
                  </a:cubicBezTo>
                  <a:cubicBezTo>
                    <a:pt x="163" y="450"/>
                    <a:pt x="163" y="450"/>
                    <a:pt x="163" y="450"/>
                  </a:cubicBezTo>
                  <a:cubicBezTo>
                    <a:pt x="162" y="451"/>
                    <a:pt x="161" y="453"/>
                    <a:pt x="160" y="455"/>
                  </a:cubicBezTo>
                  <a:cubicBezTo>
                    <a:pt x="161" y="448"/>
                    <a:pt x="162" y="442"/>
                    <a:pt x="163" y="436"/>
                  </a:cubicBezTo>
                  <a:cubicBezTo>
                    <a:pt x="163" y="434"/>
                    <a:pt x="164" y="432"/>
                    <a:pt x="165" y="431"/>
                  </a:cubicBezTo>
                  <a:cubicBezTo>
                    <a:pt x="165" y="430"/>
                    <a:pt x="164" y="430"/>
                    <a:pt x="164" y="429"/>
                  </a:cubicBezTo>
                  <a:cubicBezTo>
                    <a:pt x="168" y="398"/>
                    <a:pt x="171" y="366"/>
                    <a:pt x="181" y="337"/>
                  </a:cubicBezTo>
                  <a:cubicBezTo>
                    <a:pt x="191" y="318"/>
                    <a:pt x="205" y="301"/>
                    <a:pt x="217" y="283"/>
                  </a:cubicBezTo>
                  <a:cubicBezTo>
                    <a:pt x="218" y="280"/>
                    <a:pt x="213" y="281"/>
                    <a:pt x="211" y="282"/>
                  </a:cubicBezTo>
                  <a:cubicBezTo>
                    <a:pt x="204" y="294"/>
                    <a:pt x="196" y="305"/>
                    <a:pt x="189" y="316"/>
                  </a:cubicBezTo>
                  <a:cubicBezTo>
                    <a:pt x="196" y="300"/>
                    <a:pt x="206" y="285"/>
                    <a:pt x="219" y="271"/>
                  </a:cubicBezTo>
                  <a:cubicBezTo>
                    <a:pt x="222" y="269"/>
                    <a:pt x="217" y="268"/>
                    <a:pt x="215" y="270"/>
                  </a:cubicBezTo>
                  <a:cubicBezTo>
                    <a:pt x="194" y="290"/>
                    <a:pt x="182" y="314"/>
                    <a:pt x="175" y="339"/>
                  </a:cubicBezTo>
                  <a:cubicBezTo>
                    <a:pt x="172" y="343"/>
                    <a:pt x="170" y="348"/>
                    <a:pt x="168" y="352"/>
                  </a:cubicBezTo>
                  <a:cubicBezTo>
                    <a:pt x="156" y="381"/>
                    <a:pt x="159" y="414"/>
                    <a:pt x="155" y="444"/>
                  </a:cubicBezTo>
                  <a:cubicBezTo>
                    <a:pt x="155" y="445"/>
                    <a:pt x="155" y="445"/>
                    <a:pt x="156" y="445"/>
                  </a:cubicBezTo>
                  <a:cubicBezTo>
                    <a:pt x="154" y="455"/>
                    <a:pt x="153" y="465"/>
                    <a:pt x="150" y="474"/>
                  </a:cubicBezTo>
                  <a:cubicBezTo>
                    <a:pt x="150" y="477"/>
                    <a:pt x="155" y="476"/>
                    <a:pt x="156" y="474"/>
                  </a:cubicBezTo>
                  <a:cubicBezTo>
                    <a:pt x="156" y="473"/>
                    <a:pt x="156" y="473"/>
                    <a:pt x="156" y="472"/>
                  </a:cubicBezTo>
                  <a:cubicBezTo>
                    <a:pt x="157" y="472"/>
                    <a:pt x="159" y="471"/>
                    <a:pt x="159" y="471"/>
                  </a:cubicBezTo>
                  <a:cubicBezTo>
                    <a:pt x="162" y="467"/>
                    <a:pt x="165" y="464"/>
                    <a:pt x="167" y="460"/>
                  </a:cubicBezTo>
                  <a:cubicBezTo>
                    <a:pt x="169" y="457"/>
                    <a:pt x="172" y="454"/>
                    <a:pt x="174" y="452"/>
                  </a:cubicBezTo>
                  <a:cubicBezTo>
                    <a:pt x="173" y="454"/>
                    <a:pt x="172" y="456"/>
                    <a:pt x="171" y="457"/>
                  </a:cubicBezTo>
                  <a:cubicBezTo>
                    <a:pt x="169" y="460"/>
                    <a:pt x="167" y="463"/>
                    <a:pt x="166" y="465"/>
                  </a:cubicBezTo>
                  <a:cubicBezTo>
                    <a:pt x="166" y="465"/>
                    <a:pt x="166" y="465"/>
                    <a:pt x="166" y="466"/>
                  </a:cubicBezTo>
                  <a:cubicBezTo>
                    <a:pt x="166" y="466"/>
                    <a:pt x="166" y="466"/>
                    <a:pt x="166" y="466"/>
                  </a:cubicBezTo>
                  <a:cubicBezTo>
                    <a:pt x="166" y="466"/>
                    <a:pt x="165" y="466"/>
                    <a:pt x="165" y="466"/>
                  </a:cubicBezTo>
                  <a:cubicBezTo>
                    <a:pt x="165" y="466"/>
                    <a:pt x="165" y="466"/>
                    <a:pt x="166" y="466"/>
                  </a:cubicBezTo>
                  <a:cubicBezTo>
                    <a:pt x="149" y="487"/>
                    <a:pt x="133" y="508"/>
                    <a:pt x="118" y="530"/>
                  </a:cubicBezTo>
                  <a:cubicBezTo>
                    <a:pt x="115" y="533"/>
                    <a:pt x="113" y="536"/>
                    <a:pt x="110" y="540"/>
                  </a:cubicBezTo>
                  <a:cubicBezTo>
                    <a:pt x="110" y="540"/>
                    <a:pt x="110" y="540"/>
                    <a:pt x="110" y="540"/>
                  </a:cubicBezTo>
                  <a:cubicBezTo>
                    <a:pt x="106" y="513"/>
                    <a:pt x="97" y="489"/>
                    <a:pt x="103" y="462"/>
                  </a:cubicBezTo>
                  <a:cubicBezTo>
                    <a:pt x="107" y="440"/>
                    <a:pt x="117" y="420"/>
                    <a:pt x="114" y="397"/>
                  </a:cubicBezTo>
                  <a:cubicBezTo>
                    <a:pt x="114" y="396"/>
                    <a:pt x="109" y="397"/>
                    <a:pt x="109" y="398"/>
                  </a:cubicBezTo>
                  <a:cubicBezTo>
                    <a:pt x="112" y="422"/>
                    <a:pt x="101" y="444"/>
                    <a:pt x="96" y="467"/>
                  </a:cubicBezTo>
                  <a:cubicBezTo>
                    <a:pt x="92" y="493"/>
                    <a:pt x="101" y="516"/>
                    <a:pt x="105" y="541"/>
                  </a:cubicBezTo>
                  <a:cubicBezTo>
                    <a:pt x="105" y="542"/>
                    <a:pt x="108" y="541"/>
                    <a:pt x="110" y="540"/>
                  </a:cubicBezTo>
                  <a:cubicBezTo>
                    <a:pt x="92" y="564"/>
                    <a:pt x="75" y="587"/>
                    <a:pt x="61" y="612"/>
                  </a:cubicBezTo>
                  <a:cubicBezTo>
                    <a:pt x="43" y="642"/>
                    <a:pt x="26" y="673"/>
                    <a:pt x="2" y="699"/>
                  </a:cubicBezTo>
                  <a:cubicBezTo>
                    <a:pt x="0" y="702"/>
                    <a:pt x="5" y="702"/>
                    <a:pt x="7" y="701"/>
                  </a:cubicBezTo>
                  <a:cubicBezTo>
                    <a:pt x="7" y="700"/>
                    <a:pt x="7" y="700"/>
                    <a:pt x="8" y="699"/>
                  </a:cubicBezTo>
                  <a:cubicBezTo>
                    <a:pt x="9" y="699"/>
                    <a:pt x="9" y="699"/>
                    <a:pt x="9" y="699"/>
                  </a:cubicBezTo>
                  <a:cubicBezTo>
                    <a:pt x="39" y="680"/>
                    <a:pt x="62" y="655"/>
                    <a:pt x="82" y="626"/>
                  </a:cubicBezTo>
                  <a:cubicBezTo>
                    <a:pt x="103" y="596"/>
                    <a:pt x="119" y="562"/>
                    <a:pt x="139" y="531"/>
                  </a:cubicBezTo>
                  <a:cubicBezTo>
                    <a:pt x="165" y="520"/>
                    <a:pt x="186" y="501"/>
                    <a:pt x="210" y="489"/>
                  </a:cubicBezTo>
                  <a:close/>
                  <a:moveTo>
                    <a:pt x="413" y="382"/>
                  </a:moveTo>
                  <a:cubicBezTo>
                    <a:pt x="424" y="380"/>
                    <a:pt x="436" y="375"/>
                    <a:pt x="447" y="370"/>
                  </a:cubicBezTo>
                  <a:cubicBezTo>
                    <a:pt x="447" y="369"/>
                    <a:pt x="447" y="369"/>
                    <a:pt x="448" y="369"/>
                  </a:cubicBezTo>
                  <a:cubicBezTo>
                    <a:pt x="450" y="368"/>
                    <a:pt x="453" y="367"/>
                    <a:pt x="455" y="366"/>
                  </a:cubicBezTo>
                  <a:cubicBezTo>
                    <a:pt x="444" y="377"/>
                    <a:pt x="428" y="381"/>
                    <a:pt x="413" y="382"/>
                  </a:cubicBezTo>
                  <a:close/>
                  <a:moveTo>
                    <a:pt x="217" y="482"/>
                  </a:moveTo>
                  <a:cubicBezTo>
                    <a:pt x="190" y="492"/>
                    <a:pt x="169" y="513"/>
                    <a:pt x="143" y="526"/>
                  </a:cubicBezTo>
                  <a:cubicBezTo>
                    <a:pt x="148" y="519"/>
                    <a:pt x="153" y="512"/>
                    <a:pt x="158" y="505"/>
                  </a:cubicBezTo>
                  <a:cubicBezTo>
                    <a:pt x="159" y="505"/>
                    <a:pt x="161" y="505"/>
                    <a:pt x="161" y="505"/>
                  </a:cubicBezTo>
                  <a:cubicBezTo>
                    <a:pt x="196" y="476"/>
                    <a:pt x="241" y="468"/>
                    <a:pt x="285" y="464"/>
                  </a:cubicBezTo>
                  <a:cubicBezTo>
                    <a:pt x="262" y="469"/>
                    <a:pt x="239" y="473"/>
                    <a:pt x="217" y="482"/>
                  </a:cubicBezTo>
                  <a:close/>
                  <a:moveTo>
                    <a:pt x="583" y="73"/>
                  </a:moveTo>
                  <a:cubicBezTo>
                    <a:pt x="585" y="72"/>
                    <a:pt x="588" y="71"/>
                    <a:pt x="590" y="69"/>
                  </a:cubicBezTo>
                  <a:cubicBezTo>
                    <a:pt x="588" y="71"/>
                    <a:pt x="586" y="73"/>
                    <a:pt x="584" y="74"/>
                  </a:cubicBezTo>
                  <a:cubicBezTo>
                    <a:pt x="578" y="79"/>
                    <a:pt x="572" y="83"/>
                    <a:pt x="566" y="88"/>
                  </a:cubicBezTo>
                  <a:cubicBezTo>
                    <a:pt x="571" y="83"/>
                    <a:pt x="576" y="78"/>
                    <a:pt x="581" y="73"/>
                  </a:cubicBezTo>
                  <a:cubicBezTo>
                    <a:pt x="582" y="73"/>
                    <a:pt x="583" y="73"/>
                    <a:pt x="583" y="73"/>
                  </a:cubicBezTo>
                  <a:close/>
                  <a:moveTo>
                    <a:pt x="483" y="150"/>
                  </a:moveTo>
                  <a:cubicBezTo>
                    <a:pt x="485" y="149"/>
                    <a:pt x="486" y="147"/>
                    <a:pt x="488" y="145"/>
                  </a:cubicBezTo>
                  <a:cubicBezTo>
                    <a:pt x="487" y="147"/>
                    <a:pt x="487" y="148"/>
                    <a:pt x="486" y="149"/>
                  </a:cubicBezTo>
                  <a:cubicBezTo>
                    <a:pt x="485" y="149"/>
                    <a:pt x="484" y="150"/>
                    <a:pt x="483" y="150"/>
                  </a:cubicBezTo>
                  <a:close/>
                  <a:moveTo>
                    <a:pt x="428" y="200"/>
                  </a:moveTo>
                  <a:cubicBezTo>
                    <a:pt x="430" y="200"/>
                    <a:pt x="432" y="199"/>
                    <a:pt x="434" y="198"/>
                  </a:cubicBezTo>
                  <a:cubicBezTo>
                    <a:pt x="430" y="200"/>
                    <a:pt x="427" y="202"/>
                    <a:pt x="423" y="204"/>
                  </a:cubicBezTo>
                  <a:cubicBezTo>
                    <a:pt x="425" y="203"/>
                    <a:pt x="426" y="202"/>
                    <a:pt x="428" y="200"/>
                  </a:cubicBezTo>
                  <a:close/>
                  <a:moveTo>
                    <a:pt x="454" y="186"/>
                  </a:moveTo>
                  <a:cubicBezTo>
                    <a:pt x="454" y="186"/>
                    <a:pt x="455" y="186"/>
                    <a:pt x="455" y="185"/>
                  </a:cubicBezTo>
                  <a:cubicBezTo>
                    <a:pt x="455" y="186"/>
                    <a:pt x="454" y="186"/>
                    <a:pt x="454" y="186"/>
                  </a:cubicBezTo>
                  <a:cubicBezTo>
                    <a:pt x="454" y="186"/>
                    <a:pt x="454" y="186"/>
                    <a:pt x="454" y="186"/>
                  </a:cubicBezTo>
                  <a:close/>
                  <a:moveTo>
                    <a:pt x="436" y="193"/>
                  </a:moveTo>
                  <a:cubicBezTo>
                    <a:pt x="442" y="187"/>
                    <a:pt x="449" y="181"/>
                    <a:pt x="455" y="175"/>
                  </a:cubicBezTo>
                  <a:cubicBezTo>
                    <a:pt x="455" y="175"/>
                    <a:pt x="456" y="175"/>
                    <a:pt x="456" y="175"/>
                  </a:cubicBezTo>
                  <a:cubicBezTo>
                    <a:pt x="456" y="175"/>
                    <a:pt x="456" y="176"/>
                    <a:pt x="455" y="176"/>
                  </a:cubicBezTo>
                  <a:cubicBezTo>
                    <a:pt x="455" y="178"/>
                    <a:pt x="460" y="176"/>
                    <a:pt x="461" y="175"/>
                  </a:cubicBezTo>
                  <a:cubicBezTo>
                    <a:pt x="461" y="175"/>
                    <a:pt x="462" y="174"/>
                    <a:pt x="463" y="174"/>
                  </a:cubicBezTo>
                  <a:cubicBezTo>
                    <a:pt x="463" y="174"/>
                    <a:pt x="464" y="174"/>
                    <a:pt x="464" y="173"/>
                  </a:cubicBezTo>
                  <a:cubicBezTo>
                    <a:pt x="460" y="176"/>
                    <a:pt x="456" y="178"/>
                    <a:pt x="452" y="181"/>
                  </a:cubicBezTo>
                  <a:cubicBezTo>
                    <a:pt x="448" y="183"/>
                    <a:pt x="453" y="183"/>
                    <a:pt x="455" y="182"/>
                  </a:cubicBezTo>
                  <a:cubicBezTo>
                    <a:pt x="463" y="178"/>
                    <a:pt x="472" y="173"/>
                    <a:pt x="480" y="168"/>
                  </a:cubicBezTo>
                  <a:cubicBezTo>
                    <a:pt x="481" y="168"/>
                    <a:pt x="482" y="168"/>
                    <a:pt x="483" y="167"/>
                  </a:cubicBezTo>
                  <a:cubicBezTo>
                    <a:pt x="467" y="176"/>
                    <a:pt x="452" y="185"/>
                    <a:pt x="436" y="193"/>
                  </a:cubicBezTo>
                  <a:close/>
                  <a:moveTo>
                    <a:pt x="479" y="144"/>
                  </a:moveTo>
                  <a:cubicBezTo>
                    <a:pt x="476" y="147"/>
                    <a:pt x="473" y="150"/>
                    <a:pt x="471" y="153"/>
                  </a:cubicBezTo>
                  <a:cubicBezTo>
                    <a:pt x="469" y="155"/>
                    <a:pt x="467" y="157"/>
                    <a:pt x="465" y="159"/>
                  </a:cubicBezTo>
                  <a:cubicBezTo>
                    <a:pt x="465" y="159"/>
                    <a:pt x="465" y="160"/>
                    <a:pt x="465" y="160"/>
                  </a:cubicBezTo>
                  <a:cubicBezTo>
                    <a:pt x="460" y="164"/>
                    <a:pt x="456" y="168"/>
                    <a:pt x="451" y="172"/>
                  </a:cubicBezTo>
                  <a:cubicBezTo>
                    <a:pt x="451" y="173"/>
                    <a:pt x="450" y="173"/>
                    <a:pt x="449" y="173"/>
                  </a:cubicBezTo>
                  <a:cubicBezTo>
                    <a:pt x="459" y="163"/>
                    <a:pt x="469" y="154"/>
                    <a:pt x="479" y="144"/>
                  </a:cubicBezTo>
                  <a:close/>
                  <a:moveTo>
                    <a:pt x="496" y="139"/>
                  </a:moveTo>
                  <a:cubicBezTo>
                    <a:pt x="496" y="139"/>
                    <a:pt x="495" y="139"/>
                    <a:pt x="495" y="139"/>
                  </a:cubicBezTo>
                  <a:cubicBezTo>
                    <a:pt x="496" y="139"/>
                    <a:pt x="497" y="138"/>
                    <a:pt x="498" y="137"/>
                  </a:cubicBezTo>
                  <a:cubicBezTo>
                    <a:pt x="497" y="138"/>
                    <a:pt x="497" y="139"/>
                    <a:pt x="496" y="139"/>
                  </a:cubicBezTo>
                  <a:close/>
                  <a:moveTo>
                    <a:pt x="468" y="172"/>
                  </a:moveTo>
                  <a:cubicBezTo>
                    <a:pt x="468" y="171"/>
                    <a:pt x="468" y="171"/>
                    <a:pt x="468" y="171"/>
                  </a:cubicBezTo>
                  <a:cubicBezTo>
                    <a:pt x="468" y="171"/>
                    <a:pt x="469" y="171"/>
                    <a:pt x="469" y="171"/>
                  </a:cubicBezTo>
                  <a:cubicBezTo>
                    <a:pt x="469" y="171"/>
                    <a:pt x="468" y="171"/>
                    <a:pt x="468" y="172"/>
                  </a:cubicBezTo>
                  <a:close/>
                  <a:moveTo>
                    <a:pt x="466" y="166"/>
                  </a:moveTo>
                  <a:cubicBezTo>
                    <a:pt x="466" y="165"/>
                    <a:pt x="466" y="165"/>
                    <a:pt x="466" y="165"/>
                  </a:cubicBezTo>
                  <a:cubicBezTo>
                    <a:pt x="466" y="165"/>
                    <a:pt x="467" y="165"/>
                    <a:pt x="467" y="165"/>
                  </a:cubicBezTo>
                  <a:cubicBezTo>
                    <a:pt x="467" y="165"/>
                    <a:pt x="467" y="165"/>
                    <a:pt x="467" y="165"/>
                  </a:cubicBezTo>
                  <a:cubicBezTo>
                    <a:pt x="466" y="165"/>
                    <a:pt x="466" y="165"/>
                    <a:pt x="466" y="166"/>
                  </a:cubicBezTo>
                  <a:close/>
                  <a:moveTo>
                    <a:pt x="501" y="140"/>
                  </a:moveTo>
                  <a:cubicBezTo>
                    <a:pt x="502" y="139"/>
                    <a:pt x="504" y="138"/>
                    <a:pt x="505" y="137"/>
                  </a:cubicBezTo>
                  <a:cubicBezTo>
                    <a:pt x="504" y="138"/>
                    <a:pt x="502" y="139"/>
                    <a:pt x="501" y="140"/>
                  </a:cubicBezTo>
                  <a:close/>
                  <a:moveTo>
                    <a:pt x="527" y="113"/>
                  </a:moveTo>
                  <a:cubicBezTo>
                    <a:pt x="535" y="107"/>
                    <a:pt x="544" y="102"/>
                    <a:pt x="553" y="98"/>
                  </a:cubicBezTo>
                  <a:cubicBezTo>
                    <a:pt x="553" y="98"/>
                    <a:pt x="554" y="98"/>
                    <a:pt x="554" y="98"/>
                  </a:cubicBezTo>
                  <a:cubicBezTo>
                    <a:pt x="554" y="98"/>
                    <a:pt x="553" y="99"/>
                    <a:pt x="552" y="100"/>
                  </a:cubicBezTo>
                  <a:cubicBezTo>
                    <a:pt x="552" y="100"/>
                    <a:pt x="551" y="100"/>
                    <a:pt x="551" y="101"/>
                  </a:cubicBezTo>
                  <a:cubicBezTo>
                    <a:pt x="543" y="104"/>
                    <a:pt x="535" y="108"/>
                    <a:pt x="527" y="113"/>
                  </a:cubicBezTo>
                  <a:close/>
                  <a:moveTo>
                    <a:pt x="569" y="89"/>
                  </a:moveTo>
                  <a:cubicBezTo>
                    <a:pt x="569" y="89"/>
                    <a:pt x="570" y="88"/>
                    <a:pt x="570" y="88"/>
                  </a:cubicBezTo>
                  <a:cubicBezTo>
                    <a:pt x="569" y="89"/>
                    <a:pt x="569" y="89"/>
                    <a:pt x="568" y="90"/>
                  </a:cubicBezTo>
                  <a:cubicBezTo>
                    <a:pt x="569" y="89"/>
                    <a:pt x="569" y="89"/>
                    <a:pt x="569" y="89"/>
                  </a:cubicBezTo>
                  <a:close/>
                  <a:moveTo>
                    <a:pt x="585" y="79"/>
                  </a:moveTo>
                  <a:cubicBezTo>
                    <a:pt x="583" y="80"/>
                    <a:pt x="582" y="82"/>
                    <a:pt x="581" y="83"/>
                  </a:cubicBezTo>
                  <a:cubicBezTo>
                    <a:pt x="580" y="83"/>
                    <a:pt x="579" y="83"/>
                    <a:pt x="578" y="83"/>
                  </a:cubicBezTo>
                  <a:cubicBezTo>
                    <a:pt x="581" y="82"/>
                    <a:pt x="583" y="80"/>
                    <a:pt x="585" y="79"/>
                  </a:cubicBezTo>
                  <a:close/>
                  <a:moveTo>
                    <a:pt x="526" y="110"/>
                  </a:moveTo>
                  <a:cubicBezTo>
                    <a:pt x="523" y="112"/>
                    <a:pt x="520" y="114"/>
                    <a:pt x="517" y="117"/>
                  </a:cubicBezTo>
                  <a:cubicBezTo>
                    <a:pt x="520" y="114"/>
                    <a:pt x="523" y="112"/>
                    <a:pt x="526" y="109"/>
                  </a:cubicBezTo>
                  <a:cubicBezTo>
                    <a:pt x="526" y="109"/>
                    <a:pt x="526" y="109"/>
                    <a:pt x="526" y="109"/>
                  </a:cubicBezTo>
                  <a:cubicBezTo>
                    <a:pt x="526" y="110"/>
                    <a:pt x="526" y="110"/>
                    <a:pt x="526" y="110"/>
                  </a:cubicBezTo>
                  <a:close/>
                  <a:moveTo>
                    <a:pt x="487" y="138"/>
                  </a:moveTo>
                  <a:cubicBezTo>
                    <a:pt x="486" y="138"/>
                    <a:pt x="486" y="138"/>
                    <a:pt x="485" y="138"/>
                  </a:cubicBezTo>
                  <a:cubicBezTo>
                    <a:pt x="486" y="137"/>
                    <a:pt x="487" y="137"/>
                    <a:pt x="488" y="136"/>
                  </a:cubicBezTo>
                  <a:cubicBezTo>
                    <a:pt x="488" y="137"/>
                    <a:pt x="487" y="137"/>
                    <a:pt x="487" y="138"/>
                  </a:cubicBezTo>
                  <a:close/>
                  <a:moveTo>
                    <a:pt x="444" y="179"/>
                  </a:moveTo>
                  <a:cubicBezTo>
                    <a:pt x="444" y="179"/>
                    <a:pt x="444" y="179"/>
                    <a:pt x="444" y="179"/>
                  </a:cubicBezTo>
                  <a:cubicBezTo>
                    <a:pt x="441" y="182"/>
                    <a:pt x="438" y="185"/>
                    <a:pt x="435" y="188"/>
                  </a:cubicBezTo>
                  <a:cubicBezTo>
                    <a:pt x="435" y="188"/>
                    <a:pt x="435" y="187"/>
                    <a:pt x="436" y="187"/>
                  </a:cubicBezTo>
                  <a:cubicBezTo>
                    <a:pt x="438" y="184"/>
                    <a:pt x="441" y="182"/>
                    <a:pt x="444" y="179"/>
                  </a:cubicBezTo>
                  <a:close/>
                  <a:moveTo>
                    <a:pt x="377" y="262"/>
                  </a:moveTo>
                  <a:cubicBezTo>
                    <a:pt x="375" y="264"/>
                    <a:pt x="372" y="266"/>
                    <a:pt x="370" y="268"/>
                  </a:cubicBezTo>
                  <a:cubicBezTo>
                    <a:pt x="369" y="269"/>
                    <a:pt x="367" y="270"/>
                    <a:pt x="366" y="270"/>
                  </a:cubicBezTo>
                  <a:cubicBezTo>
                    <a:pt x="370" y="267"/>
                    <a:pt x="373" y="265"/>
                    <a:pt x="377" y="262"/>
                  </a:cubicBezTo>
                  <a:close/>
                  <a:moveTo>
                    <a:pt x="317" y="325"/>
                  </a:moveTo>
                  <a:cubicBezTo>
                    <a:pt x="317" y="325"/>
                    <a:pt x="318" y="325"/>
                    <a:pt x="318" y="325"/>
                  </a:cubicBezTo>
                  <a:cubicBezTo>
                    <a:pt x="315" y="329"/>
                    <a:pt x="311" y="333"/>
                    <a:pt x="307" y="337"/>
                  </a:cubicBezTo>
                  <a:cubicBezTo>
                    <a:pt x="310" y="332"/>
                    <a:pt x="313" y="329"/>
                    <a:pt x="317" y="325"/>
                  </a:cubicBezTo>
                  <a:close/>
                  <a:moveTo>
                    <a:pt x="337" y="307"/>
                  </a:moveTo>
                  <a:cubicBezTo>
                    <a:pt x="338" y="307"/>
                    <a:pt x="338" y="306"/>
                    <a:pt x="338" y="306"/>
                  </a:cubicBezTo>
                  <a:cubicBezTo>
                    <a:pt x="338" y="306"/>
                    <a:pt x="338" y="306"/>
                    <a:pt x="338" y="306"/>
                  </a:cubicBezTo>
                  <a:cubicBezTo>
                    <a:pt x="338" y="306"/>
                    <a:pt x="338" y="307"/>
                    <a:pt x="337" y="307"/>
                  </a:cubicBezTo>
                  <a:close/>
                  <a:moveTo>
                    <a:pt x="325" y="306"/>
                  </a:moveTo>
                  <a:cubicBezTo>
                    <a:pt x="322" y="309"/>
                    <a:pt x="319" y="313"/>
                    <a:pt x="317" y="316"/>
                  </a:cubicBezTo>
                  <a:cubicBezTo>
                    <a:pt x="317" y="315"/>
                    <a:pt x="317" y="315"/>
                    <a:pt x="317" y="314"/>
                  </a:cubicBezTo>
                  <a:cubicBezTo>
                    <a:pt x="320" y="311"/>
                    <a:pt x="322" y="309"/>
                    <a:pt x="325" y="306"/>
                  </a:cubicBezTo>
                  <a:close/>
                  <a:moveTo>
                    <a:pt x="306" y="327"/>
                  </a:moveTo>
                  <a:cubicBezTo>
                    <a:pt x="306" y="328"/>
                    <a:pt x="307" y="328"/>
                    <a:pt x="308" y="328"/>
                  </a:cubicBezTo>
                  <a:cubicBezTo>
                    <a:pt x="301" y="336"/>
                    <a:pt x="293" y="344"/>
                    <a:pt x="286" y="351"/>
                  </a:cubicBezTo>
                  <a:cubicBezTo>
                    <a:pt x="289" y="348"/>
                    <a:pt x="291" y="345"/>
                    <a:pt x="294" y="341"/>
                  </a:cubicBezTo>
                  <a:cubicBezTo>
                    <a:pt x="294" y="341"/>
                    <a:pt x="294" y="341"/>
                    <a:pt x="294" y="340"/>
                  </a:cubicBezTo>
                  <a:cubicBezTo>
                    <a:pt x="298" y="336"/>
                    <a:pt x="302" y="331"/>
                    <a:pt x="306" y="327"/>
                  </a:cubicBezTo>
                  <a:close/>
                  <a:moveTo>
                    <a:pt x="241" y="419"/>
                  </a:moveTo>
                  <a:cubicBezTo>
                    <a:pt x="240" y="418"/>
                    <a:pt x="237" y="419"/>
                    <a:pt x="236" y="419"/>
                  </a:cubicBezTo>
                  <a:cubicBezTo>
                    <a:pt x="236" y="419"/>
                    <a:pt x="236" y="419"/>
                    <a:pt x="236" y="419"/>
                  </a:cubicBezTo>
                  <a:cubicBezTo>
                    <a:pt x="236" y="419"/>
                    <a:pt x="236" y="419"/>
                    <a:pt x="235" y="419"/>
                  </a:cubicBezTo>
                  <a:cubicBezTo>
                    <a:pt x="236" y="417"/>
                    <a:pt x="237" y="416"/>
                    <a:pt x="238" y="414"/>
                  </a:cubicBezTo>
                  <a:cubicBezTo>
                    <a:pt x="238" y="413"/>
                    <a:pt x="239" y="412"/>
                    <a:pt x="240" y="412"/>
                  </a:cubicBezTo>
                  <a:cubicBezTo>
                    <a:pt x="241" y="412"/>
                    <a:pt x="242" y="411"/>
                    <a:pt x="243" y="411"/>
                  </a:cubicBezTo>
                  <a:cubicBezTo>
                    <a:pt x="244" y="410"/>
                    <a:pt x="246" y="408"/>
                    <a:pt x="247" y="407"/>
                  </a:cubicBezTo>
                  <a:cubicBezTo>
                    <a:pt x="247" y="409"/>
                    <a:pt x="250" y="409"/>
                    <a:pt x="252" y="408"/>
                  </a:cubicBezTo>
                  <a:cubicBezTo>
                    <a:pt x="253" y="407"/>
                    <a:pt x="253" y="407"/>
                    <a:pt x="254" y="406"/>
                  </a:cubicBezTo>
                  <a:cubicBezTo>
                    <a:pt x="255" y="406"/>
                    <a:pt x="256" y="406"/>
                    <a:pt x="257" y="406"/>
                  </a:cubicBezTo>
                  <a:cubicBezTo>
                    <a:pt x="266" y="400"/>
                    <a:pt x="276" y="394"/>
                    <a:pt x="286" y="390"/>
                  </a:cubicBezTo>
                  <a:cubicBezTo>
                    <a:pt x="273" y="402"/>
                    <a:pt x="257" y="411"/>
                    <a:pt x="241" y="418"/>
                  </a:cubicBezTo>
                  <a:cubicBezTo>
                    <a:pt x="241" y="419"/>
                    <a:pt x="241" y="419"/>
                    <a:pt x="241" y="419"/>
                  </a:cubicBezTo>
                  <a:close/>
                  <a:moveTo>
                    <a:pt x="235" y="448"/>
                  </a:moveTo>
                  <a:cubicBezTo>
                    <a:pt x="232" y="449"/>
                    <a:pt x="229" y="450"/>
                    <a:pt x="225" y="451"/>
                  </a:cubicBezTo>
                  <a:cubicBezTo>
                    <a:pt x="224" y="452"/>
                    <a:pt x="224" y="453"/>
                    <a:pt x="224" y="453"/>
                  </a:cubicBezTo>
                  <a:cubicBezTo>
                    <a:pt x="221" y="454"/>
                    <a:pt x="218" y="456"/>
                    <a:pt x="215" y="457"/>
                  </a:cubicBezTo>
                  <a:cubicBezTo>
                    <a:pt x="217" y="456"/>
                    <a:pt x="219" y="454"/>
                    <a:pt x="220" y="453"/>
                  </a:cubicBezTo>
                  <a:cubicBezTo>
                    <a:pt x="220" y="452"/>
                    <a:pt x="220" y="452"/>
                    <a:pt x="220" y="452"/>
                  </a:cubicBezTo>
                  <a:cubicBezTo>
                    <a:pt x="221" y="452"/>
                    <a:pt x="222" y="452"/>
                    <a:pt x="223" y="452"/>
                  </a:cubicBezTo>
                  <a:cubicBezTo>
                    <a:pt x="228" y="450"/>
                    <a:pt x="232" y="447"/>
                    <a:pt x="237" y="445"/>
                  </a:cubicBezTo>
                  <a:cubicBezTo>
                    <a:pt x="240" y="442"/>
                    <a:pt x="244" y="441"/>
                    <a:pt x="248" y="441"/>
                  </a:cubicBezTo>
                  <a:cubicBezTo>
                    <a:pt x="245" y="443"/>
                    <a:pt x="241" y="445"/>
                    <a:pt x="238" y="447"/>
                  </a:cubicBezTo>
                  <a:cubicBezTo>
                    <a:pt x="237" y="447"/>
                    <a:pt x="236" y="447"/>
                    <a:pt x="235" y="448"/>
                  </a:cubicBezTo>
                  <a:close/>
                  <a:moveTo>
                    <a:pt x="188" y="468"/>
                  </a:moveTo>
                  <a:cubicBezTo>
                    <a:pt x="188" y="468"/>
                    <a:pt x="188" y="468"/>
                    <a:pt x="188" y="468"/>
                  </a:cubicBezTo>
                  <a:cubicBezTo>
                    <a:pt x="188" y="468"/>
                    <a:pt x="188" y="468"/>
                    <a:pt x="188" y="469"/>
                  </a:cubicBezTo>
                  <a:cubicBezTo>
                    <a:pt x="188" y="468"/>
                    <a:pt x="188" y="468"/>
                    <a:pt x="188" y="468"/>
                  </a:cubicBezTo>
                  <a:close/>
                  <a:moveTo>
                    <a:pt x="221" y="446"/>
                  </a:moveTo>
                  <a:cubicBezTo>
                    <a:pt x="222" y="445"/>
                    <a:pt x="223" y="444"/>
                    <a:pt x="224" y="442"/>
                  </a:cubicBezTo>
                  <a:cubicBezTo>
                    <a:pt x="225" y="442"/>
                    <a:pt x="225" y="442"/>
                    <a:pt x="226" y="442"/>
                  </a:cubicBezTo>
                  <a:cubicBezTo>
                    <a:pt x="226" y="442"/>
                    <a:pt x="226" y="442"/>
                    <a:pt x="226" y="441"/>
                  </a:cubicBezTo>
                  <a:cubicBezTo>
                    <a:pt x="225" y="443"/>
                    <a:pt x="223" y="444"/>
                    <a:pt x="221" y="446"/>
                  </a:cubicBezTo>
                  <a:close/>
                  <a:moveTo>
                    <a:pt x="222" y="439"/>
                  </a:moveTo>
                  <a:cubicBezTo>
                    <a:pt x="222" y="439"/>
                    <a:pt x="222" y="439"/>
                    <a:pt x="222" y="439"/>
                  </a:cubicBezTo>
                  <a:cubicBezTo>
                    <a:pt x="222" y="439"/>
                    <a:pt x="222" y="439"/>
                    <a:pt x="222" y="439"/>
                  </a:cubicBezTo>
                  <a:cubicBezTo>
                    <a:pt x="222" y="439"/>
                    <a:pt x="222" y="439"/>
                    <a:pt x="222" y="439"/>
                  </a:cubicBezTo>
                  <a:cubicBezTo>
                    <a:pt x="222" y="439"/>
                    <a:pt x="222" y="439"/>
                    <a:pt x="222" y="439"/>
                  </a:cubicBezTo>
                  <a:close/>
                  <a:moveTo>
                    <a:pt x="228" y="423"/>
                  </a:moveTo>
                  <a:cubicBezTo>
                    <a:pt x="228" y="423"/>
                    <a:pt x="227" y="424"/>
                    <a:pt x="227" y="424"/>
                  </a:cubicBezTo>
                  <a:cubicBezTo>
                    <a:pt x="226" y="425"/>
                    <a:pt x="225" y="425"/>
                    <a:pt x="225" y="425"/>
                  </a:cubicBezTo>
                  <a:cubicBezTo>
                    <a:pt x="226" y="424"/>
                    <a:pt x="227" y="423"/>
                    <a:pt x="228" y="423"/>
                  </a:cubicBezTo>
                  <a:close/>
                  <a:moveTo>
                    <a:pt x="182" y="476"/>
                  </a:moveTo>
                  <a:cubicBezTo>
                    <a:pt x="190" y="471"/>
                    <a:pt x="198" y="466"/>
                    <a:pt x="205" y="461"/>
                  </a:cubicBezTo>
                  <a:cubicBezTo>
                    <a:pt x="198" y="467"/>
                    <a:pt x="191" y="474"/>
                    <a:pt x="184" y="480"/>
                  </a:cubicBezTo>
                  <a:cubicBezTo>
                    <a:pt x="182" y="481"/>
                    <a:pt x="180" y="482"/>
                    <a:pt x="178" y="483"/>
                  </a:cubicBezTo>
                  <a:cubicBezTo>
                    <a:pt x="179" y="481"/>
                    <a:pt x="181" y="478"/>
                    <a:pt x="182" y="476"/>
                  </a:cubicBezTo>
                  <a:close/>
                  <a:moveTo>
                    <a:pt x="190" y="480"/>
                  </a:moveTo>
                  <a:cubicBezTo>
                    <a:pt x="189" y="480"/>
                    <a:pt x="189" y="480"/>
                    <a:pt x="189" y="480"/>
                  </a:cubicBezTo>
                  <a:cubicBezTo>
                    <a:pt x="189" y="480"/>
                    <a:pt x="189" y="480"/>
                    <a:pt x="190" y="480"/>
                  </a:cubicBezTo>
                  <a:cubicBezTo>
                    <a:pt x="190" y="480"/>
                    <a:pt x="190" y="480"/>
                    <a:pt x="190" y="480"/>
                  </a:cubicBezTo>
                  <a:close/>
                  <a:moveTo>
                    <a:pt x="226" y="447"/>
                  </a:moveTo>
                  <a:cubicBezTo>
                    <a:pt x="232" y="442"/>
                    <a:pt x="237" y="437"/>
                    <a:pt x="243" y="432"/>
                  </a:cubicBezTo>
                  <a:cubicBezTo>
                    <a:pt x="243" y="432"/>
                    <a:pt x="243" y="432"/>
                    <a:pt x="243" y="432"/>
                  </a:cubicBezTo>
                  <a:cubicBezTo>
                    <a:pt x="244" y="431"/>
                    <a:pt x="245" y="430"/>
                    <a:pt x="247" y="429"/>
                  </a:cubicBezTo>
                  <a:cubicBezTo>
                    <a:pt x="252" y="426"/>
                    <a:pt x="259" y="424"/>
                    <a:pt x="253" y="430"/>
                  </a:cubicBezTo>
                  <a:cubicBezTo>
                    <a:pt x="249" y="434"/>
                    <a:pt x="243" y="437"/>
                    <a:pt x="237" y="440"/>
                  </a:cubicBezTo>
                  <a:cubicBezTo>
                    <a:pt x="233" y="443"/>
                    <a:pt x="229" y="445"/>
                    <a:pt x="226" y="447"/>
                  </a:cubicBezTo>
                  <a:close/>
                  <a:moveTo>
                    <a:pt x="210" y="440"/>
                  </a:moveTo>
                  <a:cubicBezTo>
                    <a:pt x="212" y="438"/>
                    <a:pt x="215" y="435"/>
                    <a:pt x="216" y="435"/>
                  </a:cubicBezTo>
                  <a:cubicBezTo>
                    <a:pt x="218" y="433"/>
                    <a:pt x="220" y="431"/>
                    <a:pt x="222" y="430"/>
                  </a:cubicBezTo>
                  <a:cubicBezTo>
                    <a:pt x="219" y="434"/>
                    <a:pt x="214" y="438"/>
                    <a:pt x="210" y="442"/>
                  </a:cubicBezTo>
                  <a:cubicBezTo>
                    <a:pt x="208" y="444"/>
                    <a:pt x="206" y="445"/>
                    <a:pt x="204" y="447"/>
                  </a:cubicBezTo>
                  <a:cubicBezTo>
                    <a:pt x="204" y="447"/>
                    <a:pt x="204" y="447"/>
                    <a:pt x="203" y="447"/>
                  </a:cubicBezTo>
                  <a:cubicBezTo>
                    <a:pt x="206" y="445"/>
                    <a:pt x="208" y="442"/>
                    <a:pt x="210" y="440"/>
                  </a:cubicBezTo>
                  <a:close/>
                  <a:moveTo>
                    <a:pt x="172" y="487"/>
                  </a:moveTo>
                  <a:cubicBezTo>
                    <a:pt x="173" y="487"/>
                    <a:pt x="175" y="487"/>
                    <a:pt x="175" y="487"/>
                  </a:cubicBezTo>
                  <a:cubicBezTo>
                    <a:pt x="176" y="486"/>
                    <a:pt x="177" y="486"/>
                    <a:pt x="178" y="486"/>
                  </a:cubicBezTo>
                  <a:cubicBezTo>
                    <a:pt x="175" y="488"/>
                    <a:pt x="172" y="491"/>
                    <a:pt x="168" y="495"/>
                  </a:cubicBezTo>
                  <a:cubicBezTo>
                    <a:pt x="168" y="495"/>
                    <a:pt x="168" y="495"/>
                    <a:pt x="168" y="495"/>
                  </a:cubicBezTo>
                  <a:cubicBezTo>
                    <a:pt x="166" y="496"/>
                    <a:pt x="165" y="497"/>
                    <a:pt x="163" y="499"/>
                  </a:cubicBezTo>
                  <a:cubicBezTo>
                    <a:pt x="166" y="495"/>
                    <a:pt x="169" y="491"/>
                    <a:pt x="172" y="487"/>
                  </a:cubicBezTo>
                  <a:close/>
                  <a:moveTo>
                    <a:pt x="194" y="481"/>
                  </a:moveTo>
                  <a:cubicBezTo>
                    <a:pt x="190" y="482"/>
                    <a:pt x="186" y="485"/>
                    <a:pt x="181" y="487"/>
                  </a:cubicBezTo>
                  <a:cubicBezTo>
                    <a:pt x="183" y="486"/>
                    <a:pt x="184" y="484"/>
                    <a:pt x="185" y="483"/>
                  </a:cubicBezTo>
                  <a:cubicBezTo>
                    <a:pt x="186" y="484"/>
                    <a:pt x="188" y="483"/>
                    <a:pt x="189" y="483"/>
                  </a:cubicBezTo>
                  <a:cubicBezTo>
                    <a:pt x="191" y="482"/>
                    <a:pt x="194" y="480"/>
                    <a:pt x="197" y="479"/>
                  </a:cubicBezTo>
                  <a:cubicBezTo>
                    <a:pt x="196" y="479"/>
                    <a:pt x="195" y="480"/>
                    <a:pt x="194" y="481"/>
                  </a:cubicBezTo>
                  <a:close/>
                  <a:moveTo>
                    <a:pt x="228" y="461"/>
                  </a:moveTo>
                  <a:cubicBezTo>
                    <a:pt x="227" y="462"/>
                    <a:pt x="227" y="462"/>
                    <a:pt x="227" y="462"/>
                  </a:cubicBezTo>
                  <a:cubicBezTo>
                    <a:pt x="229" y="460"/>
                    <a:pt x="231" y="458"/>
                    <a:pt x="234" y="456"/>
                  </a:cubicBezTo>
                  <a:cubicBezTo>
                    <a:pt x="240" y="454"/>
                    <a:pt x="247" y="452"/>
                    <a:pt x="253" y="450"/>
                  </a:cubicBezTo>
                  <a:cubicBezTo>
                    <a:pt x="245" y="453"/>
                    <a:pt x="236" y="457"/>
                    <a:pt x="228" y="461"/>
                  </a:cubicBezTo>
                  <a:close/>
                  <a:moveTo>
                    <a:pt x="225" y="459"/>
                  </a:moveTo>
                  <a:cubicBezTo>
                    <a:pt x="223" y="461"/>
                    <a:pt x="221" y="462"/>
                    <a:pt x="219" y="463"/>
                  </a:cubicBezTo>
                  <a:cubicBezTo>
                    <a:pt x="218" y="464"/>
                    <a:pt x="216" y="465"/>
                    <a:pt x="215" y="465"/>
                  </a:cubicBezTo>
                  <a:cubicBezTo>
                    <a:pt x="211" y="467"/>
                    <a:pt x="207" y="468"/>
                    <a:pt x="202" y="470"/>
                  </a:cubicBezTo>
                  <a:cubicBezTo>
                    <a:pt x="205" y="468"/>
                    <a:pt x="207" y="466"/>
                    <a:pt x="209" y="464"/>
                  </a:cubicBezTo>
                  <a:cubicBezTo>
                    <a:pt x="210" y="464"/>
                    <a:pt x="210" y="464"/>
                    <a:pt x="210" y="464"/>
                  </a:cubicBezTo>
                  <a:cubicBezTo>
                    <a:pt x="215" y="462"/>
                    <a:pt x="220" y="461"/>
                    <a:pt x="225" y="459"/>
                  </a:cubicBezTo>
                  <a:close/>
                  <a:moveTo>
                    <a:pt x="293" y="407"/>
                  </a:moveTo>
                  <a:cubicBezTo>
                    <a:pt x="320" y="398"/>
                    <a:pt x="347" y="395"/>
                    <a:pt x="375" y="394"/>
                  </a:cubicBezTo>
                  <a:cubicBezTo>
                    <a:pt x="396" y="393"/>
                    <a:pt x="416" y="396"/>
                    <a:pt x="436" y="391"/>
                  </a:cubicBezTo>
                  <a:cubicBezTo>
                    <a:pt x="382" y="433"/>
                    <a:pt x="310" y="427"/>
                    <a:pt x="246" y="445"/>
                  </a:cubicBezTo>
                  <a:cubicBezTo>
                    <a:pt x="249" y="443"/>
                    <a:pt x="253" y="441"/>
                    <a:pt x="256" y="439"/>
                  </a:cubicBezTo>
                  <a:cubicBezTo>
                    <a:pt x="257" y="438"/>
                    <a:pt x="256" y="437"/>
                    <a:pt x="255" y="437"/>
                  </a:cubicBezTo>
                  <a:cubicBezTo>
                    <a:pt x="251" y="438"/>
                    <a:pt x="247" y="438"/>
                    <a:pt x="244" y="439"/>
                  </a:cubicBezTo>
                  <a:cubicBezTo>
                    <a:pt x="245" y="439"/>
                    <a:pt x="246" y="438"/>
                    <a:pt x="248" y="437"/>
                  </a:cubicBezTo>
                  <a:cubicBezTo>
                    <a:pt x="254" y="434"/>
                    <a:pt x="259" y="429"/>
                    <a:pt x="263" y="424"/>
                  </a:cubicBezTo>
                  <a:cubicBezTo>
                    <a:pt x="264" y="422"/>
                    <a:pt x="262" y="423"/>
                    <a:pt x="261" y="423"/>
                  </a:cubicBezTo>
                  <a:cubicBezTo>
                    <a:pt x="259" y="423"/>
                    <a:pt x="256" y="424"/>
                    <a:pt x="254" y="424"/>
                  </a:cubicBezTo>
                  <a:cubicBezTo>
                    <a:pt x="258" y="422"/>
                    <a:pt x="262" y="419"/>
                    <a:pt x="266" y="416"/>
                  </a:cubicBezTo>
                  <a:cubicBezTo>
                    <a:pt x="268" y="414"/>
                    <a:pt x="262" y="415"/>
                    <a:pt x="261" y="416"/>
                  </a:cubicBezTo>
                  <a:cubicBezTo>
                    <a:pt x="255" y="420"/>
                    <a:pt x="249" y="425"/>
                    <a:pt x="242" y="429"/>
                  </a:cubicBezTo>
                  <a:cubicBezTo>
                    <a:pt x="242" y="429"/>
                    <a:pt x="241" y="430"/>
                    <a:pt x="240" y="430"/>
                  </a:cubicBezTo>
                  <a:cubicBezTo>
                    <a:pt x="244" y="427"/>
                    <a:pt x="248" y="423"/>
                    <a:pt x="252" y="419"/>
                  </a:cubicBezTo>
                  <a:cubicBezTo>
                    <a:pt x="265" y="414"/>
                    <a:pt x="280" y="411"/>
                    <a:pt x="293" y="407"/>
                  </a:cubicBezTo>
                  <a:close/>
                  <a:moveTo>
                    <a:pt x="239" y="421"/>
                  </a:moveTo>
                  <a:cubicBezTo>
                    <a:pt x="240" y="421"/>
                    <a:pt x="240" y="421"/>
                    <a:pt x="240" y="420"/>
                  </a:cubicBezTo>
                  <a:cubicBezTo>
                    <a:pt x="240" y="421"/>
                    <a:pt x="240" y="421"/>
                    <a:pt x="240" y="421"/>
                  </a:cubicBezTo>
                  <a:cubicBezTo>
                    <a:pt x="240" y="421"/>
                    <a:pt x="240" y="421"/>
                    <a:pt x="239" y="421"/>
                  </a:cubicBezTo>
                  <a:close/>
                  <a:moveTo>
                    <a:pt x="306" y="370"/>
                  </a:moveTo>
                  <a:cubicBezTo>
                    <a:pt x="317" y="365"/>
                    <a:pt x="300" y="378"/>
                    <a:pt x="301" y="378"/>
                  </a:cubicBezTo>
                  <a:cubicBezTo>
                    <a:pt x="297" y="380"/>
                    <a:pt x="293" y="383"/>
                    <a:pt x="288" y="385"/>
                  </a:cubicBezTo>
                  <a:cubicBezTo>
                    <a:pt x="281" y="387"/>
                    <a:pt x="274" y="390"/>
                    <a:pt x="267" y="393"/>
                  </a:cubicBezTo>
                  <a:cubicBezTo>
                    <a:pt x="269" y="391"/>
                    <a:pt x="270" y="390"/>
                    <a:pt x="272" y="388"/>
                  </a:cubicBezTo>
                  <a:cubicBezTo>
                    <a:pt x="273" y="387"/>
                    <a:pt x="275" y="386"/>
                    <a:pt x="276" y="385"/>
                  </a:cubicBezTo>
                  <a:cubicBezTo>
                    <a:pt x="276" y="386"/>
                    <a:pt x="279" y="387"/>
                    <a:pt x="281" y="386"/>
                  </a:cubicBezTo>
                  <a:cubicBezTo>
                    <a:pt x="286" y="382"/>
                    <a:pt x="291" y="379"/>
                    <a:pt x="296" y="375"/>
                  </a:cubicBezTo>
                  <a:cubicBezTo>
                    <a:pt x="299" y="373"/>
                    <a:pt x="302" y="372"/>
                    <a:pt x="306" y="370"/>
                  </a:cubicBezTo>
                  <a:close/>
                  <a:moveTo>
                    <a:pt x="291" y="375"/>
                  </a:moveTo>
                  <a:cubicBezTo>
                    <a:pt x="291" y="374"/>
                    <a:pt x="292" y="374"/>
                    <a:pt x="293" y="373"/>
                  </a:cubicBezTo>
                  <a:cubicBezTo>
                    <a:pt x="295" y="371"/>
                    <a:pt x="292" y="370"/>
                    <a:pt x="290" y="371"/>
                  </a:cubicBezTo>
                  <a:cubicBezTo>
                    <a:pt x="292" y="369"/>
                    <a:pt x="293" y="367"/>
                    <a:pt x="295" y="366"/>
                  </a:cubicBezTo>
                  <a:cubicBezTo>
                    <a:pt x="298" y="364"/>
                    <a:pt x="310" y="359"/>
                    <a:pt x="302" y="367"/>
                  </a:cubicBezTo>
                  <a:cubicBezTo>
                    <a:pt x="300" y="369"/>
                    <a:pt x="298" y="370"/>
                    <a:pt x="296" y="372"/>
                  </a:cubicBezTo>
                  <a:cubicBezTo>
                    <a:pt x="294" y="373"/>
                    <a:pt x="292" y="374"/>
                    <a:pt x="291" y="375"/>
                  </a:cubicBezTo>
                  <a:close/>
                  <a:moveTo>
                    <a:pt x="299" y="358"/>
                  </a:moveTo>
                  <a:cubicBezTo>
                    <a:pt x="299" y="357"/>
                    <a:pt x="295" y="357"/>
                    <a:pt x="294" y="358"/>
                  </a:cubicBezTo>
                  <a:cubicBezTo>
                    <a:pt x="292" y="361"/>
                    <a:pt x="289" y="363"/>
                    <a:pt x="287" y="366"/>
                  </a:cubicBezTo>
                  <a:cubicBezTo>
                    <a:pt x="284" y="367"/>
                    <a:pt x="281" y="369"/>
                    <a:pt x="279" y="371"/>
                  </a:cubicBezTo>
                  <a:cubicBezTo>
                    <a:pt x="276" y="372"/>
                    <a:pt x="278" y="373"/>
                    <a:pt x="280" y="373"/>
                  </a:cubicBezTo>
                  <a:cubicBezTo>
                    <a:pt x="276" y="377"/>
                    <a:pt x="272" y="382"/>
                    <a:pt x="268" y="386"/>
                  </a:cubicBezTo>
                  <a:cubicBezTo>
                    <a:pt x="267" y="387"/>
                    <a:pt x="267" y="387"/>
                    <a:pt x="266" y="388"/>
                  </a:cubicBezTo>
                  <a:cubicBezTo>
                    <a:pt x="261" y="391"/>
                    <a:pt x="257" y="394"/>
                    <a:pt x="252" y="397"/>
                  </a:cubicBezTo>
                  <a:cubicBezTo>
                    <a:pt x="261" y="387"/>
                    <a:pt x="271" y="378"/>
                    <a:pt x="278" y="366"/>
                  </a:cubicBezTo>
                  <a:cubicBezTo>
                    <a:pt x="279" y="365"/>
                    <a:pt x="278" y="365"/>
                    <a:pt x="278" y="365"/>
                  </a:cubicBezTo>
                  <a:cubicBezTo>
                    <a:pt x="284" y="359"/>
                    <a:pt x="291" y="352"/>
                    <a:pt x="297" y="346"/>
                  </a:cubicBezTo>
                  <a:cubicBezTo>
                    <a:pt x="296" y="348"/>
                    <a:pt x="300" y="348"/>
                    <a:pt x="301" y="347"/>
                  </a:cubicBezTo>
                  <a:cubicBezTo>
                    <a:pt x="302" y="347"/>
                    <a:pt x="302" y="347"/>
                    <a:pt x="302" y="346"/>
                  </a:cubicBezTo>
                  <a:cubicBezTo>
                    <a:pt x="302" y="347"/>
                    <a:pt x="305" y="348"/>
                    <a:pt x="306" y="347"/>
                  </a:cubicBezTo>
                  <a:cubicBezTo>
                    <a:pt x="309" y="346"/>
                    <a:pt x="313" y="344"/>
                    <a:pt x="316" y="343"/>
                  </a:cubicBezTo>
                  <a:cubicBezTo>
                    <a:pt x="311" y="349"/>
                    <a:pt x="306" y="354"/>
                    <a:pt x="299" y="358"/>
                  </a:cubicBezTo>
                  <a:close/>
                  <a:moveTo>
                    <a:pt x="412" y="314"/>
                  </a:moveTo>
                  <a:cubicBezTo>
                    <a:pt x="394" y="315"/>
                    <a:pt x="376" y="317"/>
                    <a:pt x="358" y="319"/>
                  </a:cubicBezTo>
                  <a:cubicBezTo>
                    <a:pt x="360" y="318"/>
                    <a:pt x="362" y="317"/>
                    <a:pt x="364" y="316"/>
                  </a:cubicBezTo>
                  <a:cubicBezTo>
                    <a:pt x="365" y="316"/>
                    <a:pt x="366" y="316"/>
                    <a:pt x="367" y="315"/>
                  </a:cubicBezTo>
                  <a:cubicBezTo>
                    <a:pt x="391" y="311"/>
                    <a:pt x="417" y="315"/>
                    <a:pt x="443" y="316"/>
                  </a:cubicBezTo>
                  <a:cubicBezTo>
                    <a:pt x="446" y="317"/>
                    <a:pt x="450" y="317"/>
                    <a:pt x="453" y="317"/>
                  </a:cubicBezTo>
                  <a:cubicBezTo>
                    <a:pt x="452" y="318"/>
                    <a:pt x="451" y="318"/>
                    <a:pt x="450" y="318"/>
                  </a:cubicBezTo>
                  <a:cubicBezTo>
                    <a:pt x="437" y="316"/>
                    <a:pt x="425" y="314"/>
                    <a:pt x="412" y="314"/>
                  </a:cubicBezTo>
                  <a:close/>
                  <a:moveTo>
                    <a:pt x="475" y="319"/>
                  </a:moveTo>
                  <a:cubicBezTo>
                    <a:pt x="469" y="320"/>
                    <a:pt x="463" y="319"/>
                    <a:pt x="457" y="319"/>
                  </a:cubicBezTo>
                  <a:cubicBezTo>
                    <a:pt x="458" y="318"/>
                    <a:pt x="460" y="318"/>
                    <a:pt x="461" y="318"/>
                  </a:cubicBezTo>
                  <a:cubicBezTo>
                    <a:pt x="466" y="319"/>
                    <a:pt x="471" y="319"/>
                    <a:pt x="476" y="319"/>
                  </a:cubicBezTo>
                  <a:cubicBezTo>
                    <a:pt x="476" y="319"/>
                    <a:pt x="475" y="319"/>
                    <a:pt x="475" y="319"/>
                  </a:cubicBezTo>
                  <a:close/>
                  <a:moveTo>
                    <a:pt x="496" y="312"/>
                  </a:moveTo>
                  <a:cubicBezTo>
                    <a:pt x="495" y="313"/>
                    <a:pt x="494" y="313"/>
                    <a:pt x="493" y="314"/>
                  </a:cubicBezTo>
                  <a:cubicBezTo>
                    <a:pt x="489" y="314"/>
                    <a:pt x="485" y="315"/>
                    <a:pt x="481" y="315"/>
                  </a:cubicBezTo>
                  <a:cubicBezTo>
                    <a:pt x="486" y="315"/>
                    <a:pt x="491" y="314"/>
                    <a:pt x="496" y="312"/>
                  </a:cubicBezTo>
                  <a:close/>
                  <a:moveTo>
                    <a:pt x="417" y="312"/>
                  </a:moveTo>
                  <a:cubicBezTo>
                    <a:pt x="406" y="312"/>
                    <a:pt x="395" y="311"/>
                    <a:pt x="384" y="311"/>
                  </a:cubicBezTo>
                  <a:cubicBezTo>
                    <a:pt x="394" y="310"/>
                    <a:pt x="405" y="311"/>
                    <a:pt x="417" y="312"/>
                  </a:cubicBezTo>
                  <a:close/>
                  <a:moveTo>
                    <a:pt x="335" y="326"/>
                  </a:moveTo>
                  <a:cubicBezTo>
                    <a:pt x="340" y="323"/>
                    <a:pt x="345" y="321"/>
                    <a:pt x="350" y="319"/>
                  </a:cubicBezTo>
                  <a:cubicBezTo>
                    <a:pt x="350" y="319"/>
                    <a:pt x="350" y="319"/>
                    <a:pt x="350" y="319"/>
                  </a:cubicBezTo>
                  <a:cubicBezTo>
                    <a:pt x="349" y="320"/>
                    <a:pt x="349" y="320"/>
                    <a:pt x="349" y="321"/>
                  </a:cubicBezTo>
                  <a:cubicBezTo>
                    <a:pt x="349" y="321"/>
                    <a:pt x="349" y="321"/>
                    <a:pt x="349" y="321"/>
                  </a:cubicBezTo>
                  <a:cubicBezTo>
                    <a:pt x="348" y="321"/>
                    <a:pt x="347" y="321"/>
                    <a:pt x="346" y="321"/>
                  </a:cubicBezTo>
                  <a:cubicBezTo>
                    <a:pt x="344" y="322"/>
                    <a:pt x="341" y="324"/>
                    <a:pt x="344" y="324"/>
                  </a:cubicBezTo>
                  <a:cubicBezTo>
                    <a:pt x="330" y="330"/>
                    <a:pt x="317" y="337"/>
                    <a:pt x="304" y="345"/>
                  </a:cubicBezTo>
                  <a:cubicBezTo>
                    <a:pt x="314" y="336"/>
                    <a:pt x="324" y="327"/>
                    <a:pt x="331" y="316"/>
                  </a:cubicBezTo>
                  <a:cubicBezTo>
                    <a:pt x="332" y="316"/>
                    <a:pt x="333" y="315"/>
                    <a:pt x="334" y="314"/>
                  </a:cubicBezTo>
                  <a:cubicBezTo>
                    <a:pt x="336" y="314"/>
                    <a:pt x="337" y="313"/>
                    <a:pt x="337" y="313"/>
                  </a:cubicBezTo>
                  <a:cubicBezTo>
                    <a:pt x="338" y="312"/>
                    <a:pt x="339" y="311"/>
                    <a:pt x="339" y="310"/>
                  </a:cubicBezTo>
                  <a:cubicBezTo>
                    <a:pt x="340" y="310"/>
                    <a:pt x="341" y="309"/>
                    <a:pt x="342" y="308"/>
                  </a:cubicBezTo>
                  <a:cubicBezTo>
                    <a:pt x="336" y="315"/>
                    <a:pt x="329" y="322"/>
                    <a:pt x="323" y="328"/>
                  </a:cubicBezTo>
                  <a:cubicBezTo>
                    <a:pt x="320" y="331"/>
                    <a:pt x="325" y="332"/>
                    <a:pt x="327" y="330"/>
                  </a:cubicBezTo>
                  <a:cubicBezTo>
                    <a:pt x="329" y="329"/>
                    <a:pt x="330" y="327"/>
                    <a:pt x="331" y="326"/>
                  </a:cubicBezTo>
                  <a:cubicBezTo>
                    <a:pt x="332" y="326"/>
                    <a:pt x="334" y="326"/>
                    <a:pt x="335" y="326"/>
                  </a:cubicBezTo>
                  <a:close/>
                  <a:moveTo>
                    <a:pt x="363" y="300"/>
                  </a:moveTo>
                  <a:cubicBezTo>
                    <a:pt x="358" y="302"/>
                    <a:pt x="353" y="305"/>
                    <a:pt x="348" y="309"/>
                  </a:cubicBezTo>
                  <a:cubicBezTo>
                    <a:pt x="351" y="306"/>
                    <a:pt x="353" y="304"/>
                    <a:pt x="355" y="302"/>
                  </a:cubicBezTo>
                  <a:cubicBezTo>
                    <a:pt x="358" y="301"/>
                    <a:pt x="360" y="301"/>
                    <a:pt x="363" y="300"/>
                  </a:cubicBezTo>
                  <a:close/>
                  <a:moveTo>
                    <a:pt x="359" y="294"/>
                  </a:moveTo>
                  <a:cubicBezTo>
                    <a:pt x="355" y="296"/>
                    <a:pt x="352" y="299"/>
                    <a:pt x="349" y="302"/>
                  </a:cubicBezTo>
                  <a:cubicBezTo>
                    <a:pt x="348" y="303"/>
                    <a:pt x="346" y="303"/>
                    <a:pt x="345" y="304"/>
                  </a:cubicBezTo>
                  <a:cubicBezTo>
                    <a:pt x="347" y="302"/>
                    <a:pt x="349" y="300"/>
                    <a:pt x="351" y="298"/>
                  </a:cubicBezTo>
                  <a:cubicBezTo>
                    <a:pt x="353" y="296"/>
                    <a:pt x="356" y="295"/>
                    <a:pt x="359" y="294"/>
                  </a:cubicBezTo>
                  <a:close/>
                  <a:moveTo>
                    <a:pt x="350" y="294"/>
                  </a:moveTo>
                  <a:cubicBezTo>
                    <a:pt x="348" y="295"/>
                    <a:pt x="347" y="296"/>
                    <a:pt x="345" y="297"/>
                  </a:cubicBezTo>
                  <a:cubicBezTo>
                    <a:pt x="347" y="293"/>
                    <a:pt x="350" y="289"/>
                    <a:pt x="351" y="284"/>
                  </a:cubicBezTo>
                  <a:cubicBezTo>
                    <a:pt x="351" y="284"/>
                    <a:pt x="351" y="284"/>
                    <a:pt x="351" y="284"/>
                  </a:cubicBezTo>
                  <a:cubicBezTo>
                    <a:pt x="352" y="283"/>
                    <a:pt x="354" y="281"/>
                    <a:pt x="355" y="280"/>
                  </a:cubicBezTo>
                  <a:cubicBezTo>
                    <a:pt x="358" y="278"/>
                    <a:pt x="361" y="276"/>
                    <a:pt x="364" y="275"/>
                  </a:cubicBezTo>
                  <a:cubicBezTo>
                    <a:pt x="362" y="277"/>
                    <a:pt x="360" y="279"/>
                    <a:pt x="358" y="281"/>
                  </a:cubicBezTo>
                  <a:cubicBezTo>
                    <a:pt x="356" y="284"/>
                    <a:pt x="361" y="284"/>
                    <a:pt x="362" y="282"/>
                  </a:cubicBezTo>
                  <a:cubicBezTo>
                    <a:pt x="366" y="278"/>
                    <a:pt x="370" y="274"/>
                    <a:pt x="374" y="270"/>
                  </a:cubicBezTo>
                  <a:cubicBezTo>
                    <a:pt x="378" y="268"/>
                    <a:pt x="383" y="267"/>
                    <a:pt x="387" y="265"/>
                  </a:cubicBezTo>
                  <a:cubicBezTo>
                    <a:pt x="375" y="275"/>
                    <a:pt x="362" y="284"/>
                    <a:pt x="350" y="294"/>
                  </a:cubicBezTo>
                  <a:close/>
                  <a:moveTo>
                    <a:pt x="379" y="255"/>
                  </a:moveTo>
                  <a:cubicBezTo>
                    <a:pt x="377" y="257"/>
                    <a:pt x="376" y="258"/>
                    <a:pt x="374" y="260"/>
                  </a:cubicBezTo>
                  <a:cubicBezTo>
                    <a:pt x="374" y="260"/>
                    <a:pt x="374" y="260"/>
                    <a:pt x="374" y="260"/>
                  </a:cubicBezTo>
                  <a:cubicBezTo>
                    <a:pt x="366" y="266"/>
                    <a:pt x="359" y="271"/>
                    <a:pt x="352" y="278"/>
                  </a:cubicBezTo>
                  <a:cubicBezTo>
                    <a:pt x="350" y="279"/>
                    <a:pt x="349" y="280"/>
                    <a:pt x="348" y="281"/>
                  </a:cubicBezTo>
                  <a:cubicBezTo>
                    <a:pt x="353" y="275"/>
                    <a:pt x="358" y="269"/>
                    <a:pt x="363" y="264"/>
                  </a:cubicBezTo>
                  <a:cubicBezTo>
                    <a:pt x="368" y="260"/>
                    <a:pt x="373" y="257"/>
                    <a:pt x="379" y="255"/>
                  </a:cubicBezTo>
                  <a:close/>
                  <a:moveTo>
                    <a:pt x="394" y="231"/>
                  </a:moveTo>
                  <a:cubicBezTo>
                    <a:pt x="398" y="227"/>
                    <a:pt x="403" y="223"/>
                    <a:pt x="408" y="218"/>
                  </a:cubicBezTo>
                  <a:cubicBezTo>
                    <a:pt x="414" y="214"/>
                    <a:pt x="420" y="210"/>
                    <a:pt x="427" y="206"/>
                  </a:cubicBezTo>
                  <a:cubicBezTo>
                    <a:pt x="426" y="207"/>
                    <a:pt x="426" y="207"/>
                    <a:pt x="427" y="207"/>
                  </a:cubicBezTo>
                  <a:cubicBezTo>
                    <a:pt x="415" y="215"/>
                    <a:pt x="404" y="223"/>
                    <a:pt x="394" y="231"/>
                  </a:cubicBezTo>
                  <a:close/>
                  <a:moveTo>
                    <a:pt x="441" y="199"/>
                  </a:moveTo>
                  <a:cubicBezTo>
                    <a:pt x="446" y="195"/>
                    <a:pt x="452" y="191"/>
                    <a:pt x="458" y="187"/>
                  </a:cubicBezTo>
                  <a:cubicBezTo>
                    <a:pt x="460" y="187"/>
                    <a:pt x="462" y="186"/>
                    <a:pt x="463" y="186"/>
                  </a:cubicBezTo>
                  <a:cubicBezTo>
                    <a:pt x="456" y="190"/>
                    <a:pt x="448" y="194"/>
                    <a:pt x="441" y="199"/>
                  </a:cubicBezTo>
                  <a:close/>
                  <a:moveTo>
                    <a:pt x="474" y="179"/>
                  </a:moveTo>
                  <a:cubicBezTo>
                    <a:pt x="474" y="179"/>
                    <a:pt x="474" y="179"/>
                    <a:pt x="474" y="179"/>
                  </a:cubicBezTo>
                  <a:cubicBezTo>
                    <a:pt x="474" y="179"/>
                    <a:pt x="474" y="179"/>
                    <a:pt x="474" y="179"/>
                  </a:cubicBezTo>
                  <a:cubicBezTo>
                    <a:pt x="474" y="179"/>
                    <a:pt x="474" y="179"/>
                    <a:pt x="474" y="179"/>
                  </a:cubicBezTo>
                  <a:close/>
                  <a:moveTo>
                    <a:pt x="492" y="165"/>
                  </a:moveTo>
                  <a:cubicBezTo>
                    <a:pt x="482" y="171"/>
                    <a:pt x="472" y="176"/>
                    <a:pt x="462" y="182"/>
                  </a:cubicBezTo>
                  <a:cubicBezTo>
                    <a:pt x="471" y="177"/>
                    <a:pt x="480" y="171"/>
                    <a:pt x="489" y="166"/>
                  </a:cubicBezTo>
                  <a:cubicBezTo>
                    <a:pt x="490" y="166"/>
                    <a:pt x="491" y="166"/>
                    <a:pt x="492" y="165"/>
                  </a:cubicBezTo>
                  <a:close/>
                  <a:moveTo>
                    <a:pt x="498" y="159"/>
                  </a:moveTo>
                  <a:cubicBezTo>
                    <a:pt x="496" y="160"/>
                    <a:pt x="494" y="161"/>
                    <a:pt x="493" y="162"/>
                  </a:cubicBezTo>
                  <a:cubicBezTo>
                    <a:pt x="492" y="162"/>
                    <a:pt x="491" y="162"/>
                    <a:pt x="491" y="162"/>
                  </a:cubicBezTo>
                  <a:cubicBezTo>
                    <a:pt x="492" y="161"/>
                    <a:pt x="493" y="161"/>
                    <a:pt x="494" y="160"/>
                  </a:cubicBezTo>
                  <a:cubicBezTo>
                    <a:pt x="495" y="160"/>
                    <a:pt x="497" y="159"/>
                    <a:pt x="498" y="159"/>
                  </a:cubicBezTo>
                  <a:close/>
                  <a:moveTo>
                    <a:pt x="518" y="131"/>
                  </a:moveTo>
                  <a:cubicBezTo>
                    <a:pt x="523" y="129"/>
                    <a:pt x="528" y="128"/>
                    <a:pt x="532" y="126"/>
                  </a:cubicBezTo>
                  <a:cubicBezTo>
                    <a:pt x="525" y="130"/>
                    <a:pt x="517" y="134"/>
                    <a:pt x="509" y="138"/>
                  </a:cubicBezTo>
                  <a:cubicBezTo>
                    <a:pt x="510" y="137"/>
                    <a:pt x="511" y="136"/>
                    <a:pt x="511" y="135"/>
                  </a:cubicBezTo>
                  <a:cubicBezTo>
                    <a:pt x="513" y="134"/>
                    <a:pt x="509" y="134"/>
                    <a:pt x="507" y="135"/>
                  </a:cubicBezTo>
                  <a:cubicBezTo>
                    <a:pt x="508" y="133"/>
                    <a:pt x="510" y="132"/>
                    <a:pt x="511" y="131"/>
                  </a:cubicBezTo>
                  <a:cubicBezTo>
                    <a:pt x="513" y="130"/>
                    <a:pt x="511" y="129"/>
                    <a:pt x="509" y="129"/>
                  </a:cubicBezTo>
                  <a:cubicBezTo>
                    <a:pt x="513" y="128"/>
                    <a:pt x="517" y="127"/>
                    <a:pt x="521" y="127"/>
                  </a:cubicBezTo>
                  <a:cubicBezTo>
                    <a:pt x="519" y="127"/>
                    <a:pt x="518" y="128"/>
                    <a:pt x="517" y="128"/>
                  </a:cubicBezTo>
                  <a:cubicBezTo>
                    <a:pt x="514" y="129"/>
                    <a:pt x="514" y="132"/>
                    <a:pt x="518" y="131"/>
                  </a:cubicBezTo>
                  <a:close/>
                  <a:moveTo>
                    <a:pt x="554" y="91"/>
                  </a:moveTo>
                  <a:cubicBezTo>
                    <a:pt x="547" y="96"/>
                    <a:pt x="540" y="101"/>
                    <a:pt x="533" y="105"/>
                  </a:cubicBezTo>
                  <a:cubicBezTo>
                    <a:pt x="534" y="104"/>
                    <a:pt x="534" y="104"/>
                    <a:pt x="534" y="103"/>
                  </a:cubicBezTo>
                  <a:cubicBezTo>
                    <a:pt x="540" y="99"/>
                    <a:pt x="547" y="95"/>
                    <a:pt x="554" y="91"/>
                  </a:cubicBezTo>
                  <a:close/>
                  <a:moveTo>
                    <a:pt x="530" y="101"/>
                  </a:moveTo>
                  <a:cubicBezTo>
                    <a:pt x="529" y="102"/>
                    <a:pt x="528" y="103"/>
                    <a:pt x="527" y="104"/>
                  </a:cubicBezTo>
                  <a:cubicBezTo>
                    <a:pt x="529" y="102"/>
                    <a:pt x="530" y="101"/>
                    <a:pt x="531" y="100"/>
                  </a:cubicBezTo>
                  <a:cubicBezTo>
                    <a:pt x="531" y="100"/>
                    <a:pt x="531" y="101"/>
                    <a:pt x="530" y="101"/>
                  </a:cubicBezTo>
                  <a:close/>
                  <a:moveTo>
                    <a:pt x="548" y="81"/>
                  </a:moveTo>
                  <a:cubicBezTo>
                    <a:pt x="547" y="81"/>
                    <a:pt x="547" y="82"/>
                    <a:pt x="546" y="82"/>
                  </a:cubicBezTo>
                  <a:cubicBezTo>
                    <a:pt x="545" y="84"/>
                    <a:pt x="543" y="86"/>
                    <a:pt x="541" y="87"/>
                  </a:cubicBezTo>
                  <a:cubicBezTo>
                    <a:pt x="541" y="88"/>
                    <a:pt x="541" y="88"/>
                    <a:pt x="541" y="88"/>
                  </a:cubicBezTo>
                  <a:cubicBezTo>
                    <a:pt x="527" y="100"/>
                    <a:pt x="513" y="111"/>
                    <a:pt x="502" y="125"/>
                  </a:cubicBezTo>
                  <a:cubicBezTo>
                    <a:pt x="501" y="125"/>
                    <a:pt x="501" y="125"/>
                    <a:pt x="500" y="126"/>
                  </a:cubicBezTo>
                  <a:cubicBezTo>
                    <a:pt x="500" y="126"/>
                    <a:pt x="500" y="126"/>
                    <a:pt x="500" y="126"/>
                  </a:cubicBezTo>
                  <a:cubicBezTo>
                    <a:pt x="497" y="128"/>
                    <a:pt x="495" y="131"/>
                    <a:pt x="492" y="133"/>
                  </a:cubicBezTo>
                  <a:cubicBezTo>
                    <a:pt x="491" y="133"/>
                    <a:pt x="490" y="134"/>
                    <a:pt x="488" y="134"/>
                  </a:cubicBezTo>
                  <a:cubicBezTo>
                    <a:pt x="508" y="115"/>
                    <a:pt x="528" y="97"/>
                    <a:pt x="548" y="79"/>
                  </a:cubicBezTo>
                  <a:cubicBezTo>
                    <a:pt x="552" y="76"/>
                    <a:pt x="556" y="73"/>
                    <a:pt x="560" y="69"/>
                  </a:cubicBezTo>
                  <a:cubicBezTo>
                    <a:pt x="556" y="73"/>
                    <a:pt x="552" y="77"/>
                    <a:pt x="548" y="81"/>
                  </a:cubicBezTo>
                  <a:close/>
                  <a:moveTo>
                    <a:pt x="437" y="179"/>
                  </a:moveTo>
                  <a:cubicBezTo>
                    <a:pt x="424" y="193"/>
                    <a:pt x="411" y="207"/>
                    <a:pt x="398" y="221"/>
                  </a:cubicBezTo>
                  <a:cubicBezTo>
                    <a:pt x="396" y="222"/>
                    <a:pt x="394" y="224"/>
                    <a:pt x="392" y="225"/>
                  </a:cubicBezTo>
                  <a:cubicBezTo>
                    <a:pt x="401" y="216"/>
                    <a:pt x="409" y="208"/>
                    <a:pt x="417" y="199"/>
                  </a:cubicBezTo>
                  <a:cubicBezTo>
                    <a:pt x="424" y="193"/>
                    <a:pt x="431" y="186"/>
                    <a:pt x="437" y="179"/>
                  </a:cubicBezTo>
                  <a:close/>
                  <a:moveTo>
                    <a:pt x="34" y="669"/>
                  </a:moveTo>
                  <a:cubicBezTo>
                    <a:pt x="32" y="672"/>
                    <a:pt x="29" y="675"/>
                    <a:pt x="27" y="678"/>
                  </a:cubicBezTo>
                  <a:cubicBezTo>
                    <a:pt x="29" y="675"/>
                    <a:pt x="31" y="672"/>
                    <a:pt x="34" y="669"/>
                  </a:cubicBezTo>
                  <a:close/>
                  <a:moveTo>
                    <a:pt x="59" y="630"/>
                  </a:moveTo>
                  <a:cubicBezTo>
                    <a:pt x="60" y="629"/>
                    <a:pt x="60" y="628"/>
                    <a:pt x="60" y="627"/>
                  </a:cubicBezTo>
                  <a:cubicBezTo>
                    <a:pt x="64" y="622"/>
                    <a:pt x="68" y="616"/>
                    <a:pt x="72" y="610"/>
                  </a:cubicBezTo>
                  <a:cubicBezTo>
                    <a:pt x="70" y="613"/>
                    <a:pt x="68" y="617"/>
                    <a:pt x="66" y="620"/>
                  </a:cubicBezTo>
                  <a:cubicBezTo>
                    <a:pt x="64" y="625"/>
                    <a:pt x="61" y="629"/>
                    <a:pt x="58" y="633"/>
                  </a:cubicBezTo>
                  <a:cubicBezTo>
                    <a:pt x="58" y="632"/>
                    <a:pt x="59" y="631"/>
                    <a:pt x="59" y="630"/>
                  </a:cubicBezTo>
                  <a:close/>
                  <a:moveTo>
                    <a:pt x="107" y="552"/>
                  </a:moveTo>
                  <a:cubicBezTo>
                    <a:pt x="107" y="552"/>
                    <a:pt x="107" y="552"/>
                    <a:pt x="106" y="553"/>
                  </a:cubicBezTo>
                  <a:cubicBezTo>
                    <a:pt x="109" y="549"/>
                    <a:pt x="112" y="545"/>
                    <a:pt x="115" y="541"/>
                  </a:cubicBezTo>
                  <a:cubicBezTo>
                    <a:pt x="112" y="545"/>
                    <a:pt x="110" y="549"/>
                    <a:pt x="107" y="552"/>
                  </a:cubicBezTo>
                  <a:close/>
                  <a:moveTo>
                    <a:pt x="35" y="675"/>
                  </a:moveTo>
                  <a:cubicBezTo>
                    <a:pt x="42" y="667"/>
                    <a:pt x="47" y="657"/>
                    <a:pt x="52" y="647"/>
                  </a:cubicBezTo>
                  <a:cubicBezTo>
                    <a:pt x="59" y="639"/>
                    <a:pt x="66" y="630"/>
                    <a:pt x="71" y="620"/>
                  </a:cubicBezTo>
                  <a:cubicBezTo>
                    <a:pt x="87" y="593"/>
                    <a:pt x="103" y="567"/>
                    <a:pt x="120" y="541"/>
                  </a:cubicBezTo>
                  <a:cubicBezTo>
                    <a:pt x="121" y="539"/>
                    <a:pt x="116" y="539"/>
                    <a:pt x="115" y="541"/>
                  </a:cubicBezTo>
                  <a:cubicBezTo>
                    <a:pt x="115" y="540"/>
                    <a:pt x="116" y="540"/>
                    <a:pt x="116" y="539"/>
                  </a:cubicBezTo>
                  <a:cubicBezTo>
                    <a:pt x="138" y="511"/>
                    <a:pt x="159" y="481"/>
                    <a:pt x="182" y="453"/>
                  </a:cubicBezTo>
                  <a:cubicBezTo>
                    <a:pt x="206" y="423"/>
                    <a:pt x="233" y="395"/>
                    <a:pt x="259" y="366"/>
                  </a:cubicBezTo>
                  <a:cubicBezTo>
                    <a:pt x="295" y="326"/>
                    <a:pt x="332" y="287"/>
                    <a:pt x="369" y="249"/>
                  </a:cubicBezTo>
                  <a:cubicBezTo>
                    <a:pt x="369" y="249"/>
                    <a:pt x="370" y="249"/>
                    <a:pt x="370" y="249"/>
                  </a:cubicBezTo>
                  <a:cubicBezTo>
                    <a:pt x="365" y="254"/>
                    <a:pt x="360" y="259"/>
                    <a:pt x="355" y="265"/>
                  </a:cubicBezTo>
                  <a:cubicBezTo>
                    <a:pt x="355" y="265"/>
                    <a:pt x="354" y="266"/>
                    <a:pt x="354" y="266"/>
                  </a:cubicBezTo>
                  <a:cubicBezTo>
                    <a:pt x="354" y="266"/>
                    <a:pt x="354" y="267"/>
                    <a:pt x="354" y="267"/>
                  </a:cubicBezTo>
                  <a:cubicBezTo>
                    <a:pt x="339" y="284"/>
                    <a:pt x="320" y="298"/>
                    <a:pt x="310" y="318"/>
                  </a:cubicBezTo>
                  <a:cubicBezTo>
                    <a:pt x="304" y="325"/>
                    <a:pt x="297" y="332"/>
                    <a:pt x="291" y="339"/>
                  </a:cubicBezTo>
                  <a:cubicBezTo>
                    <a:pt x="291" y="339"/>
                    <a:pt x="290" y="339"/>
                    <a:pt x="289" y="340"/>
                  </a:cubicBezTo>
                  <a:cubicBezTo>
                    <a:pt x="285" y="345"/>
                    <a:pt x="281" y="350"/>
                    <a:pt x="276" y="355"/>
                  </a:cubicBezTo>
                  <a:cubicBezTo>
                    <a:pt x="259" y="373"/>
                    <a:pt x="237" y="388"/>
                    <a:pt x="227" y="412"/>
                  </a:cubicBezTo>
                  <a:cubicBezTo>
                    <a:pt x="226" y="412"/>
                    <a:pt x="224" y="413"/>
                    <a:pt x="223" y="413"/>
                  </a:cubicBezTo>
                  <a:cubicBezTo>
                    <a:pt x="215" y="422"/>
                    <a:pt x="208" y="432"/>
                    <a:pt x="201" y="442"/>
                  </a:cubicBezTo>
                  <a:cubicBezTo>
                    <a:pt x="200" y="443"/>
                    <a:pt x="201" y="443"/>
                    <a:pt x="201" y="443"/>
                  </a:cubicBezTo>
                  <a:cubicBezTo>
                    <a:pt x="199" y="446"/>
                    <a:pt x="196" y="448"/>
                    <a:pt x="194" y="450"/>
                  </a:cubicBezTo>
                  <a:cubicBezTo>
                    <a:pt x="193" y="451"/>
                    <a:pt x="195" y="451"/>
                    <a:pt x="196" y="451"/>
                  </a:cubicBezTo>
                  <a:cubicBezTo>
                    <a:pt x="196" y="451"/>
                    <a:pt x="197" y="451"/>
                    <a:pt x="197" y="451"/>
                  </a:cubicBezTo>
                  <a:cubicBezTo>
                    <a:pt x="190" y="459"/>
                    <a:pt x="184" y="467"/>
                    <a:pt x="177" y="475"/>
                  </a:cubicBezTo>
                  <a:cubicBezTo>
                    <a:pt x="173" y="478"/>
                    <a:pt x="170" y="480"/>
                    <a:pt x="166" y="483"/>
                  </a:cubicBezTo>
                  <a:cubicBezTo>
                    <a:pt x="164" y="485"/>
                    <a:pt x="169" y="484"/>
                    <a:pt x="170" y="483"/>
                  </a:cubicBezTo>
                  <a:cubicBezTo>
                    <a:pt x="171" y="483"/>
                    <a:pt x="171" y="483"/>
                    <a:pt x="171" y="483"/>
                  </a:cubicBezTo>
                  <a:cubicBezTo>
                    <a:pt x="171" y="483"/>
                    <a:pt x="171" y="483"/>
                    <a:pt x="170" y="484"/>
                  </a:cubicBezTo>
                  <a:cubicBezTo>
                    <a:pt x="159" y="498"/>
                    <a:pt x="148" y="513"/>
                    <a:pt x="138" y="528"/>
                  </a:cubicBezTo>
                  <a:cubicBezTo>
                    <a:pt x="137" y="528"/>
                    <a:pt x="137" y="529"/>
                    <a:pt x="136" y="529"/>
                  </a:cubicBezTo>
                  <a:cubicBezTo>
                    <a:pt x="134" y="530"/>
                    <a:pt x="134" y="531"/>
                    <a:pt x="135" y="532"/>
                  </a:cubicBezTo>
                  <a:cubicBezTo>
                    <a:pt x="121" y="553"/>
                    <a:pt x="108" y="575"/>
                    <a:pt x="95" y="597"/>
                  </a:cubicBezTo>
                  <a:cubicBezTo>
                    <a:pt x="79" y="626"/>
                    <a:pt x="59" y="653"/>
                    <a:pt x="35" y="67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
              <a:extLst>
                <a:ext uri="{FF2B5EF4-FFF2-40B4-BE49-F238E27FC236}">
                  <a16:creationId xmlns:a16="http://schemas.microsoft.com/office/drawing/2014/main" id="{B3BB31D4-F692-4B99-9E9C-1836518DDCD0}"/>
                </a:ext>
              </a:extLst>
            </p:cNvPr>
            <p:cNvSpPr>
              <a:spLocks/>
            </p:cNvSpPr>
            <p:nvPr/>
          </p:nvSpPr>
          <p:spPr bwMode="auto">
            <a:xfrm>
              <a:off x="8416925" y="6030913"/>
              <a:ext cx="174625" cy="87312"/>
            </a:xfrm>
            <a:custGeom>
              <a:avLst/>
              <a:gdLst>
                <a:gd name="T0" fmla="*/ 125 w 131"/>
                <a:gd name="T1" fmla="*/ 1 h 65"/>
                <a:gd name="T2" fmla="*/ 2 w 131"/>
                <a:gd name="T3" fmla="*/ 63 h 65"/>
                <a:gd name="T4" fmla="*/ 7 w 131"/>
                <a:gd name="T5" fmla="*/ 64 h 65"/>
                <a:gd name="T6" fmla="*/ 127 w 131"/>
                <a:gd name="T7" fmla="*/ 3 h 65"/>
                <a:gd name="T8" fmla="*/ 125 w 131"/>
                <a:gd name="T9" fmla="*/ 1 h 65"/>
              </a:gdLst>
              <a:ahLst/>
              <a:cxnLst>
                <a:cxn ang="0">
                  <a:pos x="T0" y="T1"/>
                </a:cxn>
                <a:cxn ang="0">
                  <a:pos x="T2" y="T3"/>
                </a:cxn>
                <a:cxn ang="0">
                  <a:pos x="T4" y="T5"/>
                </a:cxn>
                <a:cxn ang="0">
                  <a:pos x="T6" y="T7"/>
                </a:cxn>
                <a:cxn ang="0">
                  <a:pos x="T8" y="T9"/>
                </a:cxn>
              </a:cxnLst>
              <a:rect l="0" t="0" r="r" b="b"/>
              <a:pathLst>
                <a:path w="131" h="65">
                  <a:moveTo>
                    <a:pt x="125" y="1"/>
                  </a:moveTo>
                  <a:cubicBezTo>
                    <a:pt x="83" y="21"/>
                    <a:pt x="39" y="34"/>
                    <a:pt x="2" y="63"/>
                  </a:cubicBezTo>
                  <a:cubicBezTo>
                    <a:pt x="0" y="65"/>
                    <a:pt x="5" y="65"/>
                    <a:pt x="7" y="64"/>
                  </a:cubicBezTo>
                  <a:cubicBezTo>
                    <a:pt x="43" y="35"/>
                    <a:pt x="86" y="22"/>
                    <a:pt x="127" y="3"/>
                  </a:cubicBezTo>
                  <a:cubicBezTo>
                    <a:pt x="131" y="2"/>
                    <a:pt x="127" y="0"/>
                    <a:pt x="125"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1">
              <a:extLst>
                <a:ext uri="{FF2B5EF4-FFF2-40B4-BE49-F238E27FC236}">
                  <a16:creationId xmlns:a16="http://schemas.microsoft.com/office/drawing/2014/main" id="{09B02A88-685B-4E00-930D-B600EF986685}"/>
                </a:ext>
              </a:extLst>
            </p:cNvPr>
            <p:cNvSpPr>
              <a:spLocks/>
            </p:cNvSpPr>
            <p:nvPr/>
          </p:nvSpPr>
          <p:spPr bwMode="auto">
            <a:xfrm>
              <a:off x="8393113" y="6073775"/>
              <a:ext cx="196850" cy="82550"/>
            </a:xfrm>
            <a:custGeom>
              <a:avLst/>
              <a:gdLst>
                <a:gd name="T0" fmla="*/ 140 w 146"/>
                <a:gd name="T1" fmla="*/ 1 h 62"/>
                <a:gd name="T2" fmla="*/ 3 w 146"/>
                <a:gd name="T3" fmla="*/ 58 h 62"/>
                <a:gd name="T4" fmla="*/ 7 w 146"/>
                <a:gd name="T5" fmla="*/ 60 h 62"/>
                <a:gd name="T6" fmla="*/ 143 w 146"/>
                <a:gd name="T7" fmla="*/ 4 h 62"/>
                <a:gd name="T8" fmla="*/ 140 w 146"/>
                <a:gd name="T9" fmla="*/ 1 h 62"/>
              </a:gdLst>
              <a:ahLst/>
              <a:cxnLst>
                <a:cxn ang="0">
                  <a:pos x="T0" y="T1"/>
                </a:cxn>
                <a:cxn ang="0">
                  <a:pos x="T2" y="T3"/>
                </a:cxn>
                <a:cxn ang="0">
                  <a:pos x="T4" y="T5"/>
                </a:cxn>
                <a:cxn ang="0">
                  <a:pos x="T6" y="T7"/>
                </a:cxn>
                <a:cxn ang="0">
                  <a:pos x="T8" y="T9"/>
                </a:cxn>
              </a:cxnLst>
              <a:rect l="0" t="0" r="r" b="b"/>
              <a:pathLst>
                <a:path w="146" h="62">
                  <a:moveTo>
                    <a:pt x="140" y="1"/>
                  </a:moveTo>
                  <a:cubicBezTo>
                    <a:pt x="95" y="23"/>
                    <a:pt x="43" y="25"/>
                    <a:pt x="3" y="58"/>
                  </a:cubicBezTo>
                  <a:cubicBezTo>
                    <a:pt x="0" y="60"/>
                    <a:pt x="4" y="62"/>
                    <a:pt x="7" y="60"/>
                  </a:cubicBezTo>
                  <a:cubicBezTo>
                    <a:pt x="46" y="28"/>
                    <a:pt x="98" y="26"/>
                    <a:pt x="143" y="4"/>
                  </a:cubicBezTo>
                  <a:cubicBezTo>
                    <a:pt x="146" y="2"/>
                    <a:pt x="143" y="0"/>
                    <a:pt x="14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2">
              <a:extLst>
                <a:ext uri="{FF2B5EF4-FFF2-40B4-BE49-F238E27FC236}">
                  <a16:creationId xmlns:a16="http://schemas.microsoft.com/office/drawing/2014/main" id="{11EA311D-71D3-4144-AC28-4D034CA796A2}"/>
                </a:ext>
              </a:extLst>
            </p:cNvPr>
            <p:cNvSpPr>
              <a:spLocks/>
            </p:cNvSpPr>
            <p:nvPr/>
          </p:nvSpPr>
          <p:spPr bwMode="auto">
            <a:xfrm>
              <a:off x="8391525" y="6138863"/>
              <a:ext cx="185737" cy="34925"/>
            </a:xfrm>
            <a:custGeom>
              <a:avLst/>
              <a:gdLst>
                <a:gd name="T0" fmla="*/ 131 w 138"/>
                <a:gd name="T1" fmla="*/ 2 h 26"/>
                <a:gd name="T2" fmla="*/ 55 w 138"/>
                <a:gd name="T3" fmla="*/ 9 h 26"/>
                <a:gd name="T4" fmla="*/ 3 w 138"/>
                <a:gd name="T5" fmla="*/ 23 h 26"/>
                <a:gd name="T6" fmla="*/ 6 w 138"/>
                <a:gd name="T7" fmla="*/ 25 h 26"/>
                <a:gd name="T8" fmla="*/ 134 w 138"/>
                <a:gd name="T9" fmla="*/ 4 h 26"/>
                <a:gd name="T10" fmla="*/ 131 w 138"/>
                <a:gd name="T11" fmla="*/ 2 h 26"/>
              </a:gdLst>
              <a:ahLst/>
              <a:cxnLst>
                <a:cxn ang="0">
                  <a:pos x="T0" y="T1"/>
                </a:cxn>
                <a:cxn ang="0">
                  <a:pos x="T2" y="T3"/>
                </a:cxn>
                <a:cxn ang="0">
                  <a:pos x="T4" y="T5"/>
                </a:cxn>
                <a:cxn ang="0">
                  <a:pos x="T6" y="T7"/>
                </a:cxn>
                <a:cxn ang="0">
                  <a:pos x="T8" y="T9"/>
                </a:cxn>
                <a:cxn ang="0">
                  <a:pos x="T10" y="T11"/>
                </a:cxn>
              </a:cxnLst>
              <a:rect l="0" t="0" r="r" b="b"/>
              <a:pathLst>
                <a:path w="138" h="26">
                  <a:moveTo>
                    <a:pt x="131" y="2"/>
                  </a:moveTo>
                  <a:cubicBezTo>
                    <a:pt x="107" y="15"/>
                    <a:pt x="81" y="10"/>
                    <a:pt x="55" y="9"/>
                  </a:cubicBezTo>
                  <a:cubicBezTo>
                    <a:pt x="36" y="9"/>
                    <a:pt x="19" y="13"/>
                    <a:pt x="3" y="23"/>
                  </a:cubicBezTo>
                  <a:cubicBezTo>
                    <a:pt x="0" y="25"/>
                    <a:pt x="4" y="26"/>
                    <a:pt x="6" y="25"/>
                  </a:cubicBezTo>
                  <a:cubicBezTo>
                    <a:pt x="46" y="0"/>
                    <a:pt x="93" y="25"/>
                    <a:pt x="134" y="4"/>
                  </a:cubicBezTo>
                  <a:cubicBezTo>
                    <a:pt x="138" y="2"/>
                    <a:pt x="133" y="1"/>
                    <a:pt x="13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3">
              <a:extLst>
                <a:ext uri="{FF2B5EF4-FFF2-40B4-BE49-F238E27FC236}">
                  <a16:creationId xmlns:a16="http://schemas.microsoft.com/office/drawing/2014/main" id="{4C53E109-0AF6-4F95-9D44-87C03C1075A1}"/>
                </a:ext>
              </a:extLst>
            </p:cNvPr>
            <p:cNvSpPr>
              <a:spLocks/>
            </p:cNvSpPr>
            <p:nvPr/>
          </p:nvSpPr>
          <p:spPr bwMode="auto">
            <a:xfrm>
              <a:off x="8339138" y="6000750"/>
              <a:ext cx="26987" cy="166687"/>
            </a:xfrm>
            <a:custGeom>
              <a:avLst/>
              <a:gdLst>
                <a:gd name="T0" fmla="*/ 6 w 21"/>
                <a:gd name="T1" fmla="*/ 121 h 124"/>
                <a:gd name="T2" fmla="*/ 9 w 21"/>
                <a:gd name="T3" fmla="*/ 65 h 124"/>
                <a:gd name="T4" fmla="*/ 20 w 21"/>
                <a:gd name="T5" fmla="*/ 3 h 124"/>
                <a:gd name="T6" fmla="*/ 15 w 21"/>
                <a:gd name="T7" fmla="*/ 3 h 124"/>
                <a:gd name="T8" fmla="*/ 4 w 21"/>
                <a:gd name="T9" fmla="*/ 60 h 124"/>
                <a:gd name="T10" fmla="*/ 1 w 21"/>
                <a:gd name="T11" fmla="*/ 122 h 124"/>
                <a:gd name="T12" fmla="*/ 6 w 21"/>
                <a:gd name="T13" fmla="*/ 121 h 124"/>
              </a:gdLst>
              <a:ahLst/>
              <a:cxnLst>
                <a:cxn ang="0">
                  <a:pos x="T0" y="T1"/>
                </a:cxn>
                <a:cxn ang="0">
                  <a:pos x="T2" y="T3"/>
                </a:cxn>
                <a:cxn ang="0">
                  <a:pos x="T4" y="T5"/>
                </a:cxn>
                <a:cxn ang="0">
                  <a:pos x="T6" y="T7"/>
                </a:cxn>
                <a:cxn ang="0">
                  <a:pos x="T8" y="T9"/>
                </a:cxn>
                <a:cxn ang="0">
                  <a:pos x="T10" y="T11"/>
                </a:cxn>
                <a:cxn ang="0">
                  <a:pos x="T12" y="T13"/>
                </a:cxn>
              </a:cxnLst>
              <a:rect l="0" t="0" r="r" b="b"/>
              <a:pathLst>
                <a:path w="21" h="124">
                  <a:moveTo>
                    <a:pt x="6" y="121"/>
                  </a:moveTo>
                  <a:cubicBezTo>
                    <a:pt x="9" y="103"/>
                    <a:pt x="8" y="84"/>
                    <a:pt x="9" y="65"/>
                  </a:cubicBezTo>
                  <a:cubicBezTo>
                    <a:pt x="11" y="44"/>
                    <a:pt x="17" y="23"/>
                    <a:pt x="20" y="3"/>
                  </a:cubicBezTo>
                  <a:cubicBezTo>
                    <a:pt x="21" y="0"/>
                    <a:pt x="15" y="1"/>
                    <a:pt x="15" y="3"/>
                  </a:cubicBezTo>
                  <a:cubicBezTo>
                    <a:pt x="12" y="22"/>
                    <a:pt x="7" y="41"/>
                    <a:pt x="4" y="60"/>
                  </a:cubicBezTo>
                  <a:cubicBezTo>
                    <a:pt x="2" y="81"/>
                    <a:pt x="4" y="101"/>
                    <a:pt x="1" y="122"/>
                  </a:cubicBezTo>
                  <a:cubicBezTo>
                    <a:pt x="0" y="124"/>
                    <a:pt x="6" y="123"/>
                    <a:pt x="6" y="12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05A10EF5-A8EF-499C-93BB-2CA418AFFF15}"/>
                </a:ext>
              </a:extLst>
            </p:cNvPr>
            <p:cNvSpPr>
              <a:spLocks/>
            </p:cNvSpPr>
            <p:nvPr/>
          </p:nvSpPr>
          <p:spPr bwMode="auto">
            <a:xfrm>
              <a:off x="9070975" y="5483225"/>
              <a:ext cx="90487" cy="58737"/>
            </a:xfrm>
            <a:custGeom>
              <a:avLst/>
              <a:gdLst>
                <a:gd name="T0" fmla="*/ 66 w 67"/>
                <a:gd name="T1" fmla="*/ 2 h 44"/>
                <a:gd name="T2" fmla="*/ 61 w 67"/>
                <a:gd name="T3" fmla="*/ 2 h 44"/>
                <a:gd name="T4" fmla="*/ 5 w 67"/>
                <a:gd name="T5" fmla="*/ 39 h 44"/>
                <a:gd name="T6" fmla="*/ 9 w 67"/>
                <a:gd name="T7" fmla="*/ 40 h 44"/>
                <a:gd name="T8" fmla="*/ 51 w 67"/>
                <a:gd name="T9" fmla="*/ 18 h 44"/>
                <a:gd name="T10" fmla="*/ 5 w 67"/>
                <a:gd name="T11" fmla="*/ 41 h 44"/>
                <a:gd name="T12" fmla="*/ 4 w 67"/>
                <a:gd name="T13" fmla="*/ 44 h 44"/>
                <a:gd name="T14" fmla="*/ 58 w 67"/>
                <a:gd name="T15" fmla="*/ 13 h 44"/>
                <a:gd name="T16" fmla="*/ 56 w 67"/>
                <a:gd name="T17" fmla="*/ 12 h 44"/>
                <a:gd name="T18" fmla="*/ 66 w 67"/>
                <a:gd name="T19"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44">
                  <a:moveTo>
                    <a:pt x="66" y="2"/>
                  </a:moveTo>
                  <a:cubicBezTo>
                    <a:pt x="67" y="0"/>
                    <a:pt x="62" y="1"/>
                    <a:pt x="61" y="2"/>
                  </a:cubicBezTo>
                  <a:cubicBezTo>
                    <a:pt x="47" y="21"/>
                    <a:pt x="23" y="26"/>
                    <a:pt x="5" y="39"/>
                  </a:cubicBezTo>
                  <a:cubicBezTo>
                    <a:pt x="3" y="41"/>
                    <a:pt x="8" y="40"/>
                    <a:pt x="9" y="40"/>
                  </a:cubicBezTo>
                  <a:cubicBezTo>
                    <a:pt x="23" y="33"/>
                    <a:pt x="37" y="26"/>
                    <a:pt x="51" y="18"/>
                  </a:cubicBezTo>
                  <a:cubicBezTo>
                    <a:pt x="42" y="32"/>
                    <a:pt x="19" y="38"/>
                    <a:pt x="5" y="41"/>
                  </a:cubicBezTo>
                  <a:cubicBezTo>
                    <a:pt x="2" y="42"/>
                    <a:pt x="0" y="44"/>
                    <a:pt x="4" y="44"/>
                  </a:cubicBezTo>
                  <a:cubicBezTo>
                    <a:pt x="21" y="40"/>
                    <a:pt x="51" y="32"/>
                    <a:pt x="58" y="13"/>
                  </a:cubicBezTo>
                  <a:cubicBezTo>
                    <a:pt x="58" y="12"/>
                    <a:pt x="57" y="12"/>
                    <a:pt x="56" y="12"/>
                  </a:cubicBezTo>
                  <a:cubicBezTo>
                    <a:pt x="60" y="9"/>
                    <a:pt x="63" y="6"/>
                    <a:pt x="66"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a:extLst>
                <a:ext uri="{FF2B5EF4-FFF2-40B4-BE49-F238E27FC236}">
                  <a16:creationId xmlns:a16="http://schemas.microsoft.com/office/drawing/2014/main" id="{2D07C8EE-5BDE-4A71-AB6F-741BF5204FCF}"/>
                </a:ext>
              </a:extLst>
            </p:cNvPr>
            <p:cNvSpPr>
              <a:spLocks/>
            </p:cNvSpPr>
            <p:nvPr/>
          </p:nvSpPr>
          <p:spPr bwMode="auto">
            <a:xfrm>
              <a:off x="9070975" y="5446713"/>
              <a:ext cx="58737" cy="41275"/>
            </a:xfrm>
            <a:custGeom>
              <a:avLst/>
              <a:gdLst>
                <a:gd name="T0" fmla="*/ 5 w 44"/>
                <a:gd name="T1" fmla="*/ 28 h 31"/>
                <a:gd name="T2" fmla="*/ 4 w 44"/>
                <a:gd name="T3" fmla="*/ 30 h 31"/>
                <a:gd name="T4" fmla="*/ 42 w 44"/>
                <a:gd name="T5" fmla="*/ 1 h 31"/>
                <a:gd name="T6" fmla="*/ 37 w 44"/>
                <a:gd name="T7" fmla="*/ 1 h 31"/>
                <a:gd name="T8" fmla="*/ 24 w 44"/>
                <a:gd name="T9" fmla="*/ 14 h 31"/>
                <a:gd name="T10" fmla="*/ 5 w 44"/>
                <a:gd name="T11" fmla="*/ 28 h 31"/>
              </a:gdLst>
              <a:ahLst/>
              <a:cxnLst>
                <a:cxn ang="0">
                  <a:pos x="T0" y="T1"/>
                </a:cxn>
                <a:cxn ang="0">
                  <a:pos x="T2" y="T3"/>
                </a:cxn>
                <a:cxn ang="0">
                  <a:pos x="T4" y="T5"/>
                </a:cxn>
                <a:cxn ang="0">
                  <a:pos x="T6" y="T7"/>
                </a:cxn>
                <a:cxn ang="0">
                  <a:pos x="T8" y="T9"/>
                </a:cxn>
                <a:cxn ang="0">
                  <a:pos x="T10" y="T11"/>
                </a:cxn>
              </a:cxnLst>
              <a:rect l="0" t="0" r="r" b="b"/>
              <a:pathLst>
                <a:path w="44" h="31">
                  <a:moveTo>
                    <a:pt x="5" y="28"/>
                  </a:moveTo>
                  <a:cubicBezTo>
                    <a:pt x="3" y="28"/>
                    <a:pt x="0" y="31"/>
                    <a:pt x="4" y="30"/>
                  </a:cubicBezTo>
                  <a:cubicBezTo>
                    <a:pt x="19" y="27"/>
                    <a:pt x="32" y="12"/>
                    <a:pt x="42" y="1"/>
                  </a:cubicBezTo>
                  <a:cubicBezTo>
                    <a:pt x="44" y="0"/>
                    <a:pt x="38" y="0"/>
                    <a:pt x="37" y="1"/>
                  </a:cubicBezTo>
                  <a:cubicBezTo>
                    <a:pt x="33" y="6"/>
                    <a:pt x="29" y="10"/>
                    <a:pt x="24" y="14"/>
                  </a:cubicBezTo>
                  <a:cubicBezTo>
                    <a:pt x="19" y="19"/>
                    <a:pt x="12" y="26"/>
                    <a:pt x="5" y="2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6">
              <a:extLst>
                <a:ext uri="{FF2B5EF4-FFF2-40B4-BE49-F238E27FC236}">
                  <a16:creationId xmlns:a16="http://schemas.microsoft.com/office/drawing/2014/main" id="{222706F0-E436-4256-AB46-9235A6BDE937}"/>
                </a:ext>
              </a:extLst>
            </p:cNvPr>
            <p:cNvSpPr>
              <a:spLocks/>
            </p:cNvSpPr>
            <p:nvPr/>
          </p:nvSpPr>
          <p:spPr bwMode="auto">
            <a:xfrm>
              <a:off x="8948738" y="5421313"/>
              <a:ext cx="38100" cy="68262"/>
            </a:xfrm>
            <a:custGeom>
              <a:avLst/>
              <a:gdLst>
                <a:gd name="T0" fmla="*/ 23 w 29"/>
                <a:gd name="T1" fmla="*/ 3 h 51"/>
                <a:gd name="T2" fmla="*/ 12 w 29"/>
                <a:gd name="T3" fmla="*/ 33 h 51"/>
                <a:gd name="T4" fmla="*/ 11 w 29"/>
                <a:gd name="T5" fmla="*/ 34 h 51"/>
                <a:gd name="T6" fmla="*/ 2 w 29"/>
                <a:gd name="T7" fmla="*/ 49 h 51"/>
                <a:gd name="T8" fmla="*/ 7 w 29"/>
                <a:gd name="T9" fmla="*/ 49 h 51"/>
                <a:gd name="T10" fmla="*/ 29 w 29"/>
                <a:gd name="T11" fmla="*/ 3 h 51"/>
                <a:gd name="T12" fmla="*/ 23 w 29"/>
                <a:gd name="T13" fmla="*/ 3 h 51"/>
              </a:gdLst>
              <a:ahLst/>
              <a:cxnLst>
                <a:cxn ang="0">
                  <a:pos x="T0" y="T1"/>
                </a:cxn>
                <a:cxn ang="0">
                  <a:pos x="T2" y="T3"/>
                </a:cxn>
                <a:cxn ang="0">
                  <a:pos x="T4" y="T5"/>
                </a:cxn>
                <a:cxn ang="0">
                  <a:pos x="T6" y="T7"/>
                </a:cxn>
                <a:cxn ang="0">
                  <a:pos x="T8" y="T9"/>
                </a:cxn>
                <a:cxn ang="0">
                  <a:pos x="T10" y="T11"/>
                </a:cxn>
                <a:cxn ang="0">
                  <a:pos x="T12" y="T13"/>
                </a:cxn>
              </a:cxnLst>
              <a:rect l="0" t="0" r="r" b="b"/>
              <a:pathLst>
                <a:path w="29" h="51">
                  <a:moveTo>
                    <a:pt x="23" y="3"/>
                  </a:moveTo>
                  <a:cubicBezTo>
                    <a:pt x="22" y="14"/>
                    <a:pt x="17" y="24"/>
                    <a:pt x="12" y="33"/>
                  </a:cubicBezTo>
                  <a:cubicBezTo>
                    <a:pt x="12" y="33"/>
                    <a:pt x="11" y="34"/>
                    <a:pt x="11" y="34"/>
                  </a:cubicBezTo>
                  <a:cubicBezTo>
                    <a:pt x="8" y="39"/>
                    <a:pt x="5" y="44"/>
                    <a:pt x="2" y="49"/>
                  </a:cubicBezTo>
                  <a:cubicBezTo>
                    <a:pt x="0" y="51"/>
                    <a:pt x="6" y="51"/>
                    <a:pt x="7" y="49"/>
                  </a:cubicBezTo>
                  <a:cubicBezTo>
                    <a:pt x="17" y="35"/>
                    <a:pt x="26" y="20"/>
                    <a:pt x="29" y="3"/>
                  </a:cubicBezTo>
                  <a:cubicBezTo>
                    <a:pt x="29" y="0"/>
                    <a:pt x="24" y="1"/>
                    <a:pt x="23"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a:extLst>
                <a:ext uri="{FF2B5EF4-FFF2-40B4-BE49-F238E27FC236}">
                  <a16:creationId xmlns:a16="http://schemas.microsoft.com/office/drawing/2014/main" id="{47B05AC6-D7F0-4691-AB78-4147FE48AC7E}"/>
                </a:ext>
              </a:extLst>
            </p:cNvPr>
            <p:cNvSpPr>
              <a:spLocks/>
            </p:cNvSpPr>
            <p:nvPr/>
          </p:nvSpPr>
          <p:spPr bwMode="auto">
            <a:xfrm>
              <a:off x="8974138" y="5421313"/>
              <a:ext cx="26987" cy="50800"/>
            </a:xfrm>
            <a:custGeom>
              <a:avLst/>
              <a:gdLst>
                <a:gd name="T0" fmla="*/ 6 w 20"/>
                <a:gd name="T1" fmla="*/ 36 h 38"/>
                <a:gd name="T2" fmla="*/ 12 w 20"/>
                <a:gd name="T3" fmla="*/ 26 h 38"/>
                <a:gd name="T4" fmla="*/ 11 w 20"/>
                <a:gd name="T5" fmla="*/ 25 h 38"/>
                <a:gd name="T6" fmla="*/ 19 w 20"/>
                <a:gd name="T7" fmla="*/ 1 h 38"/>
                <a:gd name="T8" fmla="*/ 14 w 20"/>
                <a:gd name="T9" fmla="*/ 2 h 38"/>
                <a:gd name="T10" fmla="*/ 1 w 20"/>
                <a:gd name="T11" fmla="*/ 37 h 38"/>
                <a:gd name="T12" fmla="*/ 6 w 20"/>
                <a:gd name="T13" fmla="*/ 36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6" y="36"/>
                  </a:moveTo>
                  <a:cubicBezTo>
                    <a:pt x="8" y="33"/>
                    <a:pt x="10" y="29"/>
                    <a:pt x="12" y="26"/>
                  </a:cubicBezTo>
                  <a:cubicBezTo>
                    <a:pt x="12" y="26"/>
                    <a:pt x="12" y="25"/>
                    <a:pt x="11" y="25"/>
                  </a:cubicBezTo>
                  <a:cubicBezTo>
                    <a:pt x="14" y="18"/>
                    <a:pt x="17" y="10"/>
                    <a:pt x="19" y="1"/>
                  </a:cubicBezTo>
                  <a:cubicBezTo>
                    <a:pt x="20" y="0"/>
                    <a:pt x="14" y="1"/>
                    <a:pt x="14" y="2"/>
                  </a:cubicBezTo>
                  <a:cubicBezTo>
                    <a:pt x="11" y="15"/>
                    <a:pt x="6" y="26"/>
                    <a:pt x="1" y="37"/>
                  </a:cubicBezTo>
                  <a:cubicBezTo>
                    <a:pt x="0" y="38"/>
                    <a:pt x="5" y="38"/>
                    <a:pt x="6" y="3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412BA2D6-CD0D-4F66-B3F1-BC353C0C9300}"/>
                </a:ext>
              </a:extLst>
            </p:cNvPr>
            <p:cNvSpPr>
              <a:spLocks/>
            </p:cNvSpPr>
            <p:nvPr/>
          </p:nvSpPr>
          <p:spPr bwMode="auto">
            <a:xfrm>
              <a:off x="8986838" y="5416550"/>
              <a:ext cx="26987" cy="53975"/>
            </a:xfrm>
            <a:custGeom>
              <a:avLst/>
              <a:gdLst>
                <a:gd name="T0" fmla="*/ 14 w 20"/>
                <a:gd name="T1" fmla="*/ 2 h 40"/>
                <a:gd name="T2" fmla="*/ 0 w 20"/>
                <a:gd name="T3" fmla="*/ 39 h 40"/>
                <a:gd name="T4" fmla="*/ 5 w 20"/>
                <a:gd name="T5" fmla="*/ 38 h 40"/>
                <a:gd name="T6" fmla="*/ 18 w 20"/>
                <a:gd name="T7" fmla="*/ 18 h 40"/>
                <a:gd name="T8" fmla="*/ 15 w 20"/>
                <a:gd name="T9" fmla="*/ 17 h 40"/>
                <a:gd name="T10" fmla="*/ 20 w 20"/>
                <a:gd name="T11" fmla="*/ 0 h 40"/>
                <a:gd name="T12" fmla="*/ 14 w 20"/>
                <a:gd name="T13" fmla="*/ 2 h 40"/>
              </a:gdLst>
              <a:ahLst/>
              <a:cxnLst>
                <a:cxn ang="0">
                  <a:pos x="T0" y="T1"/>
                </a:cxn>
                <a:cxn ang="0">
                  <a:pos x="T2" y="T3"/>
                </a:cxn>
                <a:cxn ang="0">
                  <a:pos x="T4" y="T5"/>
                </a:cxn>
                <a:cxn ang="0">
                  <a:pos x="T6" y="T7"/>
                </a:cxn>
                <a:cxn ang="0">
                  <a:pos x="T8" y="T9"/>
                </a:cxn>
                <a:cxn ang="0">
                  <a:pos x="T10" y="T11"/>
                </a:cxn>
                <a:cxn ang="0">
                  <a:pos x="T12" y="T13"/>
                </a:cxn>
              </a:cxnLst>
              <a:rect l="0" t="0" r="r" b="b"/>
              <a:pathLst>
                <a:path w="20" h="40">
                  <a:moveTo>
                    <a:pt x="14" y="2"/>
                  </a:moveTo>
                  <a:cubicBezTo>
                    <a:pt x="13" y="15"/>
                    <a:pt x="6" y="27"/>
                    <a:pt x="0" y="39"/>
                  </a:cubicBezTo>
                  <a:cubicBezTo>
                    <a:pt x="0" y="40"/>
                    <a:pt x="5" y="40"/>
                    <a:pt x="5" y="38"/>
                  </a:cubicBezTo>
                  <a:cubicBezTo>
                    <a:pt x="9" y="31"/>
                    <a:pt x="13" y="24"/>
                    <a:pt x="18" y="18"/>
                  </a:cubicBezTo>
                  <a:cubicBezTo>
                    <a:pt x="18" y="17"/>
                    <a:pt x="17" y="17"/>
                    <a:pt x="15" y="17"/>
                  </a:cubicBezTo>
                  <a:cubicBezTo>
                    <a:pt x="17" y="12"/>
                    <a:pt x="19" y="6"/>
                    <a:pt x="20" y="0"/>
                  </a:cubicBezTo>
                  <a:cubicBezTo>
                    <a:pt x="20" y="0"/>
                    <a:pt x="14" y="0"/>
                    <a:pt x="14"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2088E58C-12B2-48C3-A053-60B9B36BCD4F}"/>
                </a:ext>
              </a:extLst>
            </p:cNvPr>
            <p:cNvSpPr>
              <a:spLocks noEditPoints="1"/>
            </p:cNvSpPr>
            <p:nvPr/>
          </p:nvSpPr>
          <p:spPr bwMode="auto">
            <a:xfrm>
              <a:off x="8648700" y="6089650"/>
              <a:ext cx="303212" cy="274637"/>
            </a:xfrm>
            <a:custGeom>
              <a:avLst/>
              <a:gdLst>
                <a:gd name="T0" fmla="*/ 197 w 227"/>
                <a:gd name="T1" fmla="*/ 170 h 206"/>
                <a:gd name="T2" fmla="*/ 186 w 227"/>
                <a:gd name="T3" fmla="*/ 143 h 206"/>
                <a:gd name="T4" fmla="*/ 175 w 227"/>
                <a:gd name="T5" fmla="*/ 41 h 206"/>
                <a:gd name="T6" fmla="*/ 87 w 227"/>
                <a:gd name="T7" fmla="*/ 3 h 206"/>
                <a:gd name="T8" fmla="*/ 1 w 227"/>
                <a:gd name="T9" fmla="*/ 46 h 206"/>
                <a:gd name="T10" fmla="*/ 150 w 227"/>
                <a:gd name="T11" fmla="*/ 72 h 206"/>
                <a:gd name="T12" fmla="*/ 33 w 227"/>
                <a:gd name="T13" fmla="*/ 69 h 206"/>
                <a:gd name="T14" fmla="*/ 31 w 227"/>
                <a:gd name="T15" fmla="*/ 68 h 206"/>
                <a:gd name="T16" fmla="*/ 18 w 227"/>
                <a:gd name="T17" fmla="*/ 87 h 206"/>
                <a:gd name="T18" fmla="*/ 34 w 227"/>
                <a:gd name="T19" fmla="*/ 182 h 206"/>
                <a:gd name="T20" fmla="*/ 135 w 227"/>
                <a:gd name="T21" fmla="*/ 198 h 206"/>
                <a:gd name="T22" fmla="*/ 172 w 227"/>
                <a:gd name="T23" fmla="*/ 195 h 206"/>
                <a:gd name="T24" fmla="*/ 206 w 227"/>
                <a:gd name="T25" fmla="*/ 172 h 206"/>
                <a:gd name="T26" fmla="*/ 24 w 227"/>
                <a:gd name="T27" fmla="*/ 96 h 206"/>
                <a:gd name="T28" fmla="*/ 156 w 227"/>
                <a:gd name="T29" fmla="*/ 182 h 206"/>
                <a:gd name="T30" fmla="*/ 145 w 227"/>
                <a:gd name="T31" fmla="*/ 79 h 206"/>
                <a:gd name="T32" fmla="*/ 144 w 227"/>
                <a:gd name="T33" fmla="*/ 75 h 206"/>
                <a:gd name="T34" fmla="*/ 151 w 227"/>
                <a:gd name="T35" fmla="*/ 78 h 206"/>
                <a:gd name="T36" fmla="*/ 119 w 227"/>
                <a:gd name="T37" fmla="*/ 99 h 206"/>
                <a:gd name="T38" fmla="*/ 162 w 227"/>
                <a:gd name="T39" fmla="*/ 182 h 206"/>
                <a:gd name="T40" fmla="*/ 151 w 227"/>
                <a:gd name="T41" fmla="*/ 95 h 206"/>
                <a:gd name="T42" fmla="*/ 127 w 227"/>
                <a:gd name="T43" fmla="*/ 99 h 206"/>
                <a:gd name="T44" fmla="*/ 78 w 227"/>
                <a:gd name="T45" fmla="*/ 99 h 206"/>
                <a:gd name="T46" fmla="*/ 131 w 227"/>
                <a:gd name="T47" fmla="*/ 104 h 206"/>
                <a:gd name="T48" fmla="*/ 157 w 227"/>
                <a:gd name="T49" fmla="*/ 91 h 206"/>
                <a:gd name="T50" fmla="*/ 160 w 227"/>
                <a:gd name="T51" fmla="*/ 83 h 206"/>
                <a:gd name="T52" fmla="*/ 41 w 227"/>
                <a:gd name="T53" fmla="*/ 110 h 206"/>
                <a:gd name="T54" fmla="*/ 59 w 227"/>
                <a:gd name="T55" fmla="*/ 154 h 206"/>
                <a:gd name="T56" fmla="*/ 110 w 227"/>
                <a:gd name="T57" fmla="*/ 99 h 206"/>
                <a:gd name="T58" fmla="*/ 142 w 227"/>
                <a:gd name="T59" fmla="*/ 130 h 206"/>
                <a:gd name="T60" fmla="*/ 107 w 227"/>
                <a:gd name="T61" fmla="*/ 173 h 206"/>
                <a:gd name="T62" fmla="*/ 41 w 227"/>
                <a:gd name="T63" fmla="*/ 110 h 206"/>
                <a:gd name="T64" fmla="*/ 190 w 227"/>
                <a:gd name="T65" fmla="*/ 176 h 206"/>
                <a:gd name="T66" fmla="*/ 168 w 227"/>
                <a:gd name="T67" fmla="*/ 86 h 206"/>
                <a:gd name="T68" fmla="*/ 204 w 227"/>
                <a:gd name="T69" fmla="*/ 164 h 206"/>
                <a:gd name="T70" fmla="*/ 180 w 227"/>
                <a:gd name="T71" fmla="*/ 174 h 206"/>
                <a:gd name="T72" fmla="*/ 159 w 227"/>
                <a:gd name="T73" fmla="*/ 59 h 206"/>
                <a:gd name="T74" fmla="*/ 129 w 227"/>
                <a:gd name="T75" fmla="*/ 43 h 206"/>
                <a:gd name="T76" fmla="*/ 151 w 227"/>
                <a:gd name="T77" fmla="*/ 28 h 206"/>
                <a:gd name="T78" fmla="*/ 56 w 227"/>
                <a:gd name="T79" fmla="*/ 41 h 206"/>
                <a:gd name="T80" fmla="*/ 91 w 227"/>
                <a:gd name="T81" fmla="*/ 27 h 206"/>
                <a:gd name="T82" fmla="*/ 103 w 227"/>
                <a:gd name="T83" fmla="*/ 22 h 206"/>
                <a:gd name="T84" fmla="*/ 89 w 227"/>
                <a:gd name="T85" fmla="*/ 14 h 206"/>
                <a:gd name="T86" fmla="*/ 54 w 227"/>
                <a:gd name="T87" fmla="*/ 15 h 206"/>
                <a:gd name="T88" fmla="*/ 62 w 227"/>
                <a:gd name="T89" fmla="*/ 11 h 206"/>
                <a:gd name="T90" fmla="*/ 48 w 227"/>
                <a:gd name="T91" fmla="*/ 21 h 206"/>
                <a:gd name="T92" fmla="*/ 63 w 227"/>
                <a:gd name="T93" fmla="*/ 20 h 206"/>
                <a:gd name="T94" fmla="*/ 76 w 227"/>
                <a:gd name="T95" fmla="*/ 14 h 206"/>
                <a:gd name="T96" fmla="*/ 30 w 227"/>
                <a:gd name="T97" fmla="*/ 17 h 206"/>
                <a:gd name="T98" fmla="*/ 44 w 227"/>
                <a:gd name="T99" fmla="*/ 41 h 206"/>
                <a:gd name="T100" fmla="*/ 75 w 227"/>
                <a:gd name="T101" fmla="*/ 8 h 206"/>
                <a:gd name="T102" fmla="*/ 47 w 227"/>
                <a:gd name="T103" fmla="*/ 47 h 206"/>
                <a:gd name="T104" fmla="*/ 152 w 227"/>
                <a:gd name="T105" fmla="*/ 5 h 206"/>
                <a:gd name="T106" fmla="*/ 9 w 227"/>
                <a:gd name="T107" fmla="*/ 43 h 206"/>
                <a:gd name="T108" fmla="*/ 19 w 227"/>
                <a:gd name="T109" fmla="*/ 12 h 206"/>
                <a:gd name="T110" fmla="*/ 159 w 227"/>
                <a:gd name="T111" fmla="*/ 56 h 206"/>
                <a:gd name="T112" fmla="*/ 159 w 227"/>
                <a:gd name="T113" fmla="*/ 73 h 206"/>
                <a:gd name="T114" fmla="*/ 85 w 227"/>
                <a:gd name="T115" fmla="*/ 89 h 206"/>
                <a:gd name="T116" fmla="*/ 24 w 227"/>
                <a:gd name="T117" fmla="*/ 93 h 206"/>
                <a:gd name="T118" fmla="*/ 100 w 227"/>
                <a:gd name="T119" fmla="*/ 187 h 206"/>
                <a:gd name="T120" fmla="*/ 188 w 227"/>
                <a:gd name="T121" fmla="*/ 18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206">
                  <a:moveTo>
                    <a:pt x="221" y="163"/>
                  </a:moveTo>
                  <a:cubicBezTo>
                    <a:pt x="221" y="164"/>
                    <a:pt x="221" y="164"/>
                    <a:pt x="221" y="164"/>
                  </a:cubicBezTo>
                  <a:cubicBezTo>
                    <a:pt x="220" y="161"/>
                    <a:pt x="220" y="157"/>
                    <a:pt x="220" y="153"/>
                  </a:cubicBezTo>
                  <a:cubicBezTo>
                    <a:pt x="220" y="151"/>
                    <a:pt x="214" y="152"/>
                    <a:pt x="214" y="155"/>
                  </a:cubicBezTo>
                  <a:cubicBezTo>
                    <a:pt x="214" y="155"/>
                    <a:pt x="214" y="155"/>
                    <a:pt x="214" y="156"/>
                  </a:cubicBezTo>
                  <a:cubicBezTo>
                    <a:pt x="214" y="156"/>
                    <a:pt x="213" y="157"/>
                    <a:pt x="213" y="157"/>
                  </a:cubicBezTo>
                  <a:cubicBezTo>
                    <a:pt x="212" y="160"/>
                    <a:pt x="211" y="162"/>
                    <a:pt x="210" y="164"/>
                  </a:cubicBezTo>
                  <a:cubicBezTo>
                    <a:pt x="209" y="160"/>
                    <a:pt x="210" y="155"/>
                    <a:pt x="209" y="151"/>
                  </a:cubicBezTo>
                  <a:cubicBezTo>
                    <a:pt x="208" y="149"/>
                    <a:pt x="204" y="151"/>
                    <a:pt x="203" y="152"/>
                  </a:cubicBezTo>
                  <a:cubicBezTo>
                    <a:pt x="201" y="158"/>
                    <a:pt x="200" y="164"/>
                    <a:pt x="197" y="170"/>
                  </a:cubicBezTo>
                  <a:cubicBezTo>
                    <a:pt x="197" y="168"/>
                    <a:pt x="197" y="166"/>
                    <a:pt x="197" y="163"/>
                  </a:cubicBezTo>
                  <a:cubicBezTo>
                    <a:pt x="198" y="159"/>
                    <a:pt x="198" y="154"/>
                    <a:pt x="198" y="149"/>
                  </a:cubicBezTo>
                  <a:cubicBezTo>
                    <a:pt x="198" y="148"/>
                    <a:pt x="192" y="149"/>
                    <a:pt x="192" y="150"/>
                  </a:cubicBezTo>
                  <a:cubicBezTo>
                    <a:pt x="192" y="155"/>
                    <a:pt x="191" y="160"/>
                    <a:pt x="191" y="165"/>
                  </a:cubicBezTo>
                  <a:cubicBezTo>
                    <a:pt x="191" y="166"/>
                    <a:pt x="191" y="166"/>
                    <a:pt x="191" y="167"/>
                  </a:cubicBezTo>
                  <a:cubicBezTo>
                    <a:pt x="189" y="161"/>
                    <a:pt x="190" y="152"/>
                    <a:pt x="189" y="146"/>
                  </a:cubicBezTo>
                  <a:cubicBezTo>
                    <a:pt x="189" y="146"/>
                    <a:pt x="187" y="146"/>
                    <a:pt x="185" y="147"/>
                  </a:cubicBezTo>
                  <a:cubicBezTo>
                    <a:pt x="185" y="146"/>
                    <a:pt x="186" y="146"/>
                    <a:pt x="186" y="145"/>
                  </a:cubicBezTo>
                  <a:cubicBezTo>
                    <a:pt x="186" y="145"/>
                    <a:pt x="185" y="145"/>
                    <a:pt x="185" y="145"/>
                  </a:cubicBezTo>
                  <a:cubicBezTo>
                    <a:pt x="185" y="144"/>
                    <a:pt x="185" y="143"/>
                    <a:pt x="186" y="143"/>
                  </a:cubicBezTo>
                  <a:cubicBezTo>
                    <a:pt x="186" y="142"/>
                    <a:pt x="180" y="143"/>
                    <a:pt x="180" y="144"/>
                  </a:cubicBezTo>
                  <a:cubicBezTo>
                    <a:pt x="180" y="145"/>
                    <a:pt x="180" y="147"/>
                    <a:pt x="180" y="148"/>
                  </a:cubicBezTo>
                  <a:cubicBezTo>
                    <a:pt x="179" y="147"/>
                    <a:pt x="179" y="146"/>
                    <a:pt x="179" y="145"/>
                  </a:cubicBezTo>
                  <a:cubicBezTo>
                    <a:pt x="179" y="144"/>
                    <a:pt x="178" y="144"/>
                    <a:pt x="177" y="145"/>
                  </a:cubicBezTo>
                  <a:cubicBezTo>
                    <a:pt x="177" y="142"/>
                    <a:pt x="177" y="140"/>
                    <a:pt x="177" y="138"/>
                  </a:cubicBezTo>
                  <a:cubicBezTo>
                    <a:pt x="176" y="118"/>
                    <a:pt x="174" y="98"/>
                    <a:pt x="173" y="77"/>
                  </a:cubicBezTo>
                  <a:cubicBezTo>
                    <a:pt x="173" y="77"/>
                    <a:pt x="173" y="77"/>
                    <a:pt x="173" y="77"/>
                  </a:cubicBezTo>
                  <a:cubicBezTo>
                    <a:pt x="175" y="79"/>
                    <a:pt x="179" y="77"/>
                    <a:pt x="178" y="75"/>
                  </a:cubicBezTo>
                  <a:cubicBezTo>
                    <a:pt x="175" y="68"/>
                    <a:pt x="169" y="61"/>
                    <a:pt x="165" y="54"/>
                  </a:cubicBezTo>
                  <a:cubicBezTo>
                    <a:pt x="169" y="51"/>
                    <a:pt x="173" y="46"/>
                    <a:pt x="175" y="41"/>
                  </a:cubicBezTo>
                  <a:cubicBezTo>
                    <a:pt x="176" y="39"/>
                    <a:pt x="177" y="38"/>
                    <a:pt x="177" y="36"/>
                  </a:cubicBezTo>
                  <a:cubicBezTo>
                    <a:pt x="180" y="31"/>
                    <a:pt x="180" y="25"/>
                    <a:pt x="179" y="21"/>
                  </a:cubicBezTo>
                  <a:cubicBezTo>
                    <a:pt x="179" y="20"/>
                    <a:pt x="179" y="19"/>
                    <a:pt x="179" y="18"/>
                  </a:cubicBezTo>
                  <a:cubicBezTo>
                    <a:pt x="179" y="18"/>
                    <a:pt x="178" y="17"/>
                    <a:pt x="178" y="17"/>
                  </a:cubicBezTo>
                  <a:cubicBezTo>
                    <a:pt x="174" y="11"/>
                    <a:pt x="168" y="6"/>
                    <a:pt x="160" y="4"/>
                  </a:cubicBezTo>
                  <a:cubicBezTo>
                    <a:pt x="160" y="4"/>
                    <a:pt x="160" y="3"/>
                    <a:pt x="159" y="3"/>
                  </a:cubicBezTo>
                  <a:cubicBezTo>
                    <a:pt x="159" y="3"/>
                    <a:pt x="158" y="2"/>
                    <a:pt x="158" y="3"/>
                  </a:cubicBezTo>
                  <a:cubicBezTo>
                    <a:pt x="157" y="2"/>
                    <a:pt x="157" y="2"/>
                    <a:pt x="156" y="2"/>
                  </a:cubicBezTo>
                  <a:cubicBezTo>
                    <a:pt x="147" y="0"/>
                    <a:pt x="137" y="2"/>
                    <a:pt x="128" y="3"/>
                  </a:cubicBezTo>
                  <a:cubicBezTo>
                    <a:pt x="115" y="4"/>
                    <a:pt x="100" y="4"/>
                    <a:pt x="87" y="3"/>
                  </a:cubicBezTo>
                  <a:cubicBezTo>
                    <a:pt x="63" y="3"/>
                    <a:pt x="40" y="1"/>
                    <a:pt x="18" y="8"/>
                  </a:cubicBezTo>
                  <a:cubicBezTo>
                    <a:pt x="17" y="8"/>
                    <a:pt x="16" y="8"/>
                    <a:pt x="16" y="9"/>
                  </a:cubicBezTo>
                  <a:cubicBezTo>
                    <a:pt x="16" y="9"/>
                    <a:pt x="16" y="9"/>
                    <a:pt x="16" y="9"/>
                  </a:cubicBezTo>
                  <a:cubicBezTo>
                    <a:pt x="11" y="12"/>
                    <a:pt x="7" y="16"/>
                    <a:pt x="5" y="22"/>
                  </a:cubicBezTo>
                  <a:cubicBezTo>
                    <a:pt x="5" y="22"/>
                    <a:pt x="5" y="23"/>
                    <a:pt x="5" y="23"/>
                  </a:cubicBezTo>
                  <a:cubicBezTo>
                    <a:pt x="5" y="24"/>
                    <a:pt x="4" y="25"/>
                    <a:pt x="4" y="25"/>
                  </a:cubicBezTo>
                  <a:cubicBezTo>
                    <a:pt x="2" y="29"/>
                    <a:pt x="2" y="32"/>
                    <a:pt x="2" y="36"/>
                  </a:cubicBezTo>
                  <a:cubicBezTo>
                    <a:pt x="1" y="37"/>
                    <a:pt x="0" y="38"/>
                    <a:pt x="1" y="39"/>
                  </a:cubicBezTo>
                  <a:cubicBezTo>
                    <a:pt x="2" y="41"/>
                    <a:pt x="3" y="43"/>
                    <a:pt x="3" y="45"/>
                  </a:cubicBezTo>
                  <a:cubicBezTo>
                    <a:pt x="2" y="45"/>
                    <a:pt x="1" y="46"/>
                    <a:pt x="1" y="46"/>
                  </a:cubicBezTo>
                  <a:cubicBezTo>
                    <a:pt x="3" y="50"/>
                    <a:pt x="5" y="53"/>
                    <a:pt x="8" y="56"/>
                  </a:cubicBezTo>
                  <a:cubicBezTo>
                    <a:pt x="8" y="57"/>
                    <a:pt x="9" y="57"/>
                    <a:pt x="9" y="57"/>
                  </a:cubicBezTo>
                  <a:cubicBezTo>
                    <a:pt x="18" y="65"/>
                    <a:pt x="33" y="65"/>
                    <a:pt x="45" y="66"/>
                  </a:cubicBezTo>
                  <a:cubicBezTo>
                    <a:pt x="70" y="68"/>
                    <a:pt x="95" y="69"/>
                    <a:pt x="121" y="68"/>
                  </a:cubicBezTo>
                  <a:cubicBezTo>
                    <a:pt x="133" y="67"/>
                    <a:pt x="144" y="65"/>
                    <a:pt x="153" y="61"/>
                  </a:cubicBezTo>
                  <a:cubicBezTo>
                    <a:pt x="153" y="62"/>
                    <a:pt x="153" y="62"/>
                    <a:pt x="154" y="62"/>
                  </a:cubicBezTo>
                  <a:cubicBezTo>
                    <a:pt x="154" y="63"/>
                    <a:pt x="154" y="64"/>
                    <a:pt x="155" y="65"/>
                  </a:cubicBezTo>
                  <a:cubicBezTo>
                    <a:pt x="153" y="65"/>
                    <a:pt x="150" y="66"/>
                    <a:pt x="150" y="67"/>
                  </a:cubicBezTo>
                  <a:cubicBezTo>
                    <a:pt x="151" y="69"/>
                    <a:pt x="151" y="71"/>
                    <a:pt x="151" y="73"/>
                  </a:cubicBezTo>
                  <a:cubicBezTo>
                    <a:pt x="151" y="72"/>
                    <a:pt x="150" y="72"/>
                    <a:pt x="150" y="72"/>
                  </a:cubicBezTo>
                  <a:cubicBezTo>
                    <a:pt x="150" y="70"/>
                    <a:pt x="150" y="67"/>
                    <a:pt x="151" y="65"/>
                  </a:cubicBezTo>
                  <a:cubicBezTo>
                    <a:pt x="151" y="63"/>
                    <a:pt x="146" y="64"/>
                    <a:pt x="145" y="66"/>
                  </a:cubicBezTo>
                  <a:cubicBezTo>
                    <a:pt x="145" y="68"/>
                    <a:pt x="144" y="70"/>
                    <a:pt x="144" y="72"/>
                  </a:cubicBezTo>
                  <a:cubicBezTo>
                    <a:pt x="144" y="72"/>
                    <a:pt x="143" y="72"/>
                    <a:pt x="142" y="72"/>
                  </a:cubicBezTo>
                  <a:cubicBezTo>
                    <a:pt x="142" y="72"/>
                    <a:pt x="142" y="72"/>
                    <a:pt x="141" y="72"/>
                  </a:cubicBezTo>
                  <a:cubicBezTo>
                    <a:pt x="124" y="72"/>
                    <a:pt x="106" y="71"/>
                    <a:pt x="88" y="71"/>
                  </a:cubicBezTo>
                  <a:cubicBezTo>
                    <a:pt x="73" y="71"/>
                    <a:pt x="58" y="69"/>
                    <a:pt x="42" y="70"/>
                  </a:cubicBezTo>
                  <a:cubicBezTo>
                    <a:pt x="42" y="69"/>
                    <a:pt x="42" y="68"/>
                    <a:pt x="42" y="67"/>
                  </a:cubicBezTo>
                  <a:cubicBezTo>
                    <a:pt x="42" y="67"/>
                    <a:pt x="40" y="67"/>
                    <a:pt x="38" y="68"/>
                  </a:cubicBezTo>
                  <a:cubicBezTo>
                    <a:pt x="37" y="67"/>
                    <a:pt x="33" y="68"/>
                    <a:pt x="33" y="69"/>
                  </a:cubicBezTo>
                  <a:cubicBezTo>
                    <a:pt x="33" y="71"/>
                    <a:pt x="33" y="72"/>
                    <a:pt x="34" y="74"/>
                  </a:cubicBezTo>
                  <a:cubicBezTo>
                    <a:pt x="33" y="75"/>
                    <a:pt x="32" y="77"/>
                    <a:pt x="35" y="76"/>
                  </a:cubicBezTo>
                  <a:cubicBezTo>
                    <a:pt x="35" y="76"/>
                    <a:pt x="35" y="76"/>
                    <a:pt x="35" y="76"/>
                  </a:cubicBezTo>
                  <a:cubicBezTo>
                    <a:pt x="36" y="77"/>
                    <a:pt x="37" y="79"/>
                    <a:pt x="37" y="80"/>
                  </a:cubicBezTo>
                  <a:cubicBezTo>
                    <a:pt x="33" y="80"/>
                    <a:pt x="28" y="80"/>
                    <a:pt x="23" y="79"/>
                  </a:cubicBezTo>
                  <a:cubicBezTo>
                    <a:pt x="23" y="79"/>
                    <a:pt x="23" y="79"/>
                    <a:pt x="23" y="79"/>
                  </a:cubicBezTo>
                  <a:cubicBezTo>
                    <a:pt x="24" y="78"/>
                    <a:pt x="24" y="78"/>
                    <a:pt x="24" y="77"/>
                  </a:cubicBezTo>
                  <a:cubicBezTo>
                    <a:pt x="25" y="77"/>
                    <a:pt x="25" y="77"/>
                    <a:pt x="25" y="77"/>
                  </a:cubicBezTo>
                  <a:cubicBezTo>
                    <a:pt x="25" y="76"/>
                    <a:pt x="25" y="76"/>
                    <a:pt x="25" y="76"/>
                  </a:cubicBezTo>
                  <a:cubicBezTo>
                    <a:pt x="27" y="73"/>
                    <a:pt x="29" y="71"/>
                    <a:pt x="31" y="68"/>
                  </a:cubicBezTo>
                  <a:cubicBezTo>
                    <a:pt x="31" y="66"/>
                    <a:pt x="26" y="68"/>
                    <a:pt x="25" y="68"/>
                  </a:cubicBezTo>
                  <a:cubicBezTo>
                    <a:pt x="23" y="71"/>
                    <a:pt x="22" y="74"/>
                    <a:pt x="20" y="76"/>
                  </a:cubicBezTo>
                  <a:cubicBezTo>
                    <a:pt x="19" y="77"/>
                    <a:pt x="18" y="78"/>
                    <a:pt x="18" y="79"/>
                  </a:cubicBezTo>
                  <a:cubicBezTo>
                    <a:pt x="18" y="79"/>
                    <a:pt x="18" y="79"/>
                    <a:pt x="18" y="80"/>
                  </a:cubicBezTo>
                  <a:cubicBezTo>
                    <a:pt x="18" y="80"/>
                    <a:pt x="18" y="80"/>
                    <a:pt x="18" y="80"/>
                  </a:cubicBezTo>
                  <a:cubicBezTo>
                    <a:pt x="18" y="80"/>
                    <a:pt x="18" y="80"/>
                    <a:pt x="18" y="80"/>
                  </a:cubicBezTo>
                  <a:cubicBezTo>
                    <a:pt x="16" y="81"/>
                    <a:pt x="16" y="82"/>
                    <a:pt x="18" y="82"/>
                  </a:cubicBezTo>
                  <a:cubicBezTo>
                    <a:pt x="18" y="82"/>
                    <a:pt x="18" y="82"/>
                    <a:pt x="18" y="82"/>
                  </a:cubicBezTo>
                  <a:cubicBezTo>
                    <a:pt x="18" y="84"/>
                    <a:pt x="18" y="85"/>
                    <a:pt x="18" y="87"/>
                  </a:cubicBezTo>
                  <a:cubicBezTo>
                    <a:pt x="18" y="87"/>
                    <a:pt x="18" y="87"/>
                    <a:pt x="18" y="87"/>
                  </a:cubicBezTo>
                  <a:cubicBezTo>
                    <a:pt x="18" y="87"/>
                    <a:pt x="18" y="87"/>
                    <a:pt x="18" y="88"/>
                  </a:cubicBezTo>
                  <a:cubicBezTo>
                    <a:pt x="18" y="90"/>
                    <a:pt x="18" y="92"/>
                    <a:pt x="18" y="94"/>
                  </a:cubicBezTo>
                  <a:cubicBezTo>
                    <a:pt x="17" y="95"/>
                    <a:pt x="16" y="96"/>
                    <a:pt x="18" y="96"/>
                  </a:cubicBezTo>
                  <a:cubicBezTo>
                    <a:pt x="19" y="100"/>
                    <a:pt x="20" y="104"/>
                    <a:pt x="20" y="109"/>
                  </a:cubicBezTo>
                  <a:cubicBezTo>
                    <a:pt x="22" y="117"/>
                    <a:pt x="21" y="126"/>
                    <a:pt x="20" y="134"/>
                  </a:cubicBezTo>
                  <a:cubicBezTo>
                    <a:pt x="20" y="148"/>
                    <a:pt x="20" y="163"/>
                    <a:pt x="21" y="177"/>
                  </a:cubicBezTo>
                  <a:cubicBezTo>
                    <a:pt x="19" y="178"/>
                    <a:pt x="16" y="181"/>
                    <a:pt x="20" y="181"/>
                  </a:cubicBezTo>
                  <a:cubicBezTo>
                    <a:pt x="20" y="181"/>
                    <a:pt x="21" y="181"/>
                    <a:pt x="22" y="181"/>
                  </a:cubicBezTo>
                  <a:cubicBezTo>
                    <a:pt x="22" y="181"/>
                    <a:pt x="22" y="181"/>
                    <a:pt x="23" y="181"/>
                  </a:cubicBezTo>
                  <a:cubicBezTo>
                    <a:pt x="26" y="182"/>
                    <a:pt x="30" y="182"/>
                    <a:pt x="34" y="182"/>
                  </a:cubicBezTo>
                  <a:cubicBezTo>
                    <a:pt x="29" y="182"/>
                    <a:pt x="24" y="182"/>
                    <a:pt x="19" y="182"/>
                  </a:cubicBezTo>
                  <a:cubicBezTo>
                    <a:pt x="18" y="182"/>
                    <a:pt x="13" y="185"/>
                    <a:pt x="17" y="185"/>
                  </a:cubicBezTo>
                  <a:cubicBezTo>
                    <a:pt x="21" y="185"/>
                    <a:pt x="24" y="185"/>
                    <a:pt x="28" y="185"/>
                  </a:cubicBezTo>
                  <a:cubicBezTo>
                    <a:pt x="27" y="185"/>
                    <a:pt x="26" y="186"/>
                    <a:pt x="26" y="186"/>
                  </a:cubicBezTo>
                  <a:cubicBezTo>
                    <a:pt x="24" y="187"/>
                    <a:pt x="21" y="189"/>
                    <a:pt x="24" y="189"/>
                  </a:cubicBezTo>
                  <a:cubicBezTo>
                    <a:pt x="49" y="192"/>
                    <a:pt x="73" y="191"/>
                    <a:pt x="98" y="190"/>
                  </a:cubicBezTo>
                  <a:cubicBezTo>
                    <a:pt x="116" y="189"/>
                    <a:pt x="134" y="190"/>
                    <a:pt x="152" y="189"/>
                  </a:cubicBezTo>
                  <a:cubicBezTo>
                    <a:pt x="152" y="189"/>
                    <a:pt x="152" y="189"/>
                    <a:pt x="151" y="189"/>
                  </a:cubicBezTo>
                  <a:cubicBezTo>
                    <a:pt x="146" y="191"/>
                    <a:pt x="140" y="193"/>
                    <a:pt x="135" y="195"/>
                  </a:cubicBezTo>
                  <a:cubicBezTo>
                    <a:pt x="132" y="195"/>
                    <a:pt x="132" y="198"/>
                    <a:pt x="135" y="198"/>
                  </a:cubicBezTo>
                  <a:cubicBezTo>
                    <a:pt x="146" y="196"/>
                    <a:pt x="157" y="195"/>
                    <a:pt x="167" y="192"/>
                  </a:cubicBezTo>
                  <a:cubicBezTo>
                    <a:pt x="166" y="193"/>
                    <a:pt x="164" y="193"/>
                    <a:pt x="162" y="194"/>
                  </a:cubicBezTo>
                  <a:cubicBezTo>
                    <a:pt x="162" y="194"/>
                    <a:pt x="162" y="195"/>
                    <a:pt x="161" y="195"/>
                  </a:cubicBezTo>
                  <a:cubicBezTo>
                    <a:pt x="153" y="197"/>
                    <a:pt x="145" y="199"/>
                    <a:pt x="138" y="204"/>
                  </a:cubicBezTo>
                  <a:cubicBezTo>
                    <a:pt x="136" y="205"/>
                    <a:pt x="137" y="206"/>
                    <a:pt x="138" y="206"/>
                  </a:cubicBezTo>
                  <a:cubicBezTo>
                    <a:pt x="151" y="206"/>
                    <a:pt x="164" y="202"/>
                    <a:pt x="176" y="199"/>
                  </a:cubicBezTo>
                  <a:cubicBezTo>
                    <a:pt x="186" y="200"/>
                    <a:pt x="196" y="198"/>
                    <a:pt x="204" y="193"/>
                  </a:cubicBezTo>
                  <a:cubicBezTo>
                    <a:pt x="207" y="192"/>
                    <a:pt x="205" y="191"/>
                    <a:pt x="203" y="191"/>
                  </a:cubicBezTo>
                  <a:cubicBezTo>
                    <a:pt x="194" y="191"/>
                    <a:pt x="185" y="193"/>
                    <a:pt x="176" y="196"/>
                  </a:cubicBezTo>
                  <a:cubicBezTo>
                    <a:pt x="175" y="195"/>
                    <a:pt x="174" y="195"/>
                    <a:pt x="172" y="195"/>
                  </a:cubicBezTo>
                  <a:cubicBezTo>
                    <a:pt x="175" y="194"/>
                    <a:pt x="178" y="193"/>
                    <a:pt x="180" y="192"/>
                  </a:cubicBezTo>
                  <a:cubicBezTo>
                    <a:pt x="192" y="189"/>
                    <a:pt x="204" y="188"/>
                    <a:pt x="215" y="182"/>
                  </a:cubicBezTo>
                  <a:cubicBezTo>
                    <a:pt x="217" y="180"/>
                    <a:pt x="216" y="179"/>
                    <a:pt x="214" y="179"/>
                  </a:cubicBezTo>
                  <a:cubicBezTo>
                    <a:pt x="207" y="179"/>
                    <a:pt x="200" y="180"/>
                    <a:pt x="194" y="181"/>
                  </a:cubicBezTo>
                  <a:cubicBezTo>
                    <a:pt x="194" y="181"/>
                    <a:pt x="194" y="181"/>
                    <a:pt x="194" y="181"/>
                  </a:cubicBezTo>
                  <a:cubicBezTo>
                    <a:pt x="195" y="181"/>
                    <a:pt x="195" y="180"/>
                    <a:pt x="195" y="180"/>
                  </a:cubicBezTo>
                  <a:cubicBezTo>
                    <a:pt x="200" y="178"/>
                    <a:pt x="206" y="176"/>
                    <a:pt x="211" y="175"/>
                  </a:cubicBezTo>
                  <a:cubicBezTo>
                    <a:pt x="215" y="174"/>
                    <a:pt x="214" y="171"/>
                    <a:pt x="211" y="171"/>
                  </a:cubicBezTo>
                  <a:cubicBezTo>
                    <a:pt x="208" y="172"/>
                    <a:pt x="205" y="173"/>
                    <a:pt x="203" y="173"/>
                  </a:cubicBezTo>
                  <a:cubicBezTo>
                    <a:pt x="204" y="173"/>
                    <a:pt x="205" y="172"/>
                    <a:pt x="206" y="172"/>
                  </a:cubicBezTo>
                  <a:cubicBezTo>
                    <a:pt x="206" y="172"/>
                    <a:pt x="207" y="171"/>
                    <a:pt x="208" y="171"/>
                  </a:cubicBezTo>
                  <a:cubicBezTo>
                    <a:pt x="209" y="171"/>
                    <a:pt x="211" y="170"/>
                    <a:pt x="211" y="170"/>
                  </a:cubicBezTo>
                  <a:cubicBezTo>
                    <a:pt x="213" y="168"/>
                    <a:pt x="214" y="166"/>
                    <a:pt x="215" y="165"/>
                  </a:cubicBezTo>
                  <a:cubicBezTo>
                    <a:pt x="215" y="167"/>
                    <a:pt x="216" y="170"/>
                    <a:pt x="217" y="172"/>
                  </a:cubicBezTo>
                  <a:cubicBezTo>
                    <a:pt x="218" y="174"/>
                    <a:pt x="221" y="173"/>
                    <a:pt x="222" y="172"/>
                  </a:cubicBezTo>
                  <a:cubicBezTo>
                    <a:pt x="224" y="169"/>
                    <a:pt x="225" y="166"/>
                    <a:pt x="226" y="163"/>
                  </a:cubicBezTo>
                  <a:cubicBezTo>
                    <a:pt x="227" y="161"/>
                    <a:pt x="222" y="161"/>
                    <a:pt x="221" y="163"/>
                  </a:cubicBezTo>
                  <a:close/>
                  <a:moveTo>
                    <a:pt x="26" y="132"/>
                  </a:moveTo>
                  <a:cubicBezTo>
                    <a:pt x="26" y="124"/>
                    <a:pt x="26" y="116"/>
                    <a:pt x="26" y="107"/>
                  </a:cubicBezTo>
                  <a:cubicBezTo>
                    <a:pt x="26" y="103"/>
                    <a:pt x="25" y="100"/>
                    <a:pt x="24" y="96"/>
                  </a:cubicBezTo>
                  <a:cubicBezTo>
                    <a:pt x="26" y="96"/>
                    <a:pt x="28" y="96"/>
                    <a:pt x="30" y="96"/>
                  </a:cubicBezTo>
                  <a:cubicBezTo>
                    <a:pt x="31" y="107"/>
                    <a:pt x="35" y="118"/>
                    <a:pt x="36" y="129"/>
                  </a:cubicBezTo>
                  <a:cubicBezTo>
                    <a:pt x="37" y="136"/>
                    <a:pt x="37" y="143"/>
                    <a:pt x="38" y="151"/>
                  </a:cubicBezTo>
                  <a:cubicBezTo>
                    <a:pt x="37" y="151"/>
                    <a:pt x="36" y="152"/>
                    <a:pt x="36" y="153"/>
                  </a:cubicBezTo>
                  <a:cubicBezTo>
                    <a:pt x="35" y="160"/>
                    <a:pt x="35" y="167"/>
                    <a:pt x="35" y="174"/>
                  </a:cubicBezTo>
                  <a:cubicBezTo>
                    <a:pt x="35" y="175"/>
                    <a:pt x="35" y="176"/>
                    <a:pt x="36" y="176"/>
                  </a:cubicBezTo>
                  <a:cubicBezTo>
                    <a:pt x="76" y="179"/>
                    <a:pt x="116" y="179"/>
                    <a:pt x="155" y="180"/>
                  </a:cubicBezTo>
                  <a:cubicBezTo>
                    <a:pt x="156" y="180"/>
                    <a:pt x="156" y="181"/>
                    <a:pt x="156" y="181"/>
                  </a:cubicBezTo>
                  <a:cubicBezTo>
                    <a:pt x="156" y="182"/>
                    <a:pt x="157" y="182"/>
                    <a:pt x="157" y="182"/>
                  </a:cubicBezTo>
                  <a:cubicBezTo>
                    <a:pt x="157" y="182"/>
                    <a:pt x="157" y="182"/>
                    <a:pt x="156" y="182"/>
                  </a:cubicBezTo>
                  <a:cubicBezTo>
                    <a:pt x="152" y="182"/>
                    <a:pt x="148" y="181"/>
                    <a:pt x="144" y="181"/>
                  </a:cubicBezTo>
                  <a:cubicBezTo>
                    <a:pt x="130" y="181"/>
                    <a:pt x="115" y="182"/>
                    <a:pt x="101" y="182"/>
                  </a:cubicBezTo>
                  <a:cubicBezTo>
                    <a:pt x="76" y="182"/>
                    <a:pt x="52" y="181"/>
                    <a:pt x="27" y="178"/>
                  </a:cubicBezTo>
                  <a:cubicBezTo>
                    <a:pt x="26" y="163"/>
                    <a:pt x="26" y="147"/>
                    <a:pt x="26" y="132"/>
                  </a:cubicBezTo>
                  <a:close/>
                  <a:moveTo>
                    <a:pt x="105" y="79"/>
                  </a:moveTo>
                  <a:cubicBezTo>
                    <a:pt x="94" y="79"/>
                    <a:pt x="82" y="79"/>
                    <a:pt x="70" y="79"/>
                  </a:cubicBezTo>
                  <a:cubicBezTo>
                    <a:pt x="62" y="79"/>
                    <a:pt x="53" y="79"/>
                    <a:pt x="44" y="79"/>
                  </a:cubicBezTo>
                  <a:cubicBezTo>
                    <a:pt x="44" y="78"/>
                    <a:pt x="44" y="78"/>
                    <a:pt x="44" y="78"/>
                  </a:cubicBezTo>
                  <a:cubicBezTo>
                    <a:pt x="62" y="78"/>
                    <a:pt x="81" y="78"/>
                    <a:pt x="99" y="78"/>
                  </a:cubicBezTo>
                  <a:cubicBezTo>
                    <a:pt x="114" y="78"/>
                    <a:pt x="130" y="80"/>
                    <a:pt x="145" y="79"/>
                  </a:cubicBezTo>
                  <a:cubicBezTo>
                    <a:pt x="145" y="79"/>
                    <a:pt x="145" y="80"/>
                    <a:pt x="146" y="81"/>
                  </a:cubicBezTo>
                  <a:cubicBezTo>
                    <a:pt x="146" y="81"/>
                    <a:pt x="146" y="81"/>
                    <a:pt x="147" y="81"/>
                  </a:cubicBezTo>
                  <a:cubicBezTo>
                    <a:pt x="136" y="82"/>
                    <a:pt x="125" y="82"/>
                    <a:pt x="115" y="81"/>
                  </a:cubicBezTo>
                  <a:cubicBezTo>
                    <a:pt x="115" y="81"/>
                    <a:pt x="115" y="81"/>
                    <a:pt x="115" y="81"/>
                  </a:cubicBezTo>
                  <a:cubicBezTo>
                    <a:pt x="114" y="79"/>
                    <a:pt x="111" y="80"/>
                    <a:pt x="110" y="81"/>
                  </a:cubicBezTo>
                  <a:cubicBezTo>
                    <a:pt x="109" y="81"/>
                    <a:pt x="108" y="81"/>
                    <a:pt x="106" y="81"/>
                  </a:cubicBezTo>
                  <a:cubicBezTo>
                    <a:pt x="107" y="80"/>
                    <a:pt x="107" y="79"/>
                    <a:pt x="105" y="79"/>
                  </a:cubicBezTo>
                  <a:close/>
                  <a:moveTo>
                    <a:pt x="144" y="76"/>
                  </a:moveTo>
                  <a:cubicBezTo>
                    <a:pt x="135" y="77"/>
                    <a:pt x="126" y="76"/>
                    <a:pt x="116" y="76"/>
                  </a:cubicBezTo>
                  <a:cubicBezTo>
                    <a:pt x="126" y="75"/>
                    <a:pt x="135" y="74"/>
                    <a:pt x="144" y="75"/>
                  </a:cubicBezTo>
                  <a:cubicBezTo>
                    <a:pt x="144" y="76"/>
                    <a:pt x="144" y="76"/>
                    <a:pt x="144" y="76"/>
                  </a:cubicBezTo>
                  <a:close/>
                  <a:moveTo>
                    <a:pt x="157" y="78"/>
                  </a:moveTo>
                  <a:cubicBezTo>
                    <a:pt x="157" y="78"/>
                    <a:pt x="157" y="78"/>
                    <a:pt x="157" y="77"/>
                  </a:cubicBezTo>
                  <a:cubicBezTo>
                    <a:pt x="158" y="77"/>
                    <a:pt x="158" y="77"/>
                    <a:pt x="159" y="76"/>
                  </a:cubicBezTo>
                  <a:cubicBezTo>
                    <a:pt x="160" y="77"/>
                    <a:pt x="161" y="79"/>
                    <a:pt x="162" y="80"/>
                  </a:cubicBezTo>
                  <a:cubicBezTo>
                    <a:pt x="162" y="80"/>
                    <a:pt x="162" y="80"/>
                    <a:pt x="161" y="80"/>
                  </a:cubicBezTo>
                  <a:cubicBezTo>
                    <a:pt x="157" y="81"/>
                    <a:pt x="153" y="81"/>
                    <a:pt x="148" y="81"/>
                  </a:cubicBezTo>
                  <a:cubicBezTo>
                    <a:pt x="150" y="81"/>
                    <a:pt x="152" y="80"/>
                    <a:pt x="151" y="79"/>
                  </a:cubicBezTo>
                  <a:cubicBezTo>
                    <a:pt x="151" y="79"/>
                    <a:pt x="151" y="79"/>
                    <a:pt x="151" y="78"/>
                  </a:cubicBezTo>
                  <a:cubicBezTo>
                    <a:pt x="151" y="78"/>
                    <a:pt x="151" y="78"/>
                    <a:pt x="151" y="78"/>
                  </a:cubicBezTo>
                  <a:cubicBezTo>
                    <a:pt x="151" y="79"/>
                    <a:pt x="151" y="79"/>
                    <a:pt x="151" y="80"/>
                  </a:cubicBezTo>
                  <a:cubicBezTo>
                    <a:pt x="151" y="81"/>
                    <a:pt x="157" y="80"/>
                    <a:pt x="157" y="78"/>
                  </a:cubicBezTo>
                  <a:close/>
                  <a:moveTo>
                    <a:pt x="163" y="82"/>
                  </a:moveTo>
                  <a:cubicBezTo>
                    <a:pt x="163" y="82"/>
                    <a:pt x="163" y="82"/>
                    <a:pt x="163" y="82"/>
                  </a:cubicBezTo>
                  <a:cubicBezTo>
                    <a:pt x="163" y="82"/>
                    <a:pt x="163" y="81"/>
                    <a:pt x="163" y="81"/>
                  </a:cubicBezTo>
                  <a:cubicBezTo>
                    <a:pt x="163" y="81"/>
                    <a:pt x="163" y="82"/>
                    <a:pt x="163" y="82"/>
                  </a:cubicBezTo>
                  <a:close/>
                  <a:moveTo>
                    <a:pt x="108" y="148"/>
                  </a:moveTo>
                  <a:cubicBezTo>
                    <a:pt x="108" y="135"/>
                    <a:pt x="112" y="120"/>
                    <a:pt x="114" y="108"/>
                  </a:cubicBezTo>
                  <a:cubicBezTo>
                    <a:pt x="114" y="105"/>
                    <a:pt x="115" y="102"/>
                    <a:pt x="115" y="99"/>
                  </a:cubicBezTo>
                  <a:cubicBezTo>
                    <a:pt x="117" y="99"/>
                    <a:pt x="118" y="99"/>
                    <a:pt x="119" y="99"/>
                  </a:cubicBezTo>
                  <a:cubicBezTo>
                    <a:pt x="114" y="114"/>
                    <a:pt x="115" y="134"/>
                    <a:pt x="108" y="148"/>
                  </a:cubicBezTo>
                  <a:close/>
                  <a:moveTo>
                    <a:pt x="74" y="155"/>
                  </a:moveTo>
                  <a:cubicBezTo>
                    <a:pt x="74" y="147"/>
                    <a:pt x="79" y="137"/>
                    <a:pt x="82" y="129"/>
                  </a:cubicBezTo>
                  <a:cubicBezTo>
                    <a:pt x="85" y="120"/>
                    <a:pt x="88" y="109"/>
                    <a:pt x="88" y="99"/>
                  </a:cubicBezTo>
                  <a:cubicBezTo>
                    <a:pt x="90" y="99"/>
                    <a:pt x="91" y="99"/>
                    <a:pt x="93" y="99"/>
                  </a:cubicBezTo>
                  <a:cubicBezTo>
                    <a:pt x="85" y="117"/>
                    <a:pt x="85" y="139"/>
                    <a:pt x="74" y="155"/>
                  </a:cubicBezTo>
                  <a:close/>
                  <a:moveTo>
                    <a:pt x="164" y="180"/>
                  </a:moveTo>
                  <a:cubicBezTo>
                    <a:pt x="165" y="180"/>
                    <a:pt x="165" y="180"/>
                    <a:pt x="166" y="180"/>
                  </a:cubicBezTo>
                  <a:cubicBezTo>
                    <a:pt x="165" y="180"/>
                    <a:pt x="165" y="181"/>
                    <a:pt x="164" y="182"/>
                  </a:cubicBezTo>
                  <a:cubicBezTo>
                    <a:pt x="163" y="182"/>
                    <a:pt x="163" y="182"/>
                    <a:pt x="162" y="182"/>
                  </a:cubicBezTo>
                  <a:cubicBezTo>
                    <a:pt x="162" y="181"/>
                    <a:pt x="163" y="180"/>
                    <a:pt x="164" y="180"/>
                  </a:cubicBezTo>
                  <a:close/>
                  <a:moveTo>
                    <a:pt x="136" y="134"/>
                  </a:moveTo>
                  <a:cubicBezTo>
                    <a:pt x="136" y="132"/>
                    <a:pt x="136" y="131"/>
                    <a:pt x="136" y="130"/>
                  </a:cubicBezTo>
                  <a:cubicBezTo>
                    <a:pt x="137" y="121"/>
                    <a:pt x="138" y="111"/>
                    <a:pt x="137" y="102"/>
                  </a:cubicBezTo>
                  <a:cubicBezTo>
                    <a:pt x="138" y="102"/>
                    <a:pt x="138" y="102"/>
                    <a:pt x="138" y="102"/>
                  </a:cubicBezTo>
                  <a:cubicBezTo>
                    <a:pt x="138" y="113"/>
                    <a:pt x="139" y="123"/>
                    <a:pt x="136" y="134"/>
                  </a:cubicBezTo>
                  <a:close/>
                  <a:moveTo>
                    <a:pt x="151" y="95"/>
                  </a:moveTo>
                  <a:cubicBezTo>
                    <a:pt x="151" y="95"/>
                    <a:pt x="151" y="95"/>
                    <a:pt x="151" y="95"/>
                  </a:cubicBezTo>
                  <a:cubicBezTo>
                    <a:pt x="151" y="95"/>
                    <a:pt x="151" y="95"/>
                    <a:pt x="151" y="95"/>
                  </a:cubicBezTo>
                  <a:cubicBezTo>
                    <a:pt x="151" y="95"/>
                    <a:pt x="151" y="95"/>
                    <a:pt x="151" y="95"/>
                  </a:cubicBezTo>
                  <a:close/>
                  <a:moveTo>
                    <a:pt x="48" y="97"/>
                  </a:moveTo>
                  <a:cubicBezTo>
                    <a:pt x="49" y="97"/>
                    <a:pt x="50" y="97"/>
                    <a:pt x="50" y="97"/>
                  </a:cubicBezTo>
                  <a:cubicBezTo>
                    <a:pt x="49" y="100"/>
                    <a:pt x="48" y="102"/>
                    <a:pt x="47" y="104"/>
                  </a:cubicBezTo>
                  <a:cubicBezTo>
                    <a:pt x="47" y="102"/>
                    <a:pt x="48" y="99"/>
                    <a:pt x="48" y="97"/>
                  </a:cubicBezTo>
                  <a:close/>
                  <a:moveTo>
                    <a:pt x="127" y="99"/>
                  </a:moveTo>
                  <a:cubicBezTo>
                    <a:pt x="128" y="99"/>
                    <a:pt x="130" y="99"/>
                    <a:pt x="132" y="99"/>
                  </a:cubicBezTo>
                  <a:cubicBezTo>
                    <a:pt x="132" y="99"/>
                    <a:pt x="132" y="100"/>
                    <a:pt x="132" y="101"/>
                  </a:cubicBezTo>
                  <a:cubicBezTo>
                    <a:pt x="131" y="101"/>
                    <a:pt x="130" y="101"/>
                    <a:pt x="130" y="101"/>
                  </a:cubicBezTo>
                  <a:cubicBezTo>
                    <a:pt x="129" y="101"/>
                    <a:pt x="128" y="102"/>
                    <a:pt x="127" y="103"/>
                  </a:cubicBezTo>
                  <a:cubicBezTo>
                    <a:pt x="127" y="101"/>
                    <a:pt x="127" y="100"/>
                    <a:pt x="127" y="99"/>
                  </a:cubicBezTo>
                  <a:close/>
                  <a:moveTo>
                    <a:pt x="56" y="97"/>
                  </a:moveTo>
                  <a:cubicBezTo>
                    <a:pt x="57" y="97"/>
                    <a:pt x="58" y="97"/>
                    <a:pt x="60" y="97"/>
                  </a:cubicBezTo>
                  <a:cubicBezTo>
                    <a:pt x="57" y="104"/>
                    <a:pt x="54" y="115"/>
                    <a:pt x="49" y="120"/>
                  </a:cubicBezTo>
                  <a:cubicBezTo>
                    <a:pt x="49" y="112"/>
                    <a:pt x="54" y="105"/>
                    <a:pt x="56" y="97"/>
                  </a:cubicBezTo>
                  <a:close/>
                  <a:moveTo>
                    <a:pt x="65" y="98"/>
                  </a:moveTo>
                  <a:cubicBezTo>
                    <a:pt x="67" y="98"/>
                    <a:pt x="68" y="98"/>
                    <a:pt x="69" y="98"/>
                  </a:cubicBezTo>
                  <a:cubicBezTo>
                    <a:pt x="66" y="109"/>
                    <a:pt x="62" y="123"/>
                    <a:pt x="55" y="133"/>
                  </a:cubicBezTo>
                  <a:cubicBezTo>
                    <a:pt x="56" y="121"/>
                    <a:pt x="63" y="110"/>
                    <a:pt x="65" y="98"/>
                  </a:cubicBezTo>
                  <a:close/>
                  <a:moveTo>
                    <a:pt x="75" y="99"/>
                  </a:moveTo>
                  <a:cubicBezTo>
                    <a:pt x="76" y="99"/>
                    <a:pt x="77" y="99"/>
                    <a:pt x="78" y="99"/>
                  </a:cubicBezTo>
                  <a:cubicBezTo>
                    <a:pt x="76" y="101"/>
                    <a:pt x="75" y="104"/>
                    <a:pt x="74" y="107"/>
                  </a:cubicBezTo>
                  <a:cubicBezTo>
                    <a:pt x="75" y="104"/>
                    <a:pt x="75" y="102"/>
                    <a:pt x="75" y="99"/>
                  </a:cubicBezTo>
                  <a:close/>
                  <a:moveTo>
                    <a:pt x="101" y="100"/>
                  </a:moveTo>
                  <a:cubicBezTo>
                    <a:pt x="102" y="100"/>
                    <a:pt x="103" y="100"/>
                    <a:pt x="105" y="100"/>
                  </a:cubicBezTo>
                  <a:cubicBezTo>
                    <a:pt x="103" y="107"/>
                    <a:pt x="102" y="114"/>
                    <a:pt x="101" y="121"/>
                  </a:cubicBezTo>
                  <a:cubicBezTo>
                    <a:pt x="99" y="128"/>
                    <a:pt x="98" y="138"/>
                    <a:pt x="94" y="145"/>
                  </a:cubicBezTo>
                  <a:cubicBezTo>
                    <a:pt x="95" y="130"/>
                    <a:pt x="102" y="115"/>
                    <a:pt x="101" y="100"/>
                  </a:cubicBezTo>
                  <a:close/>
                  <a:moveTo>
                    <a:pt x="125" y="152"/>
                  </a:moveTo>
                  <a:cubicBezTo>
                    <a:pt x="124" y="136"/>
                    <a:pt x="127" y="121"/>
                    <a:pt x="127" y="106"/>
                  </a:cubicBezTo>
                  <a:cubicBezTo>
                    <a:pt x="128" y="106"/>
                    <a:pt x="130" y="105"/>
                    <a:pt x="131" y="104"/>
                  </a:cubicBezTo>
                  <a:cubicBezTo>
                    <a:pt x="131" y="111"/>
                    <a:pt x="131" y="117"/>
                    <a:pt x="131" y="123"/>
                  </a:cubicBezTo>
                  <a:cubicBezTo>
                    <a:pt x="131" y="125"/>
                    <a:pt x="130" y="127"/>
                    <a:pt x="130" y="130"/>
                  </a:cubicBezTo>
                  <a:cubicBezTo>
                    <a:pt x="129" y="136"/>
                    <a:pt x="129" y="145"/>
                    <a:pt x="125" y="152"/>
                  </a:cubicBezTo>
                  <a:close/>
                  <a:moveTo>
                    <a:pt x="163" y="173"/>
                  </a:moveTo>
                  <a:cubicBezTo>
                    <a:pt x="163" y="170"/>
                    <a:pt x="163" y="166"/>
                    <a:pt x="162" y="163"/>
                  </a:cubicBezTo>
                  <a:cubicBezTo>
                    <a:pt x="163" y="162"/>
                    <a:pt x="163" y="161"/>
                    <a:pt x="163" y="160"/>
                  </a:cubicBezTo>
                  <a:cubicBezTo>
                    <a:pt x="163" y="165"/>
                    <a:pt x="164" y="169"/>
                    <a:pt x="164" y="173"/>
                  </a:cubicBezTo>
                  <a:cubicBezTo>
                    <a:pt x="164" y="173"/>
                    <a:pt x="163" y="173"/>
                    <a:pt x="163" y="173"/>
                  </a:cubicBezTo>
                  <a:close/>
                  <a:moveTo>
                    <a:pt x="157" y="91"/>
                  </a:moveTo>
                  <a:cubicBezTo>
                    <a:pt x="157" y="91"/>
                    <a:pt x="157" y="91"/>
                    <a:pt x="157" y="91"/>
                  </a:cubicBezTo>
                  <a:cubicBezTo>
                    <a:pt x="156" y="90"/>
                    <a:pt x="156" y="89"/>
                    <a:pt x="156" y="89"/>
                  </a:cubicBezTo>
                  <a:cubicBezTo>
                    <a:pt x="157" y="89"/>
                    <a:pt x="157" y="88"/>
                    <a:pt x="157" y="88"/>
                  </a:cubicBezTo>
                  <a:cubicBezTo>
                    <a:pt x="157" y="89"/>
                    <a:pt x="157" y="90"/>
                    <a:pt x="157" y="91"/>
                  </a:cubicBezTo>
                  <a:close/>
                  <a:moveTo>
                    <a:pt x="161" y="85"/>
                  </a:moveTo>
                  <a:cubicBezTo>
                    <a:pt x="160" y="85"/>
                    <a:pt x="159" y="85"/>
                    <a:pt x="158" y="86"/>
                  </a:cubicBezTo>
                  <a:cubicBezTo>
                    <a:pt x="145" y="89"/>
                    <a:pt x="130" y="89"/>
                    <a:pt x="116" y="89"/>
                  </a:cubicBezTo>
                  <a:cubicBezTo>
                    <a:pt x="116" y="87"/>
                    <a:pt x="116" y="86"/>
                    <a:pt x="116" y="84"/>
                  </a:cubicBezTo>
                  <a:cubicBezTo>
                    <a:pt x="131" y="85"/>
                    <a:pt x="145" y="85"/>
                    <a:pt x="160" y="83"/>
                  </a:cubicBezTo>
                  <a:cubicBezTo>
                    <a:pt x="160" y="83"/>
                    <a:pt x="160" y="83"/>
                    <a:pt x="160" y="83"/>
                  </a:cubicBezTo>
                  <a:cubicBezTo>
                    <a:pt x="160" y="83"/>
                    <a:pt x="160" y="83"/>
                    <a:pt x="160" y="83"/>
                  </a:cubicBezTo>
                  <a:cubicBezTo>
                    <a:pt x="160" y="84"/>
                    <a:pt x="161" y="84"/>
                    <a:pt x="161" y="85"/>
                  </a:cubicBezTo>
                  <a:close/>
                  <a:moveTo>
                    <a:pt x="39" y="96"/>
                  </a:moveTo>
                  <a:cubicBezTo>
                    <a:pt x="41" y="96"/>
                    <a:pt x="42" y="96"/>
                    <a:pt x="43" y="96"/>
                  </a:cubicBezTo>
                  <a:cubicBezTo>
                    <a:pt x="43" y="97"/>
                    <a:pt x="43" y="97"/>
                    <a:pt x="43" y="98"/>
                  </a:cubicBezTo>
                  <a:cubicBezTo>
                    <a:pt x="42" y="98"/>
                    <a:pt x="41" y="98"/>
                    <a:pt x="40" y="99"/>
                  </a:cubicBezTo>
                  <a:cubicBezTo>
                    <a:pt x="38" y="102"/>
                    <a:pt x="38" y="104"/>
                    <a:pt x="38" y="107"/>
                  </a:cubicBezTo>
                  <a:cubicBezTo>
                    <a:pt x="37" y="104"/>
                    <a:pt x="36" y="100"/>
                    <a:pt x="36" y="96"/>
                  </a:cubicBezTo>
                  <a:cubicBezTo>
                    <a:pt x="37" y="96"/>
                    <a:pt x="38" y="96"/>
                    <a:pt x="39" y="96"/>
                  </a:cubicBezTo>
                  <a:close/>
                  <a:moveTo>
                    <a:pt x="41" y="110"/>
                  </a:moveTo>
                  <a:cubicBezTo>
                    <a:pt x="41" y="110"/>
                    <a:pt x="41" y="110"/>
                    <a:pt x="41" y="110"/>
                  </a:cubicBezTo>
                  <a:cubicBezTo>
                    <a:pt x="41" y="113"/>
                    <a:pt x="44" y="112"/>
                    <a:pt x="45" y="111"/>
                  </a:cubicBezTo>
                  <a:cubicBezTo>
                    <a:pt x="45" y="111"/>
                    <a:pt x="46" y="111"/>
                    <a:pt x="46" y="111"/>
                  </a:cubicBezTo>
                  <a:cubicBezTo>
                    <a:pt x="44" y="115"/>
                    <a:pt x="43" y="120"/>
                    <a:pt x="43" y="125"/>
                  </a:cubicBezTo>
                  <a:cubicBezTo>
                    <a:pt x="43" y="127"/>
                    <a:pt x="46" y="126"/>
                    <a:pt x="47" y="126"/>
                  </a:cubicBezTo>
                  <a:cubicBezTo>
                    <a:pt x="49" y="125"/>
                    <a:pt x="50" y="124"/>
                    <a:pt x="52" y="123"/>
                  </a:cubicBezTo>
                  <a:cubicBezTo>
                    <a:pt x="50" y="128"/>
                    <a:pt x="49" y="133"/>
                    <a:pt x="49" y="139"/>
                  </a:cubicBezTo>
                  <a:cubicBezTo>
                    <a:pt x="49" y="141"/>
                    <a:pt x="52" y="140"/>
                    <a:pt x="54" y="139"/>
                  </a:cubicBezTo>
                  <a:cubicBezTo>
                    <a:pt x="55" y="138"/>
                    <a:pt x="57" y="137"/>
                    <a:pt x="58" y="136"/>
                  </a:cubicBezTo>
                  <a:cubicBezTo>
                    <a:pt x="56" y="141"/>
                    <a:pt x="54" y="147"/>
                    <a:pt x="54" y="154"/>
                  </a:cubicBezTo>
                  <a:cubicBezTo>
                    <a:pt x="54" y="156"/>
                    <a:pt x="58" y="155"/>
                    <a:pt x="59" y="154"/>
                  </a:cubicBezTo>
                  <a:cubicBezTo>
                    <a:pt x="73" y="142"/>
                    <a:pt x="75" y="119"/>
                    <a:pt x="82" y="101"/>
                  </a:cubicBezTo>
                  <a:cubicBezTo>
                    <a:pt x="82" y="112"/>
                    <a:pt x="78" y="123"/>
                    <a:pt x="75" y="132"/>
                  </a:cubicBezTo>
                  <a:cubicBezTo>
                    <a:pt x="72" y="141"/>
                    <a:pt x="67" y="153"/>
                    <a:pt x="70" y="162"/>
                  </a:cubicBezTo>
                  <a:cubicBezTo>
                    <a:pt x="70" y="164"/>
                    <a:pt x="74" y="163"/>
                    <a:pt x="75" y="162"/>
                  </a:cubicBezTo>
                  <a:cubicBezTo>
                    <a:pt x="88" y="147"/>
                    <a:pt x="89" y="126"/>
                    <a:pt x="95" y="108"/>
                  </a:cubicBezTo>
                  <a:cubicBezTo>
                    <a:pt x="94" y="123"/>
                    <a:pt x="88" y="137"/>
                    <a:pt x="88" y="153"/>
                  </a:cubicBezTo>
                  <a:cubicBezTo>
                    <a:pt x="88" y="155"/>
                    <a:pt x="91" y="155"/>
                    <a:pt x="93" y="154"/>
                  </a:cubicBezTo>
                  <a:cubicBezTo>
                    <a:pt x="100" y="148"/>
                    <a:pt x="102" y="139"/>
                    <a:pt x="104" y="130"/>
                  </a:cubicBezTo>
                  <a:cubicBezTo>
                    <a:pt x="106" y="120"/>
                    <a:pt x="108" y="110"/>
                    <a:pt x="110" y="99"/>
                  </a:cubicBezTo>
                  <a:cubicBezTo>
                    <a:pt x="110" y="99"/>
                    <a:pt x="110" y="99"/>
                    <a:pt x="110" y="99"/>
                  </a:cubicBezTo>
                  <a:cubicBezTo>
                    <a:pt x="109" y="105"/>
                    <a:pt x="108" y="111"/>
                    <a:pt x="107" y="117"/>
                  </a:cubicBezTo>
                  <a:cubicBezTo>
                    <a:pt x="106" y="130"/>
                    <a:pt x="101" y="144"/>
                    <a:pt x="103" y="157"/>
                  </a:cubicBezTo>
                  <a:cubicBezTo>
                    <a:pt x="103" y="159"/>
                    <a:pt x="107" y="158"/>
                    <a:pt x="108" y="157"/>
                  </a:cubicBezTo>
                  <a:cubicBezTo>
                    <a:pt x="119" y="144"/>
                    <a:pt x="118" y="125"/>
                    <a:pt x="122" y="109"/>
                  </a:cubicBezTo>
                  <a:cubicBezTo>
                    <a:pt x="122" y="125"/>
                    <a:pt x="118" y="142"/>
                    <a:pt x="121" y="158"/>
                  </a:cubicBezTo>
                  <a:cubicBezTo>
                    <a:pt x="121" y="160"/>
                    <a:pt x="124" y="159"/>
                    <a:pt x="125" y="159"/>
                  </a:cubicBezTo>
                  <a:cubicBezTo>
                    <a:pt x="130" y="155"/>
                    <a:pt x="132" y="148"/>
                    <a:pt x="133" y="142"/>
                  </a:cubicBezTo>
                  <a:cubicBezTo>
                    <a:pt x="134" y="142"/>
                    <a:pt x="134" y="143"/>
                    <a:pt x="134" y="143"/>
                  </a:cubicBezTo>
                  <a:cubicBezTo>
                    <a:pt x="135" y="144"/>
                    <a:pt x="138" y="143"/>
                    <a:pt x="139" y="142"/>
                  </a:cubicBezTo>
                  <a:cubicBezTo>
                    <a:pt x="140" y="138"/>
                    <a:pt x="142" y="134"/>
                    <a:pt x="142" y="130"/>
                  </a:cubicBezTo>
                  <a:cubicBezTo>
                    <a:pt x="142" y="130"/>
                    <a:pt x="143" y="130"/>
                    <a:pt x="143" y="130"/>
                  </a:cubicBezTo>
                  <a:cubicBezTo>
                    <a:pt x="146" y="130"/>
                    <a:pt x="147" y="126"/>
                    <a:pt x="143" y="127"/>
                  </a:cubicBezTo>
                  <a:cubicBezTo>
                    <a:pt x="146" y="126"/>
                    <a:pt x="145" y="111"/>
                    <a:pt x="144" y="101"/>
                  </a:cubicBezTo>
                  <a:cubicBezTo>
                    <a:pt x="145" y="101"/>
                    <a:pt x="145" y="101"/>
                    <a:pt x="145" y="101"/>
                  </a:cubicBezTo>
                  <a:cubicBezTo>
                    <a:pt x="145" y="101"/>
                    <a:pt x="145" y="101"/>
                    <a:pt x="145" y="102"/>
                  </a:cubicBezTo>
                  <a:cubicBezTo>
                    <a:pt x="145" y="110"/>
                    <a:pt x="146" y="119"/>
                    <a:pt x="148" y="127"/>
                  </a:cubicBezTo>
                  <a:cubicBezTo>
                    <a:pt x="149" y="128"/>
                    <a:pt x="150" y="128"/>
                    <a:pt x="152" y="128"/>
                  </a:cubicBezTo>
                  <a:cubicBezTo>
                    <a:pt x="152" y="134"/>
                    <a:pt x="152" y="141"/>
                    <a:pt x="152" y="147"/>
                  </a:cubicBezTo>
                  <a:cubicBezTo>
                    <a:pt x="153" y="156"/>
                    <a:pt x="152" y="165"/>
                    <a:pt x="153" y="173"/>
                  </a:cubicBezTo>
                  <a:cubicBezTo>
                    <a:pt x="138" y="173"/>
                    <a:pt x="123" y="173"/>
                    <a:pt x="107" y="173"/>
                  </a:cubicBezTo>
                  <a:cubicBezTo>
                    <a:pt x="97" y="173"/>
                    <a:pt x="84" y="175"/>
                    <a:pt x="71" y="174"/>
                  </a:cubicBezTo>
                  <a:cubicBezTo>
                    <a:pt x="69" y="174"/>
                    <a:pt x="67" y="174"/>
                    <a:pt x="64" y="174"/>
                  </a:cubicBezTo>
                  <a:cubicBezTo>
                    <a:pt x="61" y="174"/>
                    <a:pt x="57" y="173"/>
                    <a:pt x="54" y="172"/>
                  </a:cubicBezTo>
                  <a:cubicBezTo>
                    <a:pt x="63" y="172"/>
                    <a:pt x="73" y="172"/>
                    <a:pt x="82" y="173"/>
                  </a:cubicBezTo>
                  <a:cubicBezTo>
                    <a:pt x="84" y="173"/>
                    <a:pt x="88" y="170"/>
                    <a:pt x="85" y="170"/>
                  </a:cubicBezTo>
                  <a:cubicBezTo>
                    <a:pt x="72" y="170"/>
                    <a:pt x="59" y="170"/>
                    <a:pt x="46" y="170"/>
                  </a:cubicBezTo>
                  <a:cubicBezTo>
                    <a:pt x="45" y="170"/>
                    <a:pt x="45" y="170"/>
                    <a:pt x="44" y="170"/>
                  </a:cubicBezTo>
                  <a:cubicBezTo>
                    <a:pt x="44" y="158"/>
                    <a:pt x="43" y="145"/>
                    <a:pt x="42" y="133"/>
                  </a:cubicBezTo>
                  <a:cubicBezTo>
                    <a:pt x="41" y="125"/>
                    <a:pt x="39" y="117"/>
                    <a:pt x="38" y="110"/>
                  </a:cubicBezTo>
                  <a:cubicBezTo>
                    <a:pt x="39" y="110"/>
                    <a:pt x="40" y="110"/>
                    <a:pt x="41" y="110"/>
                  </a:cubicBezTo>
                  <a:close/>
                  <a:moveTo>
                    <a:pt x="70" y="120"/>
                  </a:moveTo>
                  <a:cubicBezTo>
                    <a:pt x="68" y="127"/>
                    <a:pt x="65" y="138"/>
                    <a:pt x="61" y="145"/>
                  </a:cubicBezTo>
                  <a:cubicBezTo>
                    <a:pt x="62" y="136"/>
                    <a:pt x="66" y="128"/>
                    <a:pt x="70" y="120"/>
                  </a:cubicBezTo>
                  <a:close/>
                  <a:moveTo>
                    <a:pt x="190" y="176"/>
                  </a:moveTo>
                  <a:cubicBezTo>
                    <a:pt x="189" y="177"/>
                    <a:pt x="188" y="177"/>
                    <a:pt x="187" y="177"/>
                  </a:cubicBezTo>
                  <a:cubicBezTo>
                    <a:pt x="186" y="177"/>
                    <a:pt x="185" y="177"/>
                    <a:pt x="184" y="177"/>
                  </a:cubicBezTo>
                  <a:cubicBezTo>
                    <a:pt x="184" y="177"/>
                    <a:pt x="184" y="177"/>
                    <a:pt x="184" y="176"/>
                  </a:cubicBezTo>
                  <a:cubicBezTo>
                    <a:pt x="185" y="176"/>
                    <a:pt x="185" y="176"/>
                    <a:pt x="185" y="176"/>
                  </a:cubicBezTo>
                  <a:cubicBezTo>
                    <a:pt x="185" y="176"/>
                    <a:pt x="185" y="176"/>
                    <a:pt x="185" y="176"/>
                  </a:cubicBezTo>
                  <a:cubicBezTo>
                    <a:pt x="187" y="176"/>
                    <a:pt x="188" y="176"/>
                    <a:pt x="190" y="176"/>
                  </a:cubicBezTo>
                  <a:close/>
                  <a:moveTo>
                    <a:pt x="173" y="171"/>
                  </a:moveTo>
                  <a:cubicBezTo>
                    <a:pt x="172" y="170"/>
                    <a:pt x="170" y="171"/>
                    <a:pt x="170" y="171"/>
                  </a:cubicBezTo>
                  <a:cubicBezTo>
                    <a:pt x="167" y="147"/>
                    <a:pt x="168" y="123"/>
                    <a:pt x="166" y="99"/>
                  </a:cubicBezTo>
                  <a:cubicBezTo>
                    <a:pt x="166" y="97"/>
                    <a:pt x="166" y="95"/>
                    <a:pt x="166" y="93"/>
                  </a:cubicBezTo>
                  <a:cubicBezTo>
                    <a:pt x="167" y="93"/>
                    <a:pt x="167" y="92"/>
                    <a:pt x="166" y="91"/>
                  </a:cubicBezTo>
                  <a:cubicBezTo>
                    <a:pt x="166" y="90"/>
                    <a:pt x="166" y="89"/>
                    <a:pt x="166" y="88"/>
                  </a:cubicBezTo>
                  <a:cubicBezTo>
                    <a:pt x="166" y="88"/>
                    <a:pt x="164" y="88"/>
                    <a:pt x="163" y="88"/>
                  </a:cubicBezTo>
                  <a:cubicBezTo>
                    <a:pt x="163" y="88"/>
                    <a:pt x="163" y="87"/>
                    <a:pt x="163" y="87"/>
                  </a:cubicBezTo>
                  <a:cubicBezTo>
                    <a:pt x="163" y="87"/>
                    <a:pt x="163" y="87"/>
                    <a:pt x="163" y="87"/>
                  </a:cubicBezTo>
                  <a:cubicBezTo>
                    <a:pt x="164" y="88"/>
                    <a:pt x="167" y="87"/>
                    <a:pt x="168" y="86"/>
                  </a:cubicBezTo>
                  <a:cubicBezTo>
                    <a:pt x="168" y="86"/>
                    <a:pt x="168" y="86"/>
                    <a:pt x="168" y="86"/>
                  </a:cubicBezTo>
                  <a:cubicBezTo>
                    <a:pt x="169" y="100"/>
                    <a:pt x="170" y="114"/>
                    <a:pt x="171" y="128"/>
                  </a:cubicBezTo>
                  <a:cubicBezTo>
                    <a:pt x="171" y="137"/>
                    <a:pt x="172" y="146"/>
                    <a:pt x="173" y="155"/>
                  </a:cubicBezTo>
                  <a:cubicBezTo>
                    <a:pt x="172" y="160"/>
                    <a:pt x="172" y="166"/>
                    <a:pt x="173" y="171"/>
                  </a:cubicBezTo>
                  <a:close/>
                  <a:moveTo>
                    <a:pt x="162" y="190"/>
                  </a:moveTo>
                  <a:cubicBezTo>
                    <a:pt x="164" y="189"/>
                    <a:pt x="167" y="189"/>
                    <a:pt x="169" y="188"/>
                  </a:cubicBezTo>
                  <a:cubicBezTo>
                    <a:pt x="166" y="189"/>
                    <a:pt x="163" y="190"/>
                    <a:pt x="160" y="191"/>
                  </a:cubicBezTo>
                  <a:cubicBezTo>
                    <a:pt x="161" y="191"/>
                    <a:pt x="161" y="190"/>
                    <a:pt x="162" y="190"/>
                  </a:cubicBezTo>
                  <a:close/>
                  <a:moveTo>
                    <a:pt x="202" y="170"/>
                  </a:moveTo>
                  <a:cubicBezTo>
                    <a:pt x="203" y="168"/>
                    <a:pt x="204" y="166"/>
                    <a:pt x="204" y="164"/>
                  </a:cubicBezTo>
                  <a:cubicBezTo>
                    <a:pt x="205" y="165"/>
                    <a:pt x="205" y="167"/>
                    <a:pt x="205" y="168"/>
                  </a:cubicBezTo>
                  <a:cubicBezTo>
                    <a:pt x="205" y="169"/>
                    <a:pt x="204" y="169"/>
                    <a:pt x="203" y="169"/>
                  </a:cubicBezTo>
                  <a:cubicBezTo>
                    <a:pt x="203" y="170"/>
                    <a:pt x="203" y="170"/>
                    <a:pt x="202" y="170"/>
                  </a:cubicBezTo>
                  <a:close/>
                  <a:moveTo>
                    <a:pt x="187" y="173"/>
                  </a:moveTo>
                  <a:cubicBezTo>
                    <a:pt x="187" y="173"/>
                    <a:pt x="187" y="173"/>
                    <a:pt x="187" y="173"/>
                  </a:cubicBezTo>
                  <a:cubicBezTo>
                    <a:pt x="187" y="173"/>
                    <a:pt x="187" y="173"/>
                    <a:pt x="187" y="173"/>
                  </a:cubicBezTo>
                  <a:cubicBezTo>
                    <a:pt x="187" y="173"/>
                    <a:pt x="187" y="172"/>
                    <a:pt x="187" y="172"/>
                  </a:cubicBezTo>
                  <a:cubicBezTo>
                    <a:pt x="187" y="172"/>
                    <a:pt x="187" y="173"/>
                    <a:pt x="187" y="173"/>
                  </a:cubicBezTo>
                  <a:close/>
                  <a:moveTo>
                    <a:pt x="180" y="173"/>
                  </a:moveTo>
                  <a:cubicBezTo>
                    <a:pt x="180" y="174"/>
                    <a:pt x="180" y="174"/>
                    <a:pt x="180" y="174"/>
                  </a:cubicBezTo>
                  <a:cubicBezTo>
                    <a:pt x="179" y="173"/>
                    <a:pt x="179" y="172"/>
                    <a:pt x="178" y="170"/>
                  </a:cubicBezTo>
                  <a:cubicBezTo>
                    <a:pt x="178" y="167"/>
                    <a:pt x="178" y="165"/>
                    <a:pt x="178" y="162"/>
                  </a:cubicBezTo>
                  <a:cubicBezTo>
                    <a:pt x="178" y="162"/>
                    <a:pt x="178" y="163"/>
                    <a:pt x="179" y="164"/>
                  </a:cubicBezTo>
                  <a:cubicBezTo>
                    <a:pt x="179" y="167"/>
                    <a:pt x="179" y="170"/>
                    <a:pt x="180" y="173"/>
                  </a:cubicBezTo>
                  <a:close/>
                  <a:moveTo>
                    <a:pt x="173" y="77"/>
                  </a:moveTo>
                  <a:cubicBezTo>
                    <a:pt x="172" y="76"/>
                    <a:pt x="169" y="77"/>
                    <a:pt x="168" y="78"/>
                  </a:cubicBezTo>
                  <a:cubicBezTo>
                    <a:pt x="168" y="77"/>
                    <a:pt x="167" y="77"/>
                    <a:pt x="167" y="76"/>
                  </a:cubicBezTo>
                  <a:cubicBezTo>
                    <a:pt x="169" y="76"/>
                    <a:pt x="171" y="75"/>
                    <a:pt x="170" y="74"/>
                  </a:cubicBezTo>
                  <a:cubicBezTo>
                    <a:pt x="167" y="69"/>
                    <a:pt x="163" y="64"/>
                    <a:pt x="159" y="60"/>
                  </a:cubicBezTo>
                  <a:cubicBezTo>
                    <a:pt x="159" y="60"/>
                    <a:pt x="159" y="60"/>
                    <a:pt x="159" y="59"/>
                  </a:cubicBezTo>
                  <a:cubicBezTo>
                    <a:pt x="159" y="59"/>
                    <a:pt x="158" y="59"/>
                    <a:pt x="158" y="59"/>
                  </a:cubicBezTo>
                  <a:cubicBezTo>
                    <a:pt x="159" y="58"/>
                    <a:pt x="160" y="58"/>
                    <a:pt x="160" y="57"/>
                  </a:cubicBezTo>
                  <a:cubicBezTo>
                    <a:pt x="164" y="64"/>
                    <a:pt x="170" y="70"/>
                    <a:pt x="173" y="77"/>
                  </a:cubicBezTo>
                  <a:close/>
                  <a:moveTo>
                    <a:pt x="151" y="34"/>
                  </a:moveTo>
                  <a:cubicBezTo>
                    <a:pt x="151" y="35"/>
                    <a:pt x="151" y="35"/>
                    <a:pt x="152" y="35"/>
                  </a:cubicBezTo>
                  <a:cubicBezTo>
                    <a:pt x="151" y="35"/>
                    <a:pt x="151" y="36"/>
                    <a:pt x="151" y="36"/>
                  </a:cubicBezTo>
                  <a:cubicBezTo>
                    <a:pt x="150" y="36"/>
                    <a:pt x="149" y="36"/>
                    <a:pt x="148" y="36"/>
                  </a:cubicBezTo>
                  <a:cubicBezTo>
                    <a:pt x="149" y="36"/>
                    <a:pt x="150" y="35"/>
                    <a:pt x="151" y="34"/>
                  </a:cubicBezTo>
                  <a:cubicBezTo>
                    <a:pt x="151" y="34"/>
                    <a:pt x="151" y="34"/>
                    <a:pt x="151" y="34"/>
                  </a:cubicBezTo>
                  <a:close/>
                  <a:moveTo>
                    <a:pt x="129" y="43"/>
                  </a:moveTo>
                  <a:cubicBezTo>
                    <a:pt x="132" y="43"/>
                    <a:pt x="134" y="44"/>
                    <a:pt x="136" y="44"/>
                  </a:cubicBezTo>
                  <a:cubicBezTo>
                    <a:pt x="133" y="44"/>
                    <a:pt x="130" y="44"/>
                    <a:pt x="126" y="44"/>
                  </a:cubicBezTo>
                  <a:cubicBezTo>
                    <a:pt x="127" y="44"/>
                    <a:pt x="128" y="44"/>
                    <a:pt x="129" y="43"/>
                  </a:cubicBezTo>
                  <a:close/>
                  <a:moveTo>
                    <a:pt x="138" y="41"/>
                  </a:moveTo>
                  <a:cubicBezTo>
                    <a:pt x="141" y="40"/>
                    <a:pt x="144" y="39"/>
                    <a:pt x="147" y="37"/>
                  </a:cubicBezTo>
                  <a:cubicBezTo>
                    <a:pt x="147" y="37"/>
                    <a:pt x="147" y="37"/>
                    <a:pt x="147" y="37"/>
                  </a:cubicBezTo>
                  <a:cubicBezTo>
                    <a:pt x="146" y="39"/>
                    <a:pt x="144" y="40"/>
                    <a:pt x="142" y="41"/>
                  </a:cubicBezTo>
                  <a:cubicBezTo>
                    <a:pt x="141" y="41"/>
                    <a:pt x="139" y="41"/>
                    <a:pt x="138" y="41"/>
                  </a:cubicBezTo>
                  <a:close/>
                  <a:moveTo>
                    <a:pt x="147" y="16"/>
                  </a:moveTo>
                  <a:cubicBezTo>
                    <a:pt x="149" y="20"/>
                    <a:pt x="150" y="24"/>
                    <a:pt x="151" y="28"/>
                  </a:cubicBezTo>
                  <a:cubicBezTo>
                    <a:pt x="148" y="32"/>
                    <a:pt x="143" y="36"/>
                    <a:pt x="139" y="38"/>
                  </a:cubicBezTo>
                  <a:cubicBezTo>
                    <a:pt x="136" y="39"/>
                    <a:pt x="132" y="40"/>
                    <a:pt x="128" y="41"/>
                  </a:cubicBezTo>
                  <a:cubicBezTo>
                    <a:pt x="127" y="41"/>
                    <a:pt x="126" y="41"/>
                    <a:pt x="126" y="41"/>
                  </a:cubicBezTo>
                  <a:cubicBezTo>
                    <a:pt x="125" y="41"/>
                    <a:pt x="124" y="41"/>
                    <a:pt x="124" y="42"/>
                  </a:cubicBezTo>
                  <a:cubicBezTo>
                    <a:pt x="121" y="42"/>
                    <a:pt x="118" y="42"/>
                    <a:pt x="116" y="43"/>
                  </a:cubicBezTo>
                  <a:cubicBezTo>
                    <a:pt x="113" y="43"/>
                    <a:pt x="110" y="43"/>
                    <a:pt x="107" y="43"/>
                  </a:cubicBezTo>
                  <a:cubicBezTo>
                    <a:pt x="97" y="43"/>
                    <a:pt x="87" y="43"/>
                    <a:pt x="77" y="43"/>
                  </a:cubicBezTo>
                  <a:cubicBezTo>
                    <a:pt x="70" y="43"/>
                    <a:pt x="63" y="42"/>
                    <a:pt x="56" y="43"/>
                  </a:cubicBezTo>
                  <a:cubicBezTo>
                    <a:pt x="55" y="43"/>
                    <a:pt x="54" y="43"/>
                    <a:pt x="54" y="43"/>
                  </a:cubicBezTo>
                  <a:cubicBezTo>
                    <a:pt x="55" y="43"/>
                    <a:pt x="56" y="42"/>
                    <a:pt x="56" y="41"/>
                  </a:cubicBezTo>
                  <a:cubicBezTo>
                    <a:pt x="57" y="38"/>
                    <a:pt x="58" y="35"/>
                    <a:pt x="58" y="32"/>
                  </a:cubicBezTo>
                  <a:cubicBezTo>
                    <a:pt x="59" y="35"/>
                    <a:pt x="59" y="38"/>
                    <a:pt x="61" y="41"/>
                  </a:cubicBezTo>
                  <a:cubicBezTo>
                    <a:pt x="62" y="42"/>
                    <a:pt x="65" y="41"/>
                    <a:pt x="66" y="40"/>
                  </a:cubicBezTo>
                  <a:cubicBezTo>
                    <a:pt x="69" y="35"/>
                    <a:pt x="70" y="30"/>
                    <a:pt x="71" y="24"/>
                  </a:cubicBezTo>
                  <a:cubicBezTo>
                    <a:pt x="71" y="30"/>
                    <a:pt x="71" y="35"/>
                    <a:pt x="71" y="40"/>
                  </a:cubicBezTo>
                  <a:cubicBezTo>
                    <a:pt x="72" y="42"/>
                    <a:pt x="76" y="40"/>
                    <a:pt x="77" y="39"/>
                  </a:cubicBezTo>
                  <a:cubicBezTo>
                    <a:pt x="79" y="36"/>
                    <a:pt x="80" y="32"/>
                    <a:pt x="81" y="28"/>
                  </a:cubicBezTo>
                  <a:cubicBezTo>
                    <a:pt x="81" y="30"/>
                    <a:pt x="82" y="31"/>
                    <a:pt x="82" y="33"/>
                  </a:cubicBezTo>
                  <a:cubicBezTo>
                    <a:pt x="83" y="35"/>
                    <a:pt x="86" y="34"/>
                    <a:pt x="87" y="33"/>
                  </a:cubicBezTo>
                  <a:cubicBezTo>
                    <a:pt x="89" y="31"/>
                    <a:pt x="90" y="29"/>
                    <a:pt x="91" y="27"/>
                  </a:cubicBezTo>
                  <a:cubicBezTo>
                    <a:pt x="91" y="32"/>
                    <a:pt x="91" y="36"/>
                    <a:pt x="93" y="40"/>
                  </a:cubicBezTo>
                  <a:cubicBezTo>
                    <a:pt x="93" y="42"/>
                    <a:pt x="97" y="40"/>
                    <a:pt x="98" y="39"/>
                  </a:cubicBezTo>
                  <a:cubicBezTo>
                    <a:pt x="100" y="36"/>
                    <a:pt x="102" y="32"/>
                    <a:pt x="104" y="29"/>
                  </a:cubicBezTo>
                  <a:cubicBezTo>
                    <a:pt x="104" y="31"/>
                    <a:pt x="104" y="34"/>
                    <a:pt x="105" y="36"/>
                  </a:cubicBezTo>
                  <a:cubicBezTo>
                    <a:pt x="105" y="38"/>
                    <a:pt x="110" y="36"/>
                    <a:pt x="110" y="35"/>
                  </a:cubicBezTo>
                  <a:cubicBezTo>
                    <a:pt x="111" y="34"/>
                    <a:pt x="111" y="33"/>
                    <a:pt x="111" y="32"/>
                  </a:cubicBezTo>
                  <a:cubicBezTo>
                    <a:pt x="111" y="31"/>
                    <a:pt x="110" y="31"/>
                    <a:pt x="109" y="31"/>
                  </a:cubicBezTo>
                  <a:cubicBezTo>
                    <a:pt x="109" y="27"/>
                    <a:pt x="109" y="23"/>
                    <a:pt x="109" y="19"/>
                  </a:cubicBezTo>
                  <a:cubicBezTo>
                    <a:pt x="109" y="18"/>
                    <a:pt x="103" y="19"/>
                    <a:pt x="103" y="21"/>
                  </a:cubicBezTo>
                  <a:cubicBezTo>
                    <a:pt x="103" y="21"/>
                    <a:pt x="103" y="22"/>
                    <a:pt x="103" y="22"/>
                  </a:cubicBezTo>
                  <a:cubicBezTo>
                    <a:pt x="102" y="22"/>
                    <a:pt x="101" y="23"/>
                    <a:pt x="101" y="23"/>
                  </a:cubicBezTo>
                  <a:cubicBezTo>
                    <a:pt x="100" y="26"/>
                    <a:pt x="98" y="29"/>
                    <a:pt x="97" y="32"/>
                  </a:cubicBezTo>
                  <a:cubicBezTo>
                    <a:pt x="96" y="28"/>
                    <a:pt x="97" y="23"/>
                    <a:pt x="98" y="19"/>
                  </a:cubicBezTo>
                  <a:cubicBezTo>
                    <a:pt x="98" y="17"/>
                    <a:pt x="93" y="18"/>
                    <a:pt x="93" y="20"/>
                  </a:cubicBezTo>
                  <a:cubicBezTo>
                    <a:pt x="92" y="21"/>
                    <a:pt x="92" y="23"/>
                    <a:pt x="92" y="24"/>
                  </a:cubicBezTo>
                  <a:cubicBezTo>
                    <a:pt x="91" y="24"/>
                    <a:pt x="88" y="24"/>
                    <a:pt x="87" y="25"/>
                  </a:cubicBezTo>
                  <a:cubicBezTo>
                    <a:pt x="87" y="26"/>
                    <a:pt x="87" y="26"/>
                    <a:pt x="87" y="26"/>
                  </a:cubicBezTo>
                  <a:cubicBezTo>
                    <a:pt x="86" y="22"/>
                    <a:pt x="86" y="19"/>
                    <a:pt x="86" y="15"/>
                  </a:cubicBezTo>
                  <a:cubicBezTo>
                    <a:pt x="86" y="14"/>
                    <a:pt x="86" y="14"/>
                    <a:pt x="86" y="14"/>
                  </a:cubicBezTo>
                  <a:cubicBezTo>
                    <a:pt x="87" y="14"/>
                    <a:pt x="88" y="14"/>
                    <a:pt x="89" y="14"/>
                  </a:cubicBezTo>
                  <a:cubicBezTo>
                    <a:pt x="90" y="14"/>
                    <a:pt x="91" y="13"/>
                    <a:pt x="92" y="12"/>
                  </a:cubicBezTo>
                  <a:cubicBezTo>
                    <a:pt x="100" y="12"/>
                    <a:pt x="109" y="12"/>
                    <a:pt x="117" y="12"/>
                  </a:cubicBezTo>
                  <a:cubicBezTo>
                    <a:pt x="118" y="12"/>
                    <a:pt x="120" y="11"/>
                    <a:pt x="121" y="11"/>
                  </a:cubicBezTo>
                  <a:cubicBezTo>
                    <a:pt x="130" y="10"/>
                    <a:pt x="139" y="11"/>
                    <a:pt x="147" y="16"/>
                  </a:cubicBezTo>
                  <a:close/>
                  <a:moveTo>
                    <a:pt x="68" y="14"/>
                  </a:moveTo>
                  <a:cubicBezTo>
                    <a:pt x="68" y="15"/>
                    <a:pt x="68" y="15"/>
                    <a:pt x="68" y="16"/>
                  </a:cubicBezTo>
                  <a:cubicBezTo>
                    <a:pt x="66" y="16"/>
                    <a:pt x="64" y="16"/>
                    <a:pt x="62" y="16"/>
                  </a:cubicBezTo>
                  <a:cubicBezTo>
                    <a:pt x="62" y="14"/>
                    <a:pt x="58" y="15"/>
                    <a:pt x="57" y="16"/>
                  </a:cubicBezTo>
                  <a:cubicBezTo>
                    <a:pt x="56" y="16"/>
                    <a:pt x="55" y="16"/>
                    <a:pt x="54" y="16"/>
                  </a:cubicBezTo>
                  <a:cubicBezTo>
                    <a:pt x="54" y="16"/>
                    <a:pt x="54" y="15"/>
                    <a:pt x="54" y="15"/>
                  </a:cubicBezTo>
                  <a:cubicBezTo>
                    <a:pt x="54" y="15"/>
                    <a:pt x="55" y="15"/>
                    <a:pt x="55" y="15"/>
                  </a:cubicBezTo>
                  <a:cubicBezTo>
                    <a:pt x="59" y="15"/>
                    <a:pt x="64" y="15"/>
                    <a:pt x="68" y="14"/>
                  </a:cubicBezTo>
                  <a:close/>
                  <a:moveTo>
                    <a:pt x="48" y="16"/>
                  </a:moveTo>
                  <a:cubicBezTo>
                    <a:pt x="48" y="16"/>
                    <a:pt x="48" y="16"/>
                    <a:pt x="48" y="16"/>
                  </a:cubicBezTo>
                  <a:cubicBezTo>
                    <a:pt x="47" y="16"/>
                    <a:pt x="47" y="16"/>
                    <a:pt x="47" y="16"/>
                  </a:cubicBezTo>
                  <a:cubicBezTo>
                    <a:pt x="47" y="16"/>
                    <a:pt x="47" y="16"/>
                    <a:pt x="48" y="16"/>
                  </a:cubicBezTo>
                  <a:close/>
                  <a:moveTo>
                    <a:pt x="56" y="11"/>
                  </a:moveTo>
                  <a:cubicBezTo>
                    <a:pt x="55" y="11"/>
                    <a:pt x="54" y="11"/>
                    <a:pt x="53" y="11"/>
                  </a:cubicBezTo>
                  <a:cubicBezTo>
                    <a:pt x="53" y="11"/>
                    <a:pt x="53" y="11"/>
                    <a:pt x="53" y="11"/>
                  </a:cubicBezTo>
                  <a:cubicBezTo>
                    <a:pt x="56" y="11"/>
                    <a:pt x="59" y="11"/>
                    <a:pt x="62" y="11"/>
                  </a:cubicBezTo>
                  <a:cubicBezTo>
                    <a:pt x="60" y="11"/>
                    <a:pt x="58" y="11"/>
                    <a:pt x="56" y="11"/>
                  </a:cubicBezTo>
                  <a:close/>
                  <a:moveTo>
                    <a:pt x="50" y="11"/>
                  </a:moveTo>
                  <a:cubicBezTo>
                    <a:pt x="49" y="11"/>
                    <a:pt x="49" y="11"/>
                    <a:pt x="48" y="11"/>
                  </a:cubicBezTo>
                  <a:cubicBezTo>
                    <a:pt x="49" y="11"/>
                    <a:pt x="49" y="11"/>
                    <a:pt x="50" y="11"/>
                  </a:cubicBezTo>
                  <a:cubicBezTo>
                    <a:pt x="50" y="11"/>
                    <a:pt x="50" y="11"/>
                    <a:pt x="50" y="11"/>
                  </a:cubicBezTo>
                  <a:close/>
                  <a:moveTo>
                    <a:pt x="47" y="33"/>
                  </a:moveTo>
                  <a:cubicBezTo>
                    <a:pt x="47" y="33"/>
                    <a:pt x="47" y="32"/>
                    <a:pt x="46" y="31"/>
                  </a:cubicBezTo>
                  <a:cubicBezTo>
                    <a:pt x="47" y="28"/>
                    <a:pt x="47" y="25"/>
                    <a:pt x="48" y="22"/>
                  </a:cubicBezTo>
                  <a:cubicBezTo>
                    <a:pt x="48" y="21"/>
                    <a:pt x="48" y="21"/>
                    <a:pt x="47" y="21"/>
                  </a:cubicBezTo>
                  <a:cubicBezTo>
                    <a:pt x="48" y="21"/>
                    <a:pt x="48" y="21"/>
                    <a:pt x="48" y="21"/>
                  </a:cubicBezTo>
                  <a:cubicBezTo>
                    <a:pt x="48" y="24"/>
                    <a:pt x="48" y="26"/>
                    <a:pt x="48" y="29"/>
                  </a:cubicBezTo>
                  <a:cubicBezTo>
                    <a:pt x="48" y="31"/>
                    <a:pt x="47" y="32"/>
                    <a:pt x="47" y="33"/>
                  </a:cubicBezTo>
                  <a:close/>
                  <a:moveTo>
                    <a:pt x="53" y="29"/>
                  </a:moveTo>
                  <a:cubicBezTo>
                    <a:pt x="53" y="28"/>
                    <a:pt x="53" y="27"/>
                    <a:pt x="53" y="27"/>
                  </a:cubicBezTo>
                  <a:cubicBezTo>
                    <a:pt x="53" y="25"/>
                    <a:pt x="53" y="24"/>
                    <a:pt x="53" y="22"/>
                  </a:cubicBezTo>
                  <a:cubicBezTo>
                    <a:pt x="53" y="22"/>
                    <a:pt x="53" y="21"/>
                    <a:pt x="53" y="21"/>
                  </a:cubicBezTo>
                  <a:cubicBezTo>
                    <a:pt x="54" y="21"/>
                    <a:pt x="55" y="21"/>
                    <a:pt x="55" y="20"/>
                  </a:cubicBezTo>
                  <a:cubicBezTo>
                    <a:pt x="54" y="23"/>
                    <a:pt x="54" y="26"/>
                    <a:pt x="53" y="29"/>
                  </a:cubicBezTo>
                  <a:close/>
                  <a:moveTo>
                    <a:pt x="64" y="33"/>
                  </a:moveTo>
                  <a:cubicBezTo>
                    <a:pt x="63" y="29"/>
                    <a:pt x="63" y="24"/>
                    <a:pt x="63" y="20"/>
                  </a:cubicBezTo>
                  <a:cubicBezTo>
                    <a:pt x="64" y="20"/>
                    <a:pt x="65" y="20"/>
                    <a:pt x="67" y="20"/>
                  </a:cubicBezTo>
                  <a:cubicBezTo>
                    <a:pt x="66" y="24"/>
                    <a:pt x="65" y="28"/>
                    <a:pt x="64" y="33"/>
                  </a:cubicBezTo>
                  <a:close/>
                  <a:moveTo>
                    <a:pt x="76" y="26"/>
                  </a:moveTo>
                  <a:cubicBezTo>
                    <a:pt x="77" y="24"/>
                    <a:pt x="77" y="21"/>
                    <a:pt x="76" y="19"/>
                  </a:cubicBezTo>
                  <a:cubicBezTo>
                    <a:pt x="77" y="19"/>
                    <a:pt x="78" y="19"/>
                    <a:pt x="79" y="19"/>
                  </a:cubicBezTo>
                  <a:cubicBezTo>
                    <a:pt x="79" y="19"/>
                    <a:pt x="79" y="19"/>
                    <a:pt x="79" y="19"/>
                  </a:cubicBezTo>
                  <a:cubicBezTo>
                    <a:pt x="78" y="21"/>
                    <a:pt x="77" y="24"/>
                    <a:pt x="76" y="26"/>
                  </a:cubicBezTo>
                  <a:close/>
                  <a:moveTo>
                    <a:pt x="81" y="15"/>
                  </a:moveTo>
                  <a:cubicBezTo>
                    <a:pt x="79" y="15"/>
                    <a:pt x="78" y="15"/>
                    <a:pt x="76" y="15"/>
                  </a:cubicBezTo>
                  <a:cubicBezTo>
                    <a:pt x="76" y="15"/>
                    <a:pt x="76" y="15"/>
                    <a:pt x="76" y="14"/>
                  </a:cubicBezTo>
                  <a:cubicBezTo>
                    <a:pt x="78" y="14"/>
                    <a:pt x="79" y="14"/>
                    <a:pt x="81" y="14"/>
                  </a:cubicBezTo>
                  <a:cubicBezTo>
                    <a:pt x="81" y="14"/>
                    <a:pt x="81" y="15"/>
                    <a:pt x="81" y="15"/>
                  </a:cubicBezTo>
                  <a:close/>
                  <a:moveTo>
                    <a:pt x="35" y="14"/>
                  </a:moveTo>
                  <a:cubicBezTo>
                    <a:pt x="35" y="14"/>
                    <a:pt x="36" y="14"/>
                    <a:pt x="36" y="14"/>
                  </a:cubicBezTo>
                  <a:cubicBezTo>
                    <a:pt x="36" y="14"/>
                    <a:pt x="36" y="15"/>
                    <a:pt x="36" y="15"/>
                  </a:cubicBezTo>
                  <a:cubicBezTo>
                    <a:pt x="35" y="16"/>
                    <a:pt x="35" y="16"/>
                    <a:pt x="35" y="16"/>
                  </a:cubicBezTo>
                  <a:cubicBezTo>
                    <a:pt x="35" y="17"/>
                    <a:pt x="34" y="18"/>
                    <a:pt x="35" y="18"/>
                  </a:cubicBezTo>
                  <a:cubicBezTo>
                    <a:pt x="34" y="20"/>
                    <a:pt x="34" y="22"/>
                    <a:pt x="34" y="25"/>
                  </a:cubicBezTo>
                  <a:cubicBezTo>
                    <a:pt x="33" y="22"/>
                    <a:pt x="33" y="20"/>
                    <a:pt x="33" y="18"/>
                  </a:cubicBezTo>
                  <a:cubicBezTo>
                    <a:pt x="33" y="17"/>
                    <a:pt x="31" y="17"/>
                    <a:pt x="30" y="17"/>
                  </a:cubicBezTo>
                  <a:cubicBezTo>
                    <a:pt x="30" y="17"/>
                    <a:pt x="30" y="17"/>
                    <a:pt x="30" y="16"/>
                  </a:cubicBezTo>
                  <a:cubicBezTo>
                    <a:pt x="30" y="16"/>
                    <a:pt x="30" y="16"/>
                    <a:pt x="30" y="16"/>
                  </a:cubicBezTo>
                  <a:cubicBezTo>
                    <a:pt x="31" y="16"/>
                    <a:pt x="31" y="16"/>
                    <a:pt x="31" y="15"/>
                  </a:cubicBezTo>
                  <a:cubicBezTo>
                    <a:pt x="33" y="15"/>
                    <a:pt x="34" y="14"/>
                    <a:pt x="35" y="14"/>
                  </a:cubicBezTo>
                  <a:close/>
                  <a:moveTo>
                    <a:pt x="39" y="41"/>
                  </a:moveTo>
                  <a:cubicBezTo>
                    <a:pt x="39" y="41"/>
                    <a:pt x="39" y="41"/>
                    <a:pt x="39" y="41"/>
                  </a:cubicBezTo>
                  <a:cubicBezTo>
                    <a:pt x="40" y="38"/>
                    <a:pt x="40" y="36"/>
                    <a:pt x="41" y="34"/>
                  </a:cubicBezTo>
                  <a:cubicBezTo>
                    <a:pt x="41" y="34"/>
                    <a:pt x="41" y="35"/>
                    <a:pt x="41" y="35"/>
                  </a:cubicBezTo>
                  <a:cubicBezTo>
                    <a:pt x="41" y="36"/>
                    <a:pt x="42" y="37"/>
                    <a:pt x="42" y="37"/>
                  </a:cubicBezTo>
                  <a:cubicBezTo>
                    <a:pt x="43" y="38"/>
                    <a:pt x="43" y="39"/>
                    <a:pt x="44" y="41"/>
                  </a:cubicBezTo>
                  <a:cubicBezTo>
                    <a:pt x="45" y="42"/>
                    <a:pt x="48" y="41"/>
                    <a:pt x="49" y="40"/>
                  </a:cubicBezTo>
                  <a:cubicBezTo>
                    <a:pt x="49" y="40"/>
                    <a:pt x="49" y="40"/>
                    <a:pt x="50" y="39"/>
                  </a:cubicBezTo>
                  <a:cubicBezTo>
                    <a:pt x="50" y="40"/>
                    <a:pt x="50" y="41"/>
                    <a:pt x="51" y="42"/>
                  </a:cubicBezTo>
                  <a:cubicBezTo>
                    <a:pt x="51" y="42"/>
                    <a:pt x="52" y="43"/>
                    <a:pt x="52" y="43"/>
                  </a:cubicBezTo>
                  <a:cubicBezTo>
                    <a:pt x="50" y="43"/>
                    <a:pt x="47" y="43"/>
                    <a:pt x="44" y="43"/>
                  </a:cubicBezTo>
                  <a:cubicBezTo>
                    <a:pt x="42" y="42"/>
                    <a:pt x="41" y="41"/>
                    <a:pt x="39" y="41"/>
                  </a:cubicBezTo>
                  <a:close/>
                  <a:moveTo>
                    <a:pt x="82" y="7"/>
                  </a:moveTo>
                  <a:cubicBezTo>
                    <a:pt x="89" y="8"/>
                    <a:pt x="95" y="8"/>
                    <a:pt x="102" y="7"/>
                  </a:cubicBezTo>
                  <a:cubicBezTo>
                    <a:pt x="96" y="8"/>
                    <a:pt x="91" y="8"/>
                    <a:pt x="85" y="8"/>
                  </a:cubicBezTo>
                  <a:cubicBezTo>
                    <a:pt x="81" y="8"/>
                    <a:pt x="78" y="8"/>
                    <a:pt x="75" y="8"/>
                  </a:cubicBezTo>
                  <a:cubicBezTo>
                    <a:pt x="75" y="8"/>
                    <a:pt x="74" y="8"/>
                    <a:pt x="74" y="8"/>
                  </a:cubicBezTo>
                  <a:cubicBezTo>
                    <a:pt x="63" y="7"/>
                    <a:pt x="51" y="6"/>
                    <a:pt x="40" y="9"/>
                  </a:cubicBezTo>
                  <a:cubicBezTo>
                    <a:pt x="40" y="8"/>
                    <a:pt x="37" y="8"/>
                    <a:pt x="36" y="9"/>
                  </a:cubicBezTo>
                  <a:cubicBezTo>
                    <a:pt x="34" y="10"/>
                    <a:pt x="32" y="11"/>
                    <a:pt x="30" y="12"/>
                  </a:cubicBezTo>
                  <a:cubicBezTo>
                    <a:pt x="29" y="12"/>
                    <a:pt x="27" y="13"/>
                    <a:pt x="26" y="14"/>
                  </a:cubicBezTo>
                  <a:cubicBezTo>
                    <a:pt x="25" y="14"/>
                    <a:pt x="24" y="15"/>
                    <a:pt x="25" y="16"/>
                  </a:cubicBezTo>
                  <a:cubicBezTo>
                    <a:pt x="21" y="19"/>
                    <a:pt x="19" y="23"/>
                    <a:pt x="18" y="27"/>
                  </a:cubicBezTo>
                  <a:cubicBezTo>
                    <a:pt x="18" y="30"/>
                    <a:pt x="19" y="33"/>
                    <a:pt x="21" y="35"/>
                  </a:cubicBezTo>
                  <a:cubicBezTo>
                    <a:pt x="22" y="38"/>
                    <a:pt x="24" y="40"/>
                    <a:pt x="26" y="42"/>
                  </a:cubicBezTo>
                  <a:cubicBezTo>
                    <a:pt x="32" y="46"/>
                    <a:pt x="40" y="47"/>
                    <a:pt x="47" y="47"/>
                  </a:cubicBezTo>
                  <a:cubicBezTo>
                    <a:pt x="64" y="50"/>
                    <a:pt x="83" y="49"/>
                    <a:pt x="100" y="47"/>
                  </a:cubicBezTo>
                  <a:cubicBezTo>
                    <a:pt x="108" y="47"/>
                    <a:pt x="116" y="47"/>
                    <a:pt x="124" y="48"/>
                  </a:cubicBezTo>
                  <a:cubicBezTo>
                    <a:pt x="133" y="48"/>
                    <a:pt x="142" y="48"/>
                    <a:pt x="148" y="43"/>
                  </a:cubicBezTo>
                  <a:cubicBezTo>
                    <a:pt x="149" y="42"/>
                    <a:pt x="151" y="42"/>
                    <a:pt x="152" y="41"/>
                  </a:cubicBezTo>
                  <a:cubicBezTo>
                    <a:pt x="158" y="38"/>
                    <a:pt x="157" y="32"/>
                    <a:pt x="156" y="25"/>
                  </a:cubicBezTo>
                  <a:cubicBezTo>
                    <a:pt x="157" y="24"/>
                    <a:pt x="157" y="23"/>
                    <a:pt x="157" y="21"/>
                  </a:cubicBezTo>
                  <a:cubicBezTo>
                    <a:pt x="157" y="13"/>
                    <a:pt x="148" y="10"/>
                    <a:pt x="137" y="8"/>
                  </a:cubicBezTo>
                  <a:cubicBezTo>
                    <a:pt x="140" y="8"/>
                    <a:pt x="142" y="8"/>
                    <a:pt x="145" y="8"/>
                  </a:cubicBezTo>
                  <a:cubicBezTo>
                    <a:pt x="146" y="8"/>
                    <a:pt x="149" y="6"/>
                    <a:pt x="148" y="5"/>
                  </a:cubicBezTo>
                  <a:cubicBezTo>
                    <a:pt x="149" y="5"/>
                    <a:pt x="151" y="5"/>
                    <a:pt x="152" y="5"/>
                  </a:cubicBezTo>
                  <a:cubicBezTo>
                    <a:pt x="152" y="6"/>
                    <a:pt x="153" y="6"/>
                    <a:pt x="153" y="6"/>
                  </a:cubicBezTo>
                  <a:cubicBezTo>
                    <a:pt x="154" y="6"/>
                    <a:pt x="155" y="6"/>
                    <a:pt x="155" y="6"/>
                  </a:cubicBezTo>
                  <a:cubicBezTo>
                    <a:pt x="156" y="7"/>
                    <a:pt x="157" y="8"/>
                    <a:pt x="157" y="9"/>
                  </a:cubicBezTo>
                  <a:cubicBezTo>
                    <a:pt x="158" y="10"/>
                    <a:pt x="161" y="9"/>
                    <a:pt x="162" y="8"/>
                  </a:cubicBezTo>
                  <a:cubicBezTo>
                    <a:pt x="169" y="12"/>
                    <a:pt x="173" y="18"/>
                    <a:pt x="173" y="25"/>
                  </a:cubicBezTo>
                  <a:cubicBezTo>
                    <a:pt x="173" y="30"/>
                    <a:pt x="173" y="35"/>
                    <a:pt x="171" y="39"/>
                  </a:cubicBezTo>
                  <a:cubicBezTo>
                    <a:pt x="163" y="58"/>
                    <a:pt x="134" y="55"/>
                    <a:pt x="117" y="56"/>
                  </a:cubicBezTo>
                  <a:cubicBezTo>
                    <a:pt x="82" y="57"/>
                    <a:pt x="46" y="56"/>
                    <a:pt x="11" y="47"/>
                  </a:cubicBezTo>
                  <a:cubicBezTo>
                    <a:pt x="11" y="47"/>
                    <a:pt x="11" y="47"/>
                    <a:pt x="11" y="47"/>
                  </a:cubicBezTo>
                  <a:cubicBezTo>
                    <a:pt x="10" y="46"/>
                    <a:pt x="10" y="45"/>
                    <a:pt x="9" y="43"/>
                  </a:cubicBezTo>
                  <a:cubicBezTo>
                    <a:pt x="9" y="43"/>
                    <a:pt x="10" y="43"/>
                    <a:pt x="9" y="43"/>
                  </a:cubicBezTo>
                  <a:cubicBezTo>
                    <a:pt x="8" y="38"/>
                    <a:pt x="7" y="33"/>
                    <a:pt x="8" y="27"/>
                  </a:cubicBezTo>
                  <a:cubicBezTo>
                    <a:pt x="9" y="25"/>
                    <a:pt x="10" y="23"/>
                    <a:pt x="12" y="21"/>
                  </a:cubicBezTo>
                  <a:cubicBezTo>
                    <a:pt x="13" y="21"/>
                    <a:pt x="14" y="21"/>
                    <a:pt x="15" y="20"/>
                  </a:cubicBezTo>
                  <a:cubicBezTo>
                    <a:pt x="17" y="18"/>
                    <a:pt x="18" y="17"/>
                    <a:pt x="20" y="16"/>
                  </a:cubicBezTo>
                  <a:cubicBezTo>
                    <a:pt x="20" y="16"/>
                    <a:pt x="20" y="16"/>
                    <a:pt x="20" y="16"/>
                  </a:cubicBezTo>
                  <a:cubicBezTo>
                    <a:pt x="21" y="15"/>
                    <a:pt x="21" y="15"/>
                    <a:pt x="21" y="15"/>
                  </a:cubicBezTo>
                  <a:cubicBezTo>
                    <a:pt x="22" y="14"/>
                    <a:pt x="22" y="14"/>
                    <a:pt x="22" y="14"/>
                  </a:cubicBezTo>
                  <a:cubicBezTo>
                    <a:pt x="23" y="14"/>
                    <a:pt x="24" y="12"/>
                    <a:pt x="23" y="12"/>
                  </a:cubicBezTo>
                  <a:cubicBezTo>
                    <a:pt x="21" y="11"/>
                    <a:pt x="20" y="11"/>
                    <a:pt x="19" y="12"/>
                  </a:cubicBezTo>
                  <a:cubicBezTo>
                    <a:pt x="19" y="12"/>
                    <a:pt x="19" y="12"/>
                    <a:pt x="19" y="12"/>
                  </a:cubicBezTo>
                  <a:cubicBezTo>
                    <a:pt x="19" y="11"/>
                    <a:pt x="19" y="11"/>
                    <a:pt x="20" y="11"/>
                  </a:cubicBezTo>
                  <a:cubicBezTo>
                    <a:pt x="40" y="5"/>
                    <a:pt x="61" y="7"/>
                    <a:pt x="82" y="7"/>
                  </a:cubicBezTo>
                  <a:close/>
                  <a:moveTo>
                    <a:pt x="112" y="65"/>
                  </a:moveTo>
                  <a:cubicBezTo>
                    <a:pt x="94" y="66"/>
                    <a:pt x="76" y="65"/>
                    <a:pt x="58" y="64"/>
                  </a:cubicBezTo>
                  <a:cubicBezTo>
                    <a:pt x="43" y="63"/>
                    <a:pt x="21" y="65"/>
                    <a:pt x="12" y="51"/>
                  </a:cubicBezTo>
                  <a:cubicBezTo>
                    <a:pt x="55" y="61"/>
                    <a:pt x="103" y="61"/>
                    <a:pt x="146" y="57"/>
                  </a:cubicBezTo>
                  <a:cubicBezTo>
                    <a:pt x="153" y="56"/>
                    <a:pt x="160" y="54"/>
                    <a:pt x="165" y="50"/>
                  </a:cubicBezTo>
                  <a:cubicBezTo>
                    <a:pt x="164" y="51"/>
                    <a:pt x="164" y="52"/>
                    <a:pt x="163" y="53"/>
                  </a:cubicBezTo>
                  <a:cubicBezTo>
                    <a:pt x="161" y="53"/>
                    <a:pt x="159" y="54"/>
                    <a:pt x="159" y="56"/>
                  </a:cubicBezTo>
                  <a:cubicBezTo>
                    <a:pt x="158" y="57"/>
                    <a:pt x="157" y="57"/>
                    <a:pt x="156" y="58"/>
                  </a:cubicBezTo>
                  <a:cubicBezTo>
                    <a:pt x="156" y="58"/>
                    <a:pt x="156" y="58"/>
                    <a:pt x="156" y="58"/>
                  </a:cubicBezTo>
                  <a:cubicBezTo>
                    <a:pt x="155" y="59"/>
                    <a:pt x="154" y="59"/>
                    <a:pt x="154" y="59"/>
                  </a:cubicBezTo>
                  <a:cubicBezTo>
                    <a:pt x="141" y="65"/>
                    <a:pt x="126" y="65"/>
                    <a:pt x="112" y="65"/>
                  </a:cubicBezTo>
                  <a:close/>
                  <a:moveTo>
                    <a:pt x="159" y="73"/>
                  </a:moveTo>
                  <a:cubicBezTo>
                    <a:pt x="158" y="74"/>
                    <a:pt x="158" y="74"/>
                    <a:pt x="158" y="75"/>
                  </a:cubicBezTo>
                  <a:cubicBezTo>
                    <a:pt x="158" y="75"/>
                    <a:pt x="158" y="75"/>
                    <a:pt x="157" y="75"/>
                  </a:cubicBezTo>
                  <a:cubicBezTo>
                    <a:pt x="157" y="75"/>
                    <a:pt x="157" y="75"/>
                    <a:pt x="157" y="75"/>
                  </a:cubicBezTo>
                  <a:cubicBezTo>
                    <a:pt x="157" y="73"/>
                    <a:pt x="157" y="71"/>
                    <a:pt x="157" y="69"/>
                  </a:cubicBezTo>
                  <a:cubicBezTo>
                    <a:pt x="157" y="70"/>
                    <a:pt x="158" y="72"/>
                    <a:pt x="159" y="73"/>
                  </a:cubicBezTo>
                  <a:close/>
                  <a:moveTo>
                    <a:pt x="151" y="75"/>
                  </a:moveTo>
                  <a:cubicBezTo>
                    <a:pt x="151" y="75"/>
                    <a:pt x="151" y="75"/>
                    <a:pt x="151" y="76"/>
                  </a:cubicBezTo>
                  <a:cubicBezTo>
                    <a:pt x="151" y="76"/>
                    <a:pt x="150" y="76"/>
                    <a:pt x="150" y="76"/>
                  </a:cubicBezTo>
                  <a:cubicBezTo>
                    <a:pt x="150" y="76"/>
                    <a:pt x="150" y="76"/>
                    <a:pt x="150" y="76"/>
                  </a:cubicBezTo>
                  <a:cubicBezTo>
                    <a:pt x="150" y="76"/>
                    <a:pt x="151" y="75"/>
                    <a:pt x="151" y="75"/>
                  </a:cubicBezTo>
                  <a:close/>
                  <a:moveTo>
                    <a:pt x="69" y="82"/>
                  </a:moveTo>
                  <a:cubicBezTo>
                    <a:pt x="82" y="83"/>
                    <a:pt x="96" y="84"/>
                    <a:pt x="109" y="84"/>
                  </a:cubicBezTo>
                  <a:cubicBezTo>
                    <a:pt x="108" y="86"/>
                    <a:pt x="108" y="87"/>
                    <a:pt x="107" y="89"/>
                  </a:cubicBezTo>
                  <a:cubicBezTo>
                    <a:pt x="103" y="89"/>
                    <a:pt x="98" y="89"/>
                    <a:pt x="94" y="89"/>
                  </a:cubicBezTo>
                  <a:cubicBezTo>
                    <a:pt x="91" y="89"/>
                    <a:pt x="88" y="89"/>
                    <a:pt x="85" y="89"/>
                  </a:cubicBezTo>
                  <a:cubicBezTo>
                    <a:pt x="73" y="89"/>
                    <a:pt x="62" y="88"/>
                    <a:pt x="51" y="88"/>
                  </a:cubicBezTo>
                  <a:cubicBezTo>
                    <a:pt x="44" y="88"/>
                    <a:pt x="37" y="86"/>
                    <a:pt x="30" y="83"/>
                  </a:cubicBezTo>
                  <a:cubicBezTo>
                    <a:pt x="28" y="83"/>
                    <a:pt x="23" y="85"/>
                    <a:pt x="25" y="86"/>
                  </a:cubicBezTo>
                  <a:cubicBezTo>
                    <a:pt x="29" y="87"/>
                    <a:pt x="33" y="89"/>
                    <a:pt x="37" y="89"/>
                  </a:cubicBezTo>
                  <a:cubicBezTo>
                    <a:pt x="36" y="89"/>
                    <a:pt x="35" y="89"/>
                    <a:pt x="33" y="89"/>
                  </a:cubicBezTo>
                  <a:cubicBezTo>
                    <a:pt x="33" y="89"/>
                    <a:pt x="33" y="89"/>
                    <a:pt x="32" y="89"/>
                  </a:cubicBezTo>
                  <a:cubicBezTo>
                    <a:pt x="31" y="89"/>
                    <a:pt x="30" y="88"/>
                    <a:pt x="29" y="88"/>
                  </a:cubicBezTo>
                  <a:cubicBezTo>
                    <a:pt x="27" y="87"/>
                    <a:pt x="22" y="90"/>
                    <a:pt x="25" y="91"/>
                  </a:cubicBezTo>
                  <a:cubicBezTo>
                    <a:pt x="26" y="92"/>
                    <a:pt x="28" y="92"/>
                    <a:pt x="29" y="93"/>
                  </a:cubicBezTo>
                  <a:cubicBezTo>
                    <a:pt x="27" y="93"/>
                    <a:pt x="25" y="93"/>
                    <a:pt x="24" y="93"/>
                  </a:cubicBezTo>
                  <a:cubicBezTo>
                    <a:pt x="23" y="91"/>
                    <a:pt x="23" y="89"/>
                    <a:pt x="23" y="87"/>
                  </a:cubicBezTo>
                  <a:cubicBezTo>
                    <a:pt x="23" y="87"/>
                    <a:pt x="24" y="86"/>
                    <a:pt x="24" y="86"/>
                  </a:cubicBezTo>
                  <a:cubicBezTo>
                    <a:pt x="24" y="85"/>
                    <a:pt x="24" y="84"/>
                    <a:pt x="24" y="83"/>
                  </a:cubicBezTo>
                  <a:cubicBezTo>
                    <a:pt x="39" y="83"/>
                    <a:pt x="54" y="83"/>
                    <a:pt x="69" y="82"/>
                  </a:cubicBezTo>
                  <a:close/>
                  <a:moveTo>
                    <a:pt x="100" y="187"/>
                  </a:moveTo>
                  <a:cubicBezTo>
                    <a:pt x="81" y="187"/>
                    <a:pt x="61" y="188"/>
                    <a:pt x="41" y="187"/>
                  </a:cubicBezTo>
                  <a:cubicBezTo>
                    <a:pt x="64" y="187"/>
                    <a:pt x="87" y="186"/>
                    <a:pt x="111" y="186"/>
                  </a:cubicBezTo>
                  <a:cubicBezTo>
                    <a:pt x="126" y="185"/>
                    <a:pt x="142" y="186"/>
                    <a:pt x="158" y="186"/>
                  </a:cubicBezTo>
                  <a:cubicBezTo>
                    <a:pt x="158" y="186"/>
                    <a:pt x="157" y="186"/>
                    <a:pt x="157" y="186"/>
                  </a:cubicBezTo>
                  <a:cubicBezTo>
                    <a:pt x="138" y="188"/>
                    <a:pt x="119" y="186"/>
                    <a:pt x="100" y="187"/>
                  </a:cubicBezTo>
                  <a:close/>
                  <a:moveTo>
                    <a:pt x="179" y="188"/>
                  </a:moveTo>
                  <a:cubicBezTo>
                    <a:pt x="178" y="189"/>
                    <a:pt x="178" y="189"/>
                    <a:pt x="178" y="189"/>
                  </a:cubicBezTo>
                  <a:cubicBezTo>
                    <a:pt x="177" y="189"/>
                    <a:pt x="176" y="189"/>
                    <a:pt x="176" y="190"/>
                  </a:cubicBezTo>
                  <a:cubicBezTo>
                    <a:pt x="177" y="189"/>
                    <a:pt x="178" y="189"/>
                    <a:pt x="179" y="188"/>
                  </a:cubicBezTo>
                  <a:close/>
                  <a:moveTo>
                    <a:pt x="167" y="198"/>
                  </a:moveTo>
                  <a:cubicBezTo>
                    <a:pt x="166" y="199"/>
                    <a:pt x="164" y="199"/>
                    <a:pt x="162" y="200"/>
                  </a:cubicBezTo>
                  <a:cubicBezTo>
                    <a:pt x="158" y="201"/>
                    <a:pt x="138" y="205"/>
                    <a:pt x="152" y="201"/>
                  </a:cubicBezTo>
                  <a:cubicBezTo>
                    <a:pt x="156" y="199"/>
                    <a:pt x="159" y="198"/>
                    <a:pt x="163" y="198"/>
                  </a:cubicBezTo>
                  <a:cubicBezTo>
                    <a:pt x="165" y="198"/>
                    <a:pt x="166" y="198"/>
                    <a:pt x="167" y="198"/>
                  </a:cubicBezTo>
                  <a:close/>
                  <a:moveTo>
                    <a:pt x="188" y="186"/>
                  </a:moveTo>
                  <a:cubicBezTo>
                    <a:pt x="194" y="185"/>
                    <a:pt x="199" y="184"/>
                    <a:pt x="204" y="183"/>
                  </a:cubicBezTo>
                  <a:cubicBezTo>
                    <a:pt x="199" y="185"/>
                    <a:pt x="192" y="187"/>
                    <a:pt x="186" y="188"/>
                  </a:cubicBezTo>
                  <a:cubicBezTo>
                    <a:pt x="187" y="187"/>
                    <a:pt x="188" y="186"/>
                    <a:pt x="188" y="18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FB545939-A26D-4F97-9E7F-2985030C61BC}"/>
                </a:ext>
              </a:extLst>
            </p:cNvPr>
            <p:cNvSpPr>
              <a:spLocks/>
            </p:cNvSpPr>
            <p:nvPr/>
          </p:nvSpPr>
          <p:spPr bwMode="auto">
            <a:xfrm>
              <a:off x="8950325" y="6288088"/>
              <a:ext cx="17462" cy="30162"/>
            </a:xfrm>
            <a:custGeom>
              <a:avLst/>
              <a:gdLst>
                <a:gd name="T0" fmla="*/ 9 w 14"/>
                <a:gd name="T1" fmla="*/ 18 h 22"/>
                <a:gd name="T2" fmla="*/ 6 w 14"/>
                <a:gd name="T3" fmla="*/ 2 h 22"/>
                <a:gd name="T4" fmla="*/ 0 w 14"/>
                <a:gd name="T5" fmla="*/ 3 h 22"/>
                <a:gd name="T6" fmla="*/ 4 w 14"/>
                <a:gd name="T7" fmla="*/ 21 h 22"/>
                <a:gd name="T8" fmla="*/ 7 w 14"/>
                <a:gd name="T9" fmla="*/ 22 h 22"/>
                <a:gd name="T10" fmla="*/ 11 w 14"/>
                <a:gd name="T11" fmla="*/ 20 h 22"/>
                <a:gd name="T12" fmla="*/ 9 w 14"/>
                <a:gd name="T13" fmla="*/ 18 h 22"/>
              </a:gdLst>
              <a:ahLst/>
              <a:cxnLst>
                <a:cxn ang="0">
                  <a:pos x="T0" y="T1"/>
                </a:cxn>
                <a:cxn ang="0">
                  <a:pos x="T2" y="T3"/>
                </a:cxn>
                <a:cxn ang="0">
                  <a:pos x="T4" y="T5"/>
                </a:cxn>
                <a:cxn ang="0">
                  <a:pos x="T6" y="T7"/>
                </a:cxn>
                <a:cxn ang="0">
                  <a:pos x="T8" y="T9"/>
                </a:cxn>
                <a:cxn ang="0">
                  <a:pos x="T10" y="T11"/>
                </a:cxn>
                <a:cxn ang="0">
                  <a:pos x="T12" y="T13"/>
                </a:cxn>
              </a:cxnLst>
              <a:rect l="0" t="0" r="r" b="b"/>
              <a:pathLst>
                <a:path w="14" h="22">
                  <a:moveTo>
                    <a:pt x="9" y="18"/>
                  </a:moveTo>
                  <a:cubicBezTo>
                    <a:pt x="7" y="13"/>
                    <a:pt x="6" y="7"/>
                    <a:pt x="6" y="2"/>
                  </a:cubicBezTo>
                  <a:cubicBezTo>
                    <a:pt x="6" y="0"/>
                    <a:pt x="0" y="1"/>
                    <a:pt x="0" y="3"/>
                  </a:cubicBezTo>
                  <a:cubicBezTo>
                    <a:pt x="0" y="9"/>
                    <a:pt x="2" y="15"/>
                    <a:pt x="4" y="21"/>
                  </a:cubicBezTo>
                  <a:cubicBezTo>
                    <a:pt x="5" y="22"/>
                    <a:pt x="6" y="22"/>
                    <a:pt x="7" y="22"/>
                  </a:cubicBezTo>
                  <a:cubicBezTo>
                    <a:pt x="9" y="22"/>
                    <a:pt x="10" y="21"/>
                    <a:pt x="11" y="20"/>
                  </a:cubicBezTo>
                  <a:cubicBezTo>
                    <a:pt x="14" y="19"/>
                    <a:pt x="11" y="18"/>
                    <a:pt x="9" y="1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a:extLst>
                <a:ext uri="{FF2B5EF4-FFF2-40B4-BE49-F238E27FC236}">
                  <a16:creationId xmlns:a16="http://schemas.microsoft.com/office/drawing/2014/main" id="{FEC8017F-C89D-4FF2-A6E8-0BCF87F3C546}"/>
                </a:ext>
              </a:extLst>
            </p:cNvPr>
            <p:cNvSpPr>
              <a:spLocks/>
            </p:cNvSpPr>
            <p:nvPr/>
          </p:nvSpPr>
          <p:spPr bwMode="auto">
            <a:xfrm>
              <a:off x="8967788" y="6296025"/>
              <a:ext cx="14287" cy="20637"/>
            </a:xfrm>
            <a:custGeom>
              <a:avLst/>
              <a:gdLst>
                <a:gd name="T0" fmla="*/ 8 w 11"/>
                <a:gd name="T1" fmla="*/ 8 h 15"/>
                <a:gd name="T2" fmla="*/ 6 w 11"/>
                <a:gd name="T3" fmla="*/ 8 h 15"/>
                <a:gd name="T4" fmla="*/ 6 w 11"/>
                <a:gd name="T5" fmla="*/ 2 h 15"/>
                <a:gd name="T6" fmla="*/ 0 w 11"/>
                <a:gd name="T7" fmla="*/ 4 h 15"/>
                <a:gd name="T8" fmla="*/ 1 w 11"/>
                <a:gd name="T9" fmla="*/ 14 h 15"/>
                <a:gd name="T10" fmla="*/ 5 w 11"/>
                <a:gd name="T11" fmla="*/ 14 h 15"/>
                <a:gd name="T12" fmla="*/ 10 w 11"/>
                <a:gd name="T13" fmla="*/ 10 h 15"/>
                <a:gd name="T14" fmla="*/ 8 w 11"/>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8" y="8"/>
                  </a:moveTo>
                  <a:cubicBezTo>
                    <a:pt x="8" y="8"/>
                    <a:pt x="7" y="8"/>
                    <a:pt x="6" y="8"/>
                  </a:cubicBezTo>
                  <a:cubicBezTo>
                    <a:pt x="6" y="6"/>
                    <a:pt x="6" y="4"/>
                    <a:pt x="6" y="2"/>
                  </a:cubicBezTo>
                  <a:cubicBezTo>
                    <a:pt x="6" y="0"/>
                    <a:pt x="0" y="1"/>
                    <a:pt x="0" y="4"/>
                  </a:cubicBezTo>
                  <a:cubicBezTo>
                    <a:pt x="1" y="7"/>
                    <a:pt x="1" y="10"/>
                    <a:pt x="1" y="14"/>
                  </a:cubicBezTo>
                  <a:cubicBezTo>
                    <a:pt x="2" y="15"/>
                    <a:pt x="4" y="15"/>
                    <a:pt x="5" y="14"/>
                  </a:cubicBezTo>
                  <a:cubicBezTo>
                    <a:pt x="7" y="14"/>
                    <a:pt x="9" y="12"/>
                    <a:pt x="10" y="10"/>
                  </a:cubicBezTo>
                  <a:cubicBezTo>
                    <a:pt x="11" y="9"/>
                    <a:pt x="9" y="8"/>
                    <a:pt x="8" y="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a:extLst>
                <a:ext uri="{FF2B5EF4-FFF2-40B4-BE49-F238E27FC236}">
                  <a16:creationId xmlns:a16="http://schemas.microsoft.com/office/drawing/2014/main" id="{DEB95E8A-6454-45FF-9980-375A99D3DC7C}"/>
                </a:ext>
              </a:extLst>
            </p:cNvPr>
            <p:cNvSpPr>
              <a:spLocks/>
            </p:cNvSpPr>
            <p:nvPr/>
          </p:nvSpPr>
          <p:spPr bwMode="auto">
            <a:xfrm>
              <a:off x="8980488" y="6292850"/>
              <a:ext cx="11112" cy="25400"/>
            </a:xfrm>
            <a:custGeom>
              <a:avLst/>
              <a:gdLst>
                <a:gd name="T0" fmla="*/ 0 w 8"/>
                <a:gd name="T1" fmla="*/ 4 h 19"/>
                <a:gd name="T2" fmla="*/ 2 w 8"/>
                <a:gd name="T3" fmla="*/ 17 h 19"/>
                <a:gd name="T4" fmla="*/ 8 w 8"/>
                <a:gd name="T5" fmla="*/ 15 h 19"/>
                <a:gd name="T6" fmla="*/ 6 w 8"/>
                <a:gd name="T7" fmla="*/ 3 h 19"/>
                <a:gd name="T8" fmla="*/ 0 w 8"/>
                <a:gd name="T9" fmla="*/ 4 h 19"/>
              </a:gdLst>
              <a:ahLst/>
              <a:cxnLst>
                <a:cxn ang="0">
                  <a:pos x="T0" y="T1"/>
                </a:cxn>
                <a:cxn ang="0">
                  <a:pos x="T2" y="T3"/>
                </a:cxn>
                <a:cxn ang="0">
                  <a:pos x="T4" y="T5"/>
                </a:cxn>
                <a:cxn ang="0">
                  <a:pos x="T6" y="T7"/>
                </a:cxn>
                <a:cxn ang="0">
                  <a:pos x="T8" y="T9"/>
                </a:cxn>
              </a:cxnLst>
              <a:rect l="0" t="0" r="r" b="b"/>
              <a:pathLst>
                <a:path w="8" h="19">
                  <a:moveTo>
                    <a:pt x="0" y="4"/>
                  </a:moveTo>
                  <a:cubicBezTo>
                    <a:pt x="0" y="8"/>
                    <a:pt x="1" y="12"/>
                    <a:pt x="2" y="17"/>
                  </a:cubicBezTo>
                  <a:cubicBezTo>
                    <a:pt x="3" y="19"/>
                    <a:pt x="8" y="17"/>
                    <a:pt x="8" y="15"/>
                  </a:cubicBezTo>
                  <a:cubicBezTo>
                    <a:pt x="6" y="11"/>
                    <a:pt x="6" y="7"/>
                    <a:pt x="6" y="3"/>
                  </a:cubicBezTo>
                  <a:cubicBezTo>
                    <a:pt x="6" y="0"/>
                    <a:pt x="0" y="2"/>
                    <a:pt x="0" y="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a:extLst>
                <a:ext uri="{FF2B5EF4-FFF2-40B4-BE49-F238E27FC236}">
                  <a16:creationId xmlns:a16="http://schemas.microsoft.com/office/drawing/2014/main" id="{6B6A76B1-7E24-4880-9146-7166FCFDADE2}"/>
                </a:ext>
              </a:extLst>
            </p:cNvPr>
            <p:cNvSpPr>
              <a:spLocks/>
            </p:cNvSpPr>
            <p:nvPr/>
          </p:nvSpPr>
          <p:spPr bwMode="auto">
            <a:xfrm>
              <a:off x="8993188" y="6288088"/>
              <a:ext cx="28575" cy="31750"/>
            </a:xfrm>
            <a:custGeom>
              <a:avLst/>
              <a:gdLst>
                <a:gd name="T0" fmla="*/ 15 w 21"/>
                <a:gd name="T1" fmla="*/ 8 h 23"/>
                <a:gd name="T2" fmla="*/ 14 w 21"/>
                <a:gd name="T3" fmla="*/ 11 h 23"/>
                <a:gd name="T4" fmla="*/ 12 w 21"/>
                <a:gd name="T5" fmla="*/ 11 h 23"/>
                <a:gd name="T6" fmla="*/ 12 w 21"/>
                <a:gd name="T7" fmla="*/ 3 h 23"/>
                <a:gd name="T8" fmla="*/ 7 w 21"/>
                <a:gd name="T9" fmla="*/ 3 h 23"/>
                <a:gd name="T10" fmla="*/ 7 w 21"/>
                <a:gd name="T11" fmla="*/ 17 h 23"/>
                <a:gd name="T12" fmla="*/ 7 w 21"/>
                <a:gd name="T13" fmla="*/ 17 h 23"/>
                <a:gd name="T14" fmla="*/ 2 w 21"/>
                <a:gd name="T15" fmla="*/ 19 h 23"/>
                <a:gd name="T16" fmla="*/ 1 w 21"/>
                <a:gd name="T17" fmla="*/ 22 h 23"/>
                <a:gd name="T18" fmla="*/ 5 w 21"/>
                <a:gd name="T19" fmla="*/ 22 h 23"/>
                <a:gd name="T20" fmla="*/ 20 w 21"/>
                <a:gd name="T21" fmla="*/ 8 h 23"/>
                <a:gd name="T22" fmla="*/ 15 w 21"/>
                <a:gd name="T2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3">
                  <a:moveTo>
                    <a:pt x="15" y="8"/>
                  </a:moveTo>
                  <a:cubicBezTo>
                    <a:pt x="15" y="10"/>
                    <a:pt x="14" y="11"/>
                    <a:pt x="14" y="11"/>
                  </a:cubicBezTo>
                  <a:cubicBezTo>
                    <a:pt x="13" y="11"/>
                    <a:pt x="13" y="11"/>
                    <a:pt x="12" y="11"/>
                  </a:cubicBezTo>
                  <a:cubicBezTo>
                    <a:pt x="12" y="9"/>
                    <a:pt x="12" y="6"/>
                    <a:pt x="12" y="3"/>
                  </a:cubicBezTo>
                  <a:cubicBezTo>
                    <a:pt x="12" y="0"/>
                    <a:pt x="7" y="1"/>
                    <a:pt x="7" y="3"/>
                  </a:cubicBezTo>
                  <a:cubicBezTo>
                    <a:pt x="7" y="8"/>
                    <a:pt x="7" y="12"/>
                    <a:pt x="7" y="17"/>
                  </a:cubicBezTo>
                  <a:cubicBezTo>
                    <a:pt x="7" y="17"/>
                    <a:pt x="7" y="17"/>
                    <a:pt x="7" y="17"/>
                  </a:cubicBezTo>
                  <a:cubicBezTo>
                    <a:pt x="5" y="17"/>
                    <a:pt x="4" y="18"/>
                    <a:pt x="2" y="19"/>
                  </a:cubicBezTo>
                  <a:cubicBezTo>
                    <a:pt x="1" y="19"/>
                    <a:pt x="0" y="20"/>
                    <a:pt x="1" y="22"/>
                  </a:cubicBezTo>
                  <a:cubicBezTo>
                    <a:pt x="2" y="23"/>
                    <a:pt x="3" y="22"/>
                    <a:pt x="5" y="22"/>
                  </a:cubicBezTo>
                  <a:cubicBezTo>
                    <a:pt x="11" y="19"/>
                    <a:pt x="19" y="16"/>
                    <a:pt x="20" y="8"/>
                  </a:cubicBezTo>
                  <a:cubicBezTo>
                    <a:pt x="21" y="5"/>
                    <a:pt x="15" y="6"/>
                    <a:pt x="15" y="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a:extLst>
                <a:ext uri="{FF2B5EF4-FFF2-40B4-BE49-F238E27FC236}">
                  <a16:creationId xmlns:a16="http://schemas.microsoft.com/office/drawing/2014/main" id="{888E96EA-BA00-479F-9E6D-838FD84C84E4}"/>
                </a:ext>
              </a:extLst>
            </p:cNvPr>
            <p:cNvSpPr>
              <a:spLocks/>
            </p:cNvSpPr>
            <p:nvPr/>
          </p:nvSpPr>
          <p:spPr bwMode="auto">
            <a:xfrm>
              <a:off x="8747125" y="5683250"/>
              <a:ext cx="106362" cy="38100"/>
            </a:xfrm>
            <a:custGeom>
              <a:avLst/>
              <a:gdLst>
                <a:gd name="T0" fmla="*/ 75 w 79"/>
                <a:gd name="T1" fmla="*/ 0 h 28"/>
                <a:gd name="T2" fmla="*/ 3 w 79"/>
                <a:gd name="T3" fmla="*/ 26 h 28"/>
                <a:gd name="T4" fmla="*/ 7 w 79"/>
                <a:gd name="T5" fmla="*/ 27 h 28"/>
                <a:gd name="T6" fmla="*/ 74 w 79"/>
                <a:gd name="T7" fmla="*/ 3 h 28"/>
                <a:gd name="T8" fmla="*/ 75 w 79"/>
                <a:gd name="T9" fmla="*/ 0 h 28"/>
              </a:gdLst>
              <a:ahLst/>
              <a:cxnLst>
                <a:cxn ang="0">
                  <a:pos x="T0" y="T1"/>
                </a:cxn>
                <a:cxn ang="0">
                  <a:pos x="T2" y="T3"/>
                </a:cxn>
                <a:cxn ang="0">
                  <a:pos x="T4" y="T5"/>
                </a:cxn>
                <a:cxn ang="0">
                  <a:pos x="T6" y="T7"/>
                </a:cxn>
                <a:cxn ang="0">
                  <a:pos x="T8" y="T9"/>
                </a:cxn>
              </a:cxnLst>
              <a:rect l="0" t="0" r="r" b="b"/>
              <a:pathLst>
                <a:path w="79" h="28">
                  <a:moveTo>
                    <a:pt x="75" y="0"/>
                  </a:moveTo>
                  <a:cubicBezTo>
                    <a:pt x="49" y="4"/>
                    <a:pt x="22" y="7"/>
                    <a:pt x="3" y="26"/>
                  </a:cubicBezTo>
                  <a:cubicBezTo>
                    <a:pt x="0" y="28"/>
                    <a:pt x="6" y="28"/>
                    <a:pt x="7" y="27"/>
                  </a:cubicBezTo>
                  <a:cubicBezTo>
                    <a:pt x="25" y="9"/>
                    <a:pt x="50" y="7"/>
                    <a:pt x="74" y="3"/>
                  </a:cubicBezTo>
                  <a:cubicBezTo>
                    <a:pt x="77" y="3"/>
                    <a:pt x="79" y="0"/>
                    <a:pt x="7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5">
              <a:extLst>
                <a:ext uri="{FF2B5EF4-FFF2-40B4-BE49-F238E27FC236}">
                  <a16:creationId xmlns:a16="http://schemas.microsoft.com/office/drawing/2014/main" id="{B30B4CF0-B3FD-49AD-9F67-642784A72200}"/>
                </a:ext>
              </a:extLst>
            </p:cNvPr>
            <p:cNvSpPr>
              <a:spLocks/>
            </p:cNvSpPr>
            <p:nvPr/>
          </p:nvSpPr>
          <p:spPr bwMode="auto">
            <a:xfrm>
              <a:off x="8774113" y="5837238"/>
              <a:ext cx="120650" cy="34925"/>
            </a:xfrm>
            <a:custGeom>
              <a:avLst/>
              <a:gdLst>
                <a:gd name="T0" fmla="*/ 84 w 90"/>
                <a:gd name="T1" fmla="*/ 1 h 26"/>
                <a:gd name="T2" fmla="*/ 6 w 90"/>
                <a:gd name="T3" fmla="*/ 24 h 26"/>
                <a:gd name="T4" fmla="*/ 3 w 90"/>
                <a:gd name="T5" fmla="*/ 26 h 26"/>
                <a:gd name="T6" fmla="*/ 89 w 90"/>
                <a:gd name="T7" fmla="*/ 1 h 26"/>
                <a:gd name="T8" fmla="*/ 84 w 90"/>
                <a:gd name="T9" fmla="*/ 1 h 26"/>
              </a:gdLst>
              <a:ahLst/>
              <a:cxnLst>
                <a:cxn ang="0">
                  <a:pos x="T0" y="T1"/>
                </a:cxn>
                <a:cxn ang="0">
                  <a:pos x="T2" y="T3"/>
                </a:cxn>
                <a:cxn ang="0">
                  <a:pos x="T4" y="T5"/>
                </a:cxn>
                <a:cxn ang="0">
                  <a:pos x="T6" y="T7"/>
                </a:cxn>
                <a:cxn ang="0">
                  <a:pos x="T8" y="T9"/>
                </a:cxn>
              </a:cxnLst>
              <a:rect l="0" t="0" r="r" b="b"/>
              <a:pathLst>
                <a:path w="90" h="26">
                  <a:moveTo>
                    <a:pt x="84" y="1"/>
                  </a:moveTo>
                  <a:cubicBezTo>
                    <a:pt x="62" y="20"/>
                    <a:pt x="33" y="20"/>
                    <a:pt x="6" y="24"/>
                  </a:cubicBezTo>
                  <a:cubicBezTo>
                    <a:pt x="4" y="24"/>
                    <a:pt x="0" y="26"/>
                    <a:pt x="3" y="26"/>
                  </a:cubicBezTo>
                  <a:cubicBezTo>
                    <a:pt x="33" y="22"/>
                    <a:pt x="65" y="22"/>
                    <a:pt x="89" y="1"/>
                  </a:cubicBezTo>
                  <a:cubicBezTo>
                    <a:pt x="90" y="0"/>
                    <a:pt x="85" y="1"/>
                    <a:pt x="84"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6">
              <a:extLst>
                <a:ext uri="{FF2B5EF4-FFF2-40B4-BE49-F238E27FC236}">
                  <a16:creationId xmlns:a16="http://schemas.microsoft.com/office/drawing/2014/main" id="{65372D9E-E74C-45BA-AE4F-6E7E28FC994E}"/>
                </a:ext>
              </a:extLst>
            </p:cNvPr>
            <p:cNvSpPr>
              <a:spLocks noEditPoints="1"/>
            </p:cNvSpPr>
            <p:nvPr/>
          </p:nvSpPr>
          <p:spPr bwMode="auto">
            <a:xfrm>
              <a:off x="8821738" y="5735638"/>
              <a:ext cx="153987" cy="57150"/>
            </a:xfrm>
            <a:custGeom>
              <a:avLst/>
              <a:gdLst>
                <a:gd name="T0" fmla="*/ 4 w 115"/>
                <a:gd name="T1" fmla="*/ 41 h 42"/>
                <a:gd name="T2" fmla="*/ 106 w 115"/>
                <a:gd name="T3" fmla="*/ 10 h 42"/>
                <a:gd name="T4" fmla="*/ 106 w 115"/>
                <a:gd name="T5" fmla="*/ 9 h 42"/>
                <a:gd name="T6" fmla="*/ 113 w 115"/>
                <a:gd name="T7" fmla="*/ 3 h 42"/>
                <a:gd name="T8" fmla="*/ 108 w 115"/>
                <a:gd name="T9" fmla="*/ 2 h 42"/>
                <a:gd name="T10" fmla="*/ 26 w 115"/>
                <a:gd name="T11" fmla="*/ 33 h 42"/>
                <a:gd name="T12" fmla="*/ 26 w 115"/>
                <a:gd name="T13" fmla="*/ 37 h 42"/>
                <a:gd name="T14" fmla="*/ 34 w 115"/>
                <a:gd name="T15" fmla="*/ 37 h 42"/>
                <a:gd name="T16" fmla="*/ 4 w 115"/>
                <a:gd name="T17" fmla="*/ 38 h 42"/>
                <a:gd name="T18" fmla="*/ 4 w 115"/>
                <a:gd name="T19" fmla="*/ 41 h 42"/>
                <a:gd name="T20" fmla="*/ 67 w 115"/>
                <a:gd name="T21" fmla="*/ 31 h 42"/>
                <a:gd name="T22" fmla="*/ 64 w 115"/>
                <a:gd name="T23" fmla="*/ 32 h 42"/>
                <a:gd name="T24" fmla="*/ 67 w 115"/>
                <a:gd name="T25" fmla="*/ 31 h 42"/>
                <a:gd name="T26" fmla="*/ 75 w 115"/>
                <a:gd name="T27" fmla="*/ 28 h 42"/>
                <a:gd name="T28" fmla="*/ 74 w 115"/>
                <a:gd name="T29" fmla="*/ 28 h 42"/>
                <a:gd name="T30" fmla="*/ 75 w 115"/>
                <a:gd name="T31" fmla="*/ 28 h 42"/>
                <a:gd name="T32" fmla="*/ 73 w 115"/>
                <a:gd name="T33" fmla="*/ 29 h 42"/>
                <a:gd name="T34" fmla="*/ 68 w 115"/>
                <a:gd name="T35" fmla="*/ 31 h 42"/>
                <a:gd name="T36" fmla="*/ 73 w 115"/>
                <a:gd name="T37"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42">
                  <a:moveTo>
                    <a:pt x="4" y="41"/>
                  </a:moveTo>
                  <a:cubicBezTo>
                    <a:pt x="39" y="40"/>
                    <a:pt x="82" y="39"/>
                    <a:pt x="106" y="10"/>
                  </a:cubicBezTo>
                  <a:cubicBezTo>
                    <a:pt x="106" y="9"/>
                    <a:pt x="106" y="9"/>
                    <a:pt x="106" y="9"/>
                  </a:cubicBezTo>
                  <a:cubicBezTo>
                    <a:pt x="109" y="7"/>
                    <a:pt x="111" y="5"/>
                    <a:pt x="113" y="3"/>
                  </a:cubicBezTo>
                  <a:cubicBezTo>
                    <a:pt x="115" y="1"/>
                    <a:pt x="110" y="0"/>
                    <a:pt x="108" y="2"/>
                  </a:cubicBezTo>
                  <a:cubicBezTo>
                    <a:pt x="87" y="24"/>
                    <a:pt x="57" y="33"/>
                    <a:pt x="26" y="33"/>
                  </a:cubicBezTo>
                  <a:cubicBezTo>
                    <a:pt x="23" y="33"/>
                    <a:pt x="22" y="37"/>
                    <a:pt x="26" y="37"/>
                  </a:cubicBezTo>
                  <a:cubicBezTo>
                    <a:pt x="29" y="37"/>
                    <a:pt x="31" y="37"/>
                    <a:pt x="34" y="37"/>
                  </a:cubicBezTo>
                  <a:cubicBezTo>
                    <a:pt x="24" y="38"/>
                    <a:pt x="14" y="38"/>
                    <a:pt x="4" y="38"/>
                  </a:cubicBezTo>
                  <a:cubicBezTo>
                    <a:pt x="2" y="38"/>
                    <a:pt x="0" y="42"/>
                    <a:pt x="4" y="41"/>
                  </a:cubicBezTo>
                  <a:close/>
                  <a:moveTo>
                    <a:pt x="67" y="31"/>
                  </a:moveTo>
                  <a:cubicBezTo>
                    <a:pt x="66" y="31"/>
                    <a:pt x="65" y="31"/>
                    <a:pt x="64" y="32"/>
                  </a:cubicBezTo>
                  <a:cubicBezTo>
                    <a:pt x="65" y="31"/>
                    <a:pt x="66" y="31"/>
                    <a:pt x="67" y="31"/>
                  </a:cubicBezTo>
                  <a:close/>
                  <a:moveTo>
                    <a:pt x="75" y="28"/>
                  </a:moveTo>
                  <a:cubicBezTo>
                    <a:pt x="75" y="28"/>
                    <a:pt x="75" y="28"/>
                    <a:pt x="74" y="28"/>
                  </a:cubicBezTo>
                  <a:cubicBezTo>
                    <a:pt x="75" y="28"/>
                    <a:pt x="75" y="28"/>
                    <a:pt x="75" y="28"/>
                  </a:cubicBezTo>
                  <a:close/>
                  <a:moveTo>
                    <a:pt x="73" y="29"/>
                  </a:moveTo>
                  <a:cubicBezTo>
                    <a:pt x="71" y="30"/>
                    <a:pt x="69" y="30"/>
                    <a:pt x="68" y="31"/>
                  </a:cubicBezTo>
                  <a:cubicBezTo>
                    <a:pt x="69" y="30"/>
                    <a:pt x="71" y="30"/>
                    <a:pt x="73" y="29"/>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7">
              <a:extLst>
                <a:ext uri="{FF2B5EF4-FFF2-40B4-BE49-F238E27FC236}">
                  <a16:creationId xmlns:a16="http://schemas.microsoft.com/office/drawing/2014/main" id="{36DC705A-666C-48CC-BECE-44F32DBACD1F}"/>
                </a:ext>
              </a:extLst>
            </p:cNvPr>
            <p:cNvSpPr>
              <a:spLocks noEditPoints="1"/>
            </p:cNvSpPr>
            <p:nvPr/>
          </p:nvSpPr>
          <p:spPr bwMode="auto">
            <a:xfrm>
              <a:off x="8856663" y="5391150"/>
              <a:ext cx="327025" cy="368300"/>
            </a:xfrm>
            <a:custGeom>
              <a:avLst/>
              <a:gdLst>
                <a:gd name="T0" fmla="*/ 215 w 244"/>
                <a:gd name="T1" fmla="*/ 146 h 275"/>
                <a:gd name="T2" fmla="*/ 215 w 244"/>
                <a:gd name="T3" fmla="*/ 147 h 275"/>
                <a:gd name="T4" fmla="*/ 195 w 244"/>
                <a:gd name="T5" fmla="*/ 1 h 275"/>
                <a:gd name="T6" fmla="*/ 189 w 244"/>
                <a:gd name="T7" fmla="*/ 3 h 275"/>
                <a:gd name="T8" fmla="*/ 216 w 244"/>
                <a:gd name="T9" fmla="*/ 33 h 275"/>
                <a:gd name="T10" fmla="*/ 215 w 244"/>
                <a:gd name="T11" fmla="*/ 33 h 275"/>
                <a:gd name="T12" fmla="*/ 148 w 244"/>
                <a:gd name="T13" fmla="*/ 93 h 275"/>
                <a:gd name="T14" fmla="*/ 152 w 244"/>
                <a:gd name="T15" fmla="*/ 94 h 275"/>
                <a:gd name="T16" fmla="*/ 224 w 244"/>
                <a:gd name="T17" fmla="*/ 52 h 275"/>
                <a:gd name="T18" fmla="*/ 224 w 244"/>
                <a:gd name="T19" fmla="*/ 52 h 275"/>
                <a:gd name="T20" fmla="*/ 223 w 244"/>
                <a:gd name="T21" fmla="*/ 54 h 275"/>
                <a:gd name="T22" fmla="*/ 221 w 244"/>
                <a:gd name="T23" fmla="*/ 69 h 275"/>
                <a:gd name="T24" fmla="*/ 226 w 244"/>
                <a:gd name="T25" fmla="*/ 69 h 275"/>
                <a:gd name="T26" fmla="*/ 227 w 244"/>
                <a:gd name="T27" fmla="*/ 66 h 275"/>
                <a:gd name="T28" fmla="*/ 201 w 244"/>
                <a:gd name="T29" fmla="*/ 162 h 275"/>
                <a:gd name="T30" fmla="*/ 120 w 244"/>
                <a:gd name="T31" fmla="*/ 205 h 275"/>
                <a:gd name="T32" fmla="*/ 121 w 244"/>
                <a:gd name="T33" fmla="*/ 208 h 275"/>
                <a:gd name="T34" fmla="*/ 192 w 244"/>
                <a:gd name="T35" fmla="*/ 174 h 275"/>
                <a:gd name="T36" fmla="*/ 90 w 244"/>
                <a:gd name="T37" fmla="*/ 248 h 275"/>
                <a:gd name="T38" fmla="*/ 88 w 244"/>
                <a:gd name="T39" fmla="*/ 250 h 275"/>
                <a:gd name="T40" fmla="*/ 41 w 244"/>
                <a:gd name="T41" fmla="*/ 265 h 275"/>
                <a:gd name="T42" fmla="*/ 40 w 244"/>
                <a:gd name="T43" fmla="*/ 267 h 275"/>
                <a:gd name="T44" fmla="*/ 72 w 244"/>
                <a:gd name="T45" fmla="*/ 259 h 275"/>
                <a:gd name="T46" fmla="*/ 6 w 244"/>
                <a:gd name="T47" fmla="*/ 272 h 275"/>
                <a:gd name="T48" fmla="*/ 4 w 244"/>
                <a:gd name="T49" fmla="*/ 274 h 275"/>
                <a:gd name="T50" fmla="*/ 91 w 244"/>
                <a:gd name="T51" fmla="*/ 252 h 275"/>
                <a:gd name="T52" fmla="*/ 92 w 244"/>
                <a:gd name="T53" fmla="*/ 251 h 275"/>
                <a:gd name="T54" fmla="*/ 92 w 244"/>
                <a:gd name="T55" fmla="*/ 251 h 275"/>
                <a:gd name="T56" fmla="*/ 93 w 244"/>
                <a:gd name="T57" fmla="*/ 249 h 275"/>
                <a:gd name="T58" fmla="*/ 203 w 244"/>
                <a:gd name="T59" fmla="*/ 166 h 275"/>
                <a:gd name="T60" fmla="*/ 219 w 244"/>
                <a:gd name="T61" fmla="*/ 147 h 275"/>
                <a:gd name="T62" fmla="*/ 215 w 244"/>
                <a:gd name="T63" fmla="*/ 146 h 275"/>
                <a:gd name="T64" fmla="*/ 167 w 244"/>
                <a:gd name="T65" fmla="*/ 84 h 275"/>
                <a:gd name="T66" fmla="*/ 218 w 244"/>
                <a:gd name="T67" fmla="*/ 37 h 275"/>
                <a:gd name="T68" fmla="*/ 223 w 244"/>
                <a:gd name="T69" fmla="*/ 48 h 275"/>
                <a:gd name="T70" fmla="*/ 167 w 244"/>
                <a:gd name="T71" fmla="*/ 8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4" h="275">
                  <a:moveTo>
                    <a:pt x="215" y="146"/>
                  </a:moveTo>
                  <a:cubicBezTo>
                    <a:pt x="215" y="146"/>
                    <a:pt x="215" y="146"/>
                    <a:pt x="215" y="147"/>
                  </a:cubicBezTo>
                  <a:cubicBezTo>
                    <a:pt x="242" y="97"/>
                    <a:pt x="244" y="41"/>
                    <a:pt x="195" y="1"/>
                  </a:cubicBezTo>
                  <a:cubicBezTo>
                    <a:pt x="193" y="0"/>
                    <a:pt x="189" y="3"/>
                    <a:pt x="189" y="3"/>
                  </a:cubicBezTo>
                  <a:cubicBezTo>
                    <a:pt x="201" y="12"/>
                    <a:pt x="209" y="22"/>
                    <a:pt x="216" y="33"/>
                  </a:cubicBezTo>
                  <a:cubicBezTo>
                    <a:pt x="215" y="33"/>
                    <a:pt x="215" y="33"/>
                    <a:pt x="215" y="33"/>
                  </a:cubicBezTo>
                  <a:cubicBezTo>
                    <a:pt x="200" y="62"/>
                    <a:pt x="173" y="76"/>
                    <a:pt x="148" y="93"/>
                  </a:cubicBezTo>
                  <a:cubicBezTo>
                    <a:pt x="145" y="95"/>
                    <a:pt x="151" y="95"/>
                    <a:pt x="152" y="94"/>
                  </a:cubicBezTo>
                  <a:cubicBezTo>
                    <a:pt x="177" y="82"/>
                    <a:pt x="203" y="71"/>
                    <a:pt x="224" y="52"/>
                  </a:cubicBezTo>
                  <a:cubicBezTo>
                    <a:pt x="224" y="52"/>
                    <a:pt x="224" y="52"/>
                    <a:pt x="224" y="52"/>
                  </a:cubicBezTo>
                  <a:cubicBezTo>
                    <a:pt x="223" y="53"/>
                    <a:pt x="223" y="53"/>
                    <a:pt x="223" y="54"/>
                  </a:cubicBezTo>
                  <a:cubicBezTo>
                    <a:pt x="224" y="59"/>
                    <a:pt x="223" y="64"/>
                    <a:pt x="221" y="69"/>
                  </a:cubicBezTo>
                  <a:cubicBezTo>
                    <a:pt x="220" y="71"/>
                    <a:pt x="226" y="70"/>
                    <a:pt x="226" y="69"/>
                  </a:cubicBezTo>
                  <a:cubicBezTo>
                    <a:pt x="227" y="68"/>
                    <a:pt x="227" y="67"/>
                    <a:pt x="227" y="66"/>
                  </a:cubicBezTo>
                  <a:cubicBezTo>
                    <a:pt x="231" y="98"/>
                    <a:pt x="220" y="132"/>
                    <a:pt x="201" y="162"/>
                  </a:cubicBezTo>
                  <a:cubicBezTo>
                    <a:pt x="179" y="183"/>
                    <a:pt x="150" y="196"/>
                    <a:pt x="120" y="205"/>
                  </a:cubicBezTo>
                  <a:cubicBezTo>
                    <a:pt x="117" y="206"/>
                    <a:pt x="118" y="210"/>
                    <a:pt x="121" y="208"/>
                  </a:cubicBezTo>
                  <a:cubicBezTo>
                    <a:pt x="146" y="201"/>
                    <a:pt x="171" y="190"/>
                    <a:pt x="192" y="174"/>
                  </a:cubicBezTo>
                  <a:cubicBezTo>
                    <a:pt x="165" y="210"/>
                    <a:pt x="127" y="239"/>
                    <a:pt x="90" y="248"/>
                  </a:cubicBezTo>
                  <a:cubicBezTo>
                    <a:pt x="88" y="249"/>
                    <a:pt x="88" y="249"/>
                    <a:pt x="88" y="250"/>
                  </a:cubicBezTo>
                  <a:cubicBezTo>
                    <a:pt x="73" y="257"/>
                    <a:pt x="57" y="262"/>
                    <a:pt x="41" y="265"/>
                  </a:cubicBezTo>
                  <a:cubicBezTo>
                    <a:pt x="39" y="265"/>
                    <a:pt x="36" y="268"/>
                    <a:pt x="40" y="267"/>
                  </a:cubicBezTo>
                  <a:cubicBezTo>
                    <a:pt x="51" y="266"/>
                    <a:pt x="62" y="263"/>
                    <a:pt x="72" y="259"/>
                  </a:cubicBezTo>
                  <a:cubicBezTo>
                    <a:pt x="51" y="269"/>
                    <a:pt x="29" y="273"/>
                    <a:pt x="6" y="272"/>
                  </a:cubicBezTo>
                  <a:cubicBezTo>
                    <a:pt x="4" y="272"/>
                    <a:pt x="0" y="274"/>
                    <a:pt x="4" y="274"/>
                  </a:cubicBezTo>
                  <a:cubicBezTo>
                    <a:pt x="35" y="275"/>
                    <a:pt x="64" y="268"/>
                    <a:pt x="91" y="252"/>
                  </a:cubicBezTo>
                  <a:cubicBezTo>
                    <a:pt x="92" y="252"/>
                    <a:pt x="92" y="251"/>
                    <a:pt x="92" y="251"/>
                  </a:cubicBezTo>
                  <a:cubicBezTo>
                    <a:pt x="92" y="251"/>
                    <a:pt x="92" y="251"/>
                    <a:pt x="92" y="251"/>
                  </a:cubicBezTo>
                  <a:cubicBezTo>
                    <a:pt x="94" y="250"/>
                    <a:pt x="94" y="249"/>
                    <a:pt x="93" y="249"/>
                  </a:cubicBezTo>
                  <a:cubicBezTo>
                    <a:pt x="133" y="238"/>
                    <a:pt x="175" y="205"/>
                    <a:pt x="203" y="166"/>
                  </a:cubicBezTo>
                  <a:cubicBezTo>
                    <a:pt x="209" y="160"/>
                    <a:pt x="214" y="154"/>
                    <a:pt x="219" y="147"/>
                  </a:cubicBezTo>
                  <a:cubicBezTo>
                    <a:pt x="221" y="145"/>
                    <a:pt x="216" y="144"/>
                    <a:pt x="215" y="146"/>
                  </a:cubicBezTo>
                  <a:close/>
                  <a:moveTo>
                    <a:pt x="167" y="84"/>
                  </a:moveTo>
                  <a:cubicBezTo>
                    <a:pt x="187" y="71"/>
                    <a:pt x="206" y="58"/>
                    <a:pt x="218" y="37"/>
                  </a:cubicBezTo>
                  <a:cubicBezTo>
                    <a:pt x="220" y="41"/>
                    <a:pt x="221" y="45"/>
                    <a:pt x="223" y="48"/>
                  </a:cubicBezTo>
                  <a:cubicBezTo>
                    <a:pt x="207" y="64"/>
                    <a:pt x="187" y="74"/>
                    <a:pt x="167" y="8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8">
              <a:extLst>
                <a:ext uri="{FF2B5EF4-FFF2-40B4-BE49-F238E27FC236}">
                  <a16:creationId xmlns:a16="http://schemas.microsoft.com/office/drawing/2014/main" id="{51489942-BB96-4C1F-A833-7CE93B1632C5}"/>
                </a:ext>
              </a:extLst>
            </p:cNvPr>
            <p:cNvSpPr>
              <a:spLocks/>
            </p:cNvSpPr>
            <p:nvPr/>
          </p:nvSpPr>
          <p:spPr bwMode="auto">
            <a:xfrm>
              <a:off x="8955088" y="5483225"/>
              <a:ext cx="106362" cy="65087"/>
            </a:xfrm>
            <a:custGeom>
              <a:avLst/>
              <a:gdLst>
                <a:gd name="T0" fmla="*/ 72 w 79"/>
                <a:gd name="T1" fmla="*/ 1 h 48"/>
                <a:gd name="T2" fmla="*/ 3 w 79"/>
                <a:gd name="T3" fmla="*/ 46 h 48"/>
                <a:gd name="T4" fmla="*/ 7 w 79"/>
                <a:gd name="T5" fmla="*/ 47 h 48"/>
                <a:gd name="T6" fmla="*/ 76 w 79"/>
                <a:gd name="T7" fmla="*/ 2 h 48"/>
                <a:gd name="T8" fmla="*/ 72 w 79"/>
                <a:gd name="T9" fmla="*/ 1 h 48"/>
              </a:gdLst>
              <a:ahLst/>
              <a:cxnLst>
                <a:cxn ang="0">
                  <a:pos x="T0" y="T1"/>
                </a:cxn>
                <a:cxn ang="0">
                  <a:pos x="T2" y="T3"/>
                </a:cxn>
                <a:cxn ang="0">
                  <a:pos x="T4" y="T5"/>
                </a:cxn>
                <a:cxn ang="0">
                  <a:pos x="T6" y="T7"/>
                </a:cxn>
                <a:cxn ang="0">
                  <a:pos x="T8" y="T9"/>
                </a:cxn>
              </a:cxnLst>
              <a:rect l="0" t="0" r="r" b="b"/>
              <a:pathLst>
                <a:path w="79" h="48">
                  <a:moveTo>
                    <a:pt x="72" y="1"/>
                  </a:moveTo>
                  <a:cubicBezTo>
                    <a:pt x="50" y="18"/>
                    <a:pt x="27" y="33"/>
                    <a:pt x="3" y="46"/>
                  </a:cubicBezTo>
                  <a:cubicBezTo>
                    <a:pt x="0" y="48"/>
                    <a:pt x="5" y="48"/>
                    <a:pt x="7" y="47"/>
                  </a:cubicBezTo>
                  <a:cubicBezTo>
                    <a:pt x="31" y="34"/>
                    <a:pt x="54" y="19"/>
                    <a:pt x="76" y="2"/>
                  </a:cubicBezTo>
                  <a:cubicBezTo>
                    <a:pt x="79" y="0"/>
                    <a:pt x="73" y="0"/>
                    <a:pt x="7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08569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235819-26B7-4F9B-97B5-E5DB1E807615}"/>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0F676E60-DA93-4BF1-9236-CCA4D7984860}"/>
              </a:ext>
            </a:extLst>
          </p:cNvPr>
          <p:cNvSpPr/>
          <p:nvPr/>
        </p:nvSpPr>
        <p:spPr>
          <a:xfrm rot="18080159">
            <a:off x="-950441" y="5158260"/>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811F469C-81A1-4D36-92B9-8B30EAA0B10A}"/>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BEE697D2-F10E-4E5F-8ACC-21637842289F}"/>
              </a:ext>
            </a:extLst>
          </p:cNvPr>
          <p:cNvSpPr txBox="1"/>
          <p:nvPr/>
        </p:nvSpPr>
        <p:spPr>
          <a:xfrm>
            <a:off x="7162762" y="1342812"/>
            <a:ext cx="4062651" cy="2485168"/>
          </a:xfrm>
          <a:prstGeom prst="rect">
            <a:avLst/>
          </a:prstGeom>
          <a:noFill/>
        </p:spPr>
        <p:txBody>
          <a:bodyPr vert="eaVert" wrap="square" rtlCol="0">
            <a:spAutoFit/>
          </a:bodyPr>
          <a:lstStyle/>
          <a:p>
            <a:pPr>
              <a:lnSpc>
                <a:spcPct val="20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走过了，错过了。抓住了，失去了。人生，反反复复地上演着一席又一席的画面。当我再一次重新认识自己时，我才知道，原来；我什么都不是。努力也有一种过程，而付出不定就要有结果。</a:t>
            </a:r>
          </a:p>
        </p:txBody>
      </p:sp>
      <p:sp>
        <p:nvSpPr>
          <p:cNvPr id="6" name="文本框 5">
            <a:extLst>
              <a:ext uri="{FF2B5EF4-FFF2-40B4-BE49-F238E27FC236}">
                <a16:creationId xmlns:a16="http://schemas.microsoft.com/office/drawing/2014/main" id="{AB67A2E4-4343-4F9C-9BF3-C7EFF2516324}"/>
              </a:ext>
            </a:extLst>
          </p:cNvPr>
          <p:cNvSpPr txBox="1"/>
          <p:nvPr/>
        </p:nvSpPr>
        <p:spPr>
          <a:xfrm>
            <a:off x="5557234" y="2549548"/>
            <a:ext cx="1338828" cy="3345162"/>
          </a:xfrm>
          <a:prstGeom prst="rect">
            <a:avLst/>
          </a:prstGeom>
          <a:noFill/>
        </p:spPr>
        <p:txBody>
          <a:bodyPr vert="eaVert"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GOT OVER AND MISSED IT. CAUGHT AND LOST. LIFE, REPEATED AND REPEATED PERFORMANCES OF ONE AFTER ANOTHER. WHEN I ONCE AGAIN KNEW MYSELF, I REALIZED THAT IT WAS; I AM NOTHING. THERE IS ALSO A PROCESS OF HARD WORK, AND THERE IS A RESULT IF THERE IS UNCERTAINTY.</a:t>
            </a:r>
          </a:p>
        </p:txBody>
      </p:sp>
      <p:pic>
        <p:nvPicPr>
          <p:cNvPr id="8" name="图片 7">
            <a:extLst>
              <a:ext uri="{FF2B5EF4-FFF2-40B4-BE49-F238E27FC236}">
                <a16:creationId xmlns:a16="http://schemas.microsoft.com/office/drawing/2014/main" id="{518B13DB-1075-40DB-8B35-07147C7CE9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780" y="482600"/>
            <a:ext cx="3653045" cy="5480050"/>
          </a:xfrm>
          <a:prstGeom prst="rect">
            <a:avLst/>
          </a:prstGeom>
        </p:spPr>
      </p:pic>
      <p:pic>
        <p:nvPicPr>
          <p:cNvPr id="10" name="图片 9">
            <a:extLst>
              <a:ext uri="{FF2B5EF4-FFF2-40B4-BE49-F238E27FC236}">
                <a16:creationId xmlns:a16="http://schemas.microsoft.com/office/drawing/2014/main" id="{55BA6C0C-9E1C-490A-A467-ED161BAB2F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6894" y="4411824"/>
            <a:ext cx="3195326" cy="2141376"/>
          </a:xfrm>
          <a:prstGeom prst="rect">
            <a:avLst/>
          </a:prstGeom>
        </p:spPr>
      </p:pic>
    </p:spTree>
    <p:extLst>
      <p:ext uri="{BB962C8B-B14F-4D97-AF65-F5344CB8AC3E}">
        <p14:creationId xmlns:p14="http://schemas.microsoft.com/office/powerpoint/2010/main" val="1023264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237A2-7FC5-45B4-96E9-D2126FBA0A96}"/>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2A0D78DA-EFD8-4033-8705-075CBB701BDF}"/>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7C256A4-3F5D-4091-93E9-3902186D0466}"/>
              </a:ext>
            </a:extLst>
          </p:cNvPr>
          <p:cNvSpPr/>
          <p:nvPr/>
        </p:nvSpPr>
        <p:spPr>
          <a:xfrm rot="7048322">
            <a:off x="-1535442" y="1902311"/>
            <a:ext cx="2397455" cy="2397455"/>
          </a:xfrm>
          <a:prstGeom prst="ellipse">
            <a:avLst/>
          </a:prstGeom>
          <a:gradFill>
            <a:gsLst>
              <a:gs pos="0">
                <a:srgbClr val="035CF8"/>
              </a:gs>
              <a:gs pos="84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55332372-E5E7-421B-8207-55FF80D27AD8}"/>
              </a:ext>
            </a:extLst>
          </p:cNvPr>
          <p:cNvGrpSpPr/>
          <p:nvPr/>
        </p:nvGrpSpPr>
        <p:grpSpPr>
          <a:xfrm>
            <a:off x="2923564" y="1155626"/>
            <a:ext cx="1233006" cy="781479"/>
            <a:chOff x="713764" y="743886"/>
            <a:chExt cx="1375608" cy="871860"/>
          </a:xfrm>
        </p:grpSpPr>
        <p:sp>
          <p:nvSpPr>
            <p:cNvPr id="4" name="椭圆 3">
              <a:extLst>
                <a:ext uri="{FF2B5EF4-FFF2-40B4-BE49-F238E27FC236}">
                  <a16:creationId xmlns:a16="http://schemas.microsoft.com/office/drawing/2014/main" id="{8ACD0AD5-ACBD-4290-9A3C-F1A3AA8F3A32}"/>
                </a:ext>
              </a:extLst>
            </p:cNvPr>
            <p:cNvSpPr/>
            <p:nvPr/>
          </p:nvSpPr>
          <p:spPr>
            <a:xfrm rot="18080159">
              <a:off x="1217512" y="743886"/>
              <a:ext cx="871860" cy="871860"/>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1810076-6ED1-4324-9343-5EA1817B7F9D}"/>
                </a:ext>
              </a:extLst>
            </p:cNvPr>
            <p:cNvGrpSpPr/>
            <p:nvPr/>
          </p:nvGrpSpPr>
          <p:grpSpPr>
            <a:xfrm>
              <a:off x="713764" y="1068239"/>
              <a:ext cx="681255" cy="223154"/>
              <a:chOff x="2407934" y="1009952"/>
              <a:chExt cx="990900" cy="324582"/>
            </a:xfrm>
          </p:grpSpPr>
          <p:sp>
            <p:nvSpPr>
              <p:cNvPr id="7" name="等腰三角形 6">
                <a:extLst>
                  <a:ext uri="{FF2B5EF4-FFF2-40B4-BE49-F238E27FC236}">
                    <a16:creationId xmlns:a16="http://schemas.microsoft.com/office/drawing/2014/main" id="{97843BBD-FC18-4891-8CFC-B92B16F5323F}"/>
                  </a:ext>
                </a:extLst>
              </p:cNvPr>
              <p:cNvSpPr/>
              <p:nvPr/>
            </p:nvSpPr>
            <p:spPr>
              <a:xfrm rot="5400000">
                <a:off x="2385549" y="1032337"/>
                <a:ext cx="324582" cy="2798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a:extLst>
                  <a:ext uri="{FF2B5EF4-FFF2-40B4-BE49-F238E27FC236}">
                    <a16:creationId xmlns:a16="http://schemas.microsoft.com/office/drawing/2014/main" id="{16F7A8BF-5AA9-451B-90D5-794826DCE049}"/>
                  </a:ext>
                </a:extLst>
              </p:cNvPr>
              <p:cNvSpPr/>
              <p:nvPr/>
            </p:nvSpPr>
            <p:spPr>
              <a:xfrm rot="5400000">
                <a:off x="2741093" y="1032337"/>
                <a:ext cx="324582" cy="2798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E84FF953-F2F7-4806-93C5-5A07E9D17751}"/>
                  </a:ext>
                </a:extLst>
              </p:cNvPr>
              <p:cNvSpPr/>
              <p:nvPr/>
            </p:nvSpPr>
            <p:spPr>
              <a:xfrm rot="5400000">
                <a:off x="3096637" y="1032337"/>
                <a:ext cx="324582" cy="2798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椭圆 9">
            <a:extLst>
              <a:ext uri="{FF2B5EF4-FFF2-40B4-BE49-F238E27FC236}">
                <a16:creationId xmlns:a16="http://schemas.microsoft.com/office/drawing/2014/main" id="{0D89F969-85DC-4F25-8150-46552C0F0FA7}"/>
              </a:ext>
            </a:extLst>
          </p:cNvPr>
          <p:cNvSpPr/>
          <p:nvPr/>
        </p:nvSpPr>
        <p:spPr>
          <a:xfrm rot="16200000" flipV="1">
            <a:off x="10878029" y="5486399"/>
            <a:ext cx="822790" cy="822790"/>
          </a:xfrm>
          <a:prstGeom prst="ellipse">
            <a:avLst/>
          </a:prstGeom>
          <a:gradFill>
            <a:gsLst>
              <a:gs pos="0">
                <a:srgbClr val="035CF8"/>
              </a:gs>
              <a:gs pos="84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811B0D5-55AA-42B1-A3CD-1431D542F71C}"/>
              </a:ext>
            </a:extLst>
          </p:cNvPr>
          <p:cNvSpPr txBox="1"/>
          <p:nvPr/>
        </p:nvSpPr>
        <p:spPr>
          <a:xfrm>
            <a:off x="2417014" y="2715012"/>
            <a:ext cx="1569660" cy="830997"/>
          </a:xfrm>
          <a:prstGeom prst="rect">
            <a:avLst/>
          </a:prstGeom>
          <a:noFill/>
        </p:spPr>
        <p:txBody>
          <a:bodyPr wrap="none" rtlCol="0">
            <a:spAutoFit/>
          </a:bodyPr>
          <a:lstStyle/>
          <a:p>
            <a:r>
              <a:rPr lang="zh-CN" altLang="en-US" sz="4800" dirty="0">
                <a:solidFill>
                  <a:schemeClr val="bg1"/>
                </a:solidFill>
                <a:latin typeface="方正清刻本悦宋简体" panose="02000000000000000000" pitchFamily="2" charset="-122"/>
                <a:ea typeface="方正清刻本悦宋简体" panose="02000000000000000000" pitchFamily="2" charset="-122"/>
              </a:rPr>
              <a:t>目 录</a:t>
            </a:r>
          </a:p>
        </p:txBody>
      </p:sp>
      <p:sp>
        <p:nvSpPr>
          <p:cNvPr id="14" name="文本框 13">
            <a:extLst>
              <a:ext uri="{FF2B5EF4-FFF2-40B4-BE49-F238E27FC236}">
                <a16:creationId xmlns:a16="http://schemas.microsoft.com/office/drawing/2014/main" id="{589833AB-577D-476E-B807-9CCFDA2E3207}"/>
              </a:ext>
            </a:extLst>
          </p:cNvPr>
          <p:cNvSpPr txBox="1"/>
          <p:nvPr/>
        </p:nvSpPr>
        <p:spPr>
          <a:xfrm>
            <a:off x="1860451" y="2166313"/>
            <a:ext cx="2126223" cy="707886"/>
          </a:xfrm>
          <a:prstGeom prst="rect">
            <a:avLst/>
          </a:prstGeom>
          <a:noFill/>
        </p:spPr>
        <p:txBody>
          <a:bodyPr wrap="none" rtlCol="0">
            <a:spAutoFit/>
          </a:bodyPr>
          <a:lstStyle/>
          <a:p>
            <a:r>
              <a:rPr lang="en-US" altLang="zh-CN" sz="40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DIRECTORY</a:t>
            </a:r>
            <a:endParaRPr lang="zh-CN" altLang="en-US" sz="4000" dirty="0">
              <a:solidFill>
                <a:schemeClr val="bg1"/>
              </a:solidFill>
              <a:latin typeface="Microsoft Himalaya" panose="01010100010101010101" pitchFamily="2" charset="0"/>
              <a:cs typeface="Microsoft Himalaya" panose="01010100010101010101" pitchFamily="2" charset="0"/>
            </a:endParaRPr>
          </a:p>
        </p:txBody>
      </p:sp>
      <p:grpSp>
        <p:nvGrpSpPr>
          <p:cNvPr id="21" name="组合 20">
            <a:extLst>
              <a:ext uri="{FF2B5EF4-FFF2-40B4-BE49-F238E27FC236}">
                <a16:creationId xmlns:a16="http://schemas.microsoft.com/office/drawing/2014/main" id="{24A136BE-161C-4E41-9D6E-06795C805ED9}"/>
              </a:ext>
            </a:extLst>
          </p:cNvPr>
          <p:cNvGrpSpPr/>
          <p:nvPr/>
        </p:nvGrpSpPr>
        <p:grpSpPr>
          <a:xfrm>
            <a:off x="7288855" y="2253347"/>
            <a:ext cx="524503" cy="3085355"/>
            <a:chOff x="6096000" y="2113223"/>
            <a:chExt cx="524503" cy="3085355"/>
          </a:xfrm>
        </p:grpSpPr>
        <p:sp>
          <p:nvSpPr>
            <p:cNvPr id="17" name="文本框 16">
              <a:extLst>
                <a:ext uri="{FF2B5EF4-FFF2-40B4-BE49-F238E27FC236}">
                  <a16:creationId xmlns:a16="http://schemas.microsoft.com/office/drawing/2014/main" id="{23200E8D-9EB4-4EDE-B984-F46884DB317A}"/>
                </a:ext>
              </a:extLst>
            </p:cNvPr>
            <p:cNvSpPr txBox="1"/>
            <p:nvPr/>
          </p:nvSpPr>
          <p:spPr>
            <a:xfrm>
              <a:off x="6096000" y="2113223"/>
              <a:ext cx="524503" cy="461665"/>
            </a:xfrm>
            <a:prstGeom prst="rect">
              <a:avLst/>
            </a:prstGeom>
            <a:noFill/>
          </p:spPr>
          <p:txBody>
            <a:bodyPr wrap="none" rtlCol="0">
              <a:spAutoFit/>
            </a:bodyPr>
            <a:lstStyle/>
            <a:p>
              <a:r>
                <a:rPr lang="en-US" altLang="zh-CN" sz="2400" dirty="0">
                  <a:solidFill>
                    <a:schemeClr val="bg1"/>
                  </a:solidFill>
                  <a:latin typeface="Tw Cen MT" panose="020B0602020104020603" pitchFamily="34" charset="0"/>
                </a:rPr>
                <a:t>01</a:t>
              </a:r>
              <a:endParaRPr lang="zh-CN" altLang="en-US" sz="2400" dirty="0">
                <a:solidFill>
                  <a:schemeClr val="bg1"/>
                </a:solidFill>
                <a:latin typeface="Tw Cen MT" panose="020B0602020104020603" pitchFamily="34" charset="0"/>
              </a:endParaRPr>
            </a:p>
          </p:txBody>
        </p:sp>
        <p:sp>
          <p:nvSpPr>
            <p:cNvPr id="18" name="文本框 17">
              <a:extLst>
                <a:ext uri="{FF2B5EF4-FFF2-40B4-BE49-F238E27FC236}">
                  <a16:creationId xmlns:a16="http://schemas.microsoft.com/office/drawing/2014/main" id="{838BD73B-663A-4DAA-82AE-1D8B367DEED8}"/>
                </a:ext>
              </a:extLst>
            </p:cNvPr>
            <p:cNvSpPr txBox="1"/>
            <p:nvPr/>
          </p:nvSpPr>
          <p:spPr>
            <a:xfrm>
              <a:off x="6096000" y="2769146"/>
              <a:ext cx="524503" cy="461665"/>
            </a:xfrm>
            <a:prstGeom prst="rect">
              <a:avLst/>
            </a:prstGeom>
            <a:noFill/>
          </p:spPr>
          <p:txBody>
            <a:bodyPr wrap="none" rtlCol="0">
              <a:spAutoFit/>
            </a:bodyPr>
            <a:lstStyle/>
            <a:p>
              <a:r>
                <a:rPr lang="en-US" altLang="zh-CN" sz="2400" dirty="0">
                  <a:solidFill>
                    <a:schemeClr val="bg1"/>
                  </a:solidFill>
                  <a:latin typeface="Tw Cen MT" panose="020B0602020104020603" pitchFamily="34" charset="0"/>
                </a:rPr>
                <a:t>02</a:t>
              </a:r>
              <a:endParaRPr lang="zh-CN" altLang="en-US" sz="2400" dirty="0">
                <a:solidFill>
                  <a:schemeClr val="bg1"/>
                </a:solidFill>
                <a:latin typeface="Tw Cen MT" panose="020B0602020104020603" pitchFamily="34" charset="0"/>
              </a:endParaRPr>
            </a:p>
          </p:txBody>
        </p:sp>
        <p:sp>
          <p:nvSpPr>
            <p:cNvPr id="19" name="文本框 18">
              <a:extLst>
                <a:ext uri="{FF2B5EF4-FFF2-40B4-BE49-F238E27FC236}">
                  <a16:creationId xmlns:a16="http://schemas.microsoft.com/office/drawing/2014/main" id="{7C88BFDF-B093-438B-BD08-FC57C50A9DB8}"/>
                </a:ext>
              </a:extLst>
            </p:cNvPr>
            <p:cNvSpPr txBox="1"/>
            <p:nvPr/>
          </p:nvSpPr>
          <p:spPr>
            <a:xfrm>
              <a:off x="6096000" y="3425069"/>
              <a:ext cx="524503" cy="461665"/>
            </a:xfrm>
            <a:prstGeom prst="rect">
              <a:avLst/>
            </a:prstGeom>
            <a:noFill/>
          </p:spPr>
          <p:txBody>
            <a:bodyPr wrap="none" rtlCol="0">
              <a:spAutoFit/>
            </a:bodyPr>
            <a:lstStyle/>
            <a:p>
              <a:r>
                <a:rPr lang="en-US" altLang="zh-CN" sz="2400" dirty="0">
                  <a:solidFill>
                    <a:schemeClr val="bg1"/>
                  </a:solidFill>
                  <a:latin typeface="Tw Cen MT" panose="020B0602020104020603" pitchFamily="34" charset="0"/>
                </a:rPr>
                <a:t>03</a:t>
              </a:r>
              <a:endParaRPr lang="zh-CN" altLang="en-US" sz="2400" dirty="0">
                <a:solidFill>
                  <a:schemeClr val="bg1"/>
                </a:solidFill>
                <a:latin typeface="Tw Cen MT" panose="020B0602020104020603" pitchFamily="34" charset="0"/>
              </a:endParaRPr>
            </a:p>
          </p:txBody>
        </p:sp>
        <p:sp>
          <p:nvSpPr>
            <p:cNvPr id="20" name="文本框 19">
              <a:extLst>
                <a:ext uri="{FF2B5EF4-FFF2-40B4-BE49-F238E27FC236}">
                  <a16:creationId xmlns:a16="http://schemas.microsoft.com/office/drawing/2014/main" id="{BD919F0F-DDF7-4735-9A2A-7357B8DA7353}"/>
                </a:ext>
              </a:extLst>
            </p:cNvPr>
            <p:cNvSpPr txBox="1"/>
            <p:nvPr/>
          </p:nvSpPr>
          <p:spPr>
            <a:xfrm>
              <a:off x="6096000" y="4080991"/>
              <a:ext cx="524503" cy="461665"/>
            </a:xfrm>
            <a:prstGeom prst="rect">
              <a:avLst/>
            </a:prstGeom>
            <a:noFill/>
          </p:spPr>
          <p:txBody>
            <a:bodyPr wrap="none" rtlCol="0">
              <a:spAutoFit/>
            </a:bodyPr>
            <a:lstStyle/>
            <a:p>
              <a:r>
                <a:rPr lang="en-US" altLang="zh-CN" sz="2400" dirty="0">
                  <a:solidFill>
                    <a:schemeClr val="bg1"/>
                  </a:solidFill>
                  <a:latin typeface="Tw Cen MT" panose="020B0602020104020603" pitchFamily="34" charset="0"/>
                </a:rPr>
                <a:t>04</a:t>
              </a:r>
              <a:endParaRPr lang="zh-CN" altLang="en-US" sz="2400" dirty="0">
                <a:solidFill>
                  <a:schemeClr val="bg1"/>
                </a:solidFill>
                <a:latin typeface="Tw Cen MT" panose="020B0602020104020603" pitchFamily="34" charset="0"/>
              </a:endParaRPr>
            </a:p>
          </p:txBody>
        </p:sp>
        <p:sp>
          <p:nvSpPr>
            <p:cNvPr id="22" name="文本框 21">
              <a:extLst>
                <a:ext uri="{FF2B5EF4-FFF2-40B4-BE49-F238E27FC236}">
                  <a16:creationId xmlns:a16="http://schemas.microsoft.com/office/drawing/2014/main" id="{A8860342-143D-4C5A-ADEF-A2950B7C9D6F}"/>
                </a:ext>
              </a:extLst>
            </p:cNvPr>
            <p:cNvSpPr txBox="1"/>
            <p:nvPr/>
          </p:nvSpPr>
          <p:spPr>
            <a:xfrm>
              <a:off x="6096000" y="4736913"/>
              <a:ext cx="524503" cy="461665"/>
            </a:xfrm>
            <a:prstGeom prst="rect">
              <a:avLst/>
            </a:prstGeom>
            <a:noFill/>
          </p:spPr>
          <p:txBody>
            <a:bodyPr wrap="none" rtlCol="0">
              <a:spAutoFit/>
            </a:bodyPr>
            <a:lstStyle/>
            <a:p>
              <a:r>
                <a:rPr lang="en-US" altLang="zh-CN" sz="2400" dirty="0">
                  <a:solidFill>
                    <a:schemeClr val="bg1"/>
                  </a:solidFill>
                  <a:latin typeface="Tw Cen MT" panose="020B0602020104020603" pitchFamily="34" charset="0"/>
                </a:rPr>
                <a:t>05</a:t>
              </a:r>
              <a:endParaRPr lang="zh-CN" altLang="en-US" sz="2400" dirty="0">
                <a:solidFill>
                  <a:schemeClr val="bg1"/>
                </a:solidFill>
                <a:latin typeface="Tw Cen MT" panose="020B0602020104020603" pitchFamily="34" charset="0"/>
              </a:endParaRPr>
            </a:p>
          </p:txBody>
        </p:sp>
      </p:grpSp>
      <p:sp>
        <p:nvSpPr>
          <p:cNvPr id="23" name="文本框 22">
            <a:extLst>
              <a:ext uri="{FF2B5EF4-FFF2-40B4-BE49-F238E27FC236}">
                <a16:creationId xmlns:a16="http://schemas.microsoft.com/office/drawing/2014/main" id="{1669B102-5B3A-4E0F-B094-22A18B2C47B2}"/>
              </a:ext>
            </a:extLst>
          </p:cNvPr>
          <p:cNvSpPr txBox="1"/>
          <p:nvPr/>
        </p:nvSpPr>
        <p:spPr>
          <a:xfrm>
            <a:off x="7983072" y="2275959"/>
            <a:ext cx="1107996" cy="461665"/>
          </a:xfrm>
          <a:prstGeom prst="rect">
            <a:avLst/>
          </a:prstGeom>
          <a:noFill/>
        </p:spPr>
        <p:txBody>
          <a:bodyPr wrap="none" rtlCol="0">
            <a:spAutoFit/>
          </a:bodyPr>
          <a:lstStyle/>
          <a:p>
            <a:r>
              <a:rPr lang="zh-CN" altLang="en-US" sz="2400" dirty="0">
                <a:solidFill>
                  <a:schemeClr val="bg1"/>
                </a:solidFill>
                <a:latin typeface="方正清刻本悦宋简体" panose="02000000000000000000" pitchFamily="2" charset="-122"/>
                <a:ea typeface="方正清刻本悦宋简体" panose="02000000000000000000" pitchFamily="2" charset="-122"/>
              </a:rPr>
              <a:t>第壹节</a:t>
            </a:r>
          </a:p>
        </p:txBody>
      </p:sp>
      <p:sp>
        <p:nvSpPr>
          <p:cNvPr id="24" name="文本框 23">
            <a:extLst>
              <a:ext uri="{FF2B5EF4-FFF2-40B4-BE49-F238E27FC236}">
                <a16:creationId xmlns:a16="http://schemas.microsoft.com/office/drawing/2014/main" id="{48F71454-760F-4F69-9D48-1808CE24205F}"/>
              </a:ext>
            </a:extLst>
          </p:cNvPr>
          <p:cNvSpPr txBox="1"/>
          <p:nvPr/>
        </p:nvSpPr>
        <p:spPr>
          <a:xfrm>
            <a:off x="7983072" y="2912011"/>
            <a:ext cx="1107996" cy="461665"/>
          </a:xfrm>
          <a:prstGeom prst="rect">
            <a:avLst/>
          </a:prstGeom>
          <a:noFill/>
        </p:spPr>
        <p:txBody>
          <a:bodyPr wrap="none" rtlCol="0">
            <a:spAutoFit/>
          </a:bodyPr>
          <a:lstStyle/>
          <a:p>
            <a:r>
              <a:rPr lang="zh-CN" altLang="en-US" sz="2400" dirty="0">
                <a:solidFill>
                  <a:schemeClr val="bg1"/>
                </a:solidFill>
                <a:latin typeface="方正清刻本悦宋简体" panose="02000000000000000000" pitchFamily="2" charset="-122"/>
                <a:ea typeface="方正清刻本悦宋简体" panose="02000000000000000000" pitchFamily="2" charset="-122"/>
              </a:rPr>
              <a:t>第贰节</a:t>
            </a:r>
          </a:p>
        </p:txBody>
      </p:sp>
      <p:sp>
        <p:nvSpPr>
          <p:cNvPr id="25" name="文本框 24">
            <a:extLst>
              <a:ext uri="{FF2B5EF4-FFF2-40B4-BE49-F238E27FC236}">
                <a16:creationId xmlns:a16="http://schemas.microsoft.com/office/drawing/2014/main" id="{1211C385-0FA1-4D88-AB1C-8756BBDEEF70}"/>
              </a:ext>
            </a:extLst>
          </p:cNvPr>
          <p:cNvSpPr txBox="1"/>
          <p:nvPr/>
        </p:nvSpPr>
        <p:spPr>
          <a:xfrm>
            <a:off x="7983072" y="3562453"/>
            <a:ext cx="1107996" cy="461665"/>
          </a:xfrm>
          <a:prstGeom prst="rect">
            <a:avLst/>
          </a:prstGeom>
          <a:noFill/>
        </p:spPr>
        <p:txBody>
          <a:bodyPr wrap="none" rtlCol="0">
            <a:spAutoFit/>
          </a:bodyPr>
          <a:lstStyle/>
          <a:p>
            <a:r>
              <a:rPr lang="zh-CN" altLang="en-US" sz="2400" dirty="0">
                <a:solidFill>
                  <a:schemeClr val="bg1"/>
                </a:solidFill>
                <a:latin typeface="方正清刻本悦宋简体" panose="02000000000000000000" pitchFamily="2" charset="-122"/>
                <a:ea typeface="方正清刻本悦宋简体" panose="02000000000000000000" pitchFamily="2" charset="-122"/>
              </a:rPr>
              <a:t>第叁节</a:t>
            </a:r>
          </a:p>
        </p:txBody>
      </p:sp>
      <p:sp>
        <p:nvSpPr>
          <p:cNvPr id="26" name="文本框 25">
            <a:extLst>
              <a:ext uri="{FF2B5EF4-FFF2-40B4-BE49-F238E27FC236}">
                <a16:creationId xmlns:a16="http://schemas.microsoft.com/office/drawing/2014/main" id="{D6045D19-6AD4-4429-909D-569ADE4DA66E}"/>
              </a:ext>
            </a:extLst>
          </p:cNvPr>
          <p:cNvSpPr txBox="1"/>
          <p:nvPr/>
        </p:nvSpPr>
        <p:spPr>
          <a:xfrm>
            <a:off x="7983072" y="4234658"/>
            <a:ext cx="1107996" cy="461665"/>
          </a:xfrm>
          <a:prstGeom prst="rect">
            <a:avLst/>
          </a:prstGeom>
          <a:noFill/>
        </p:spPr>
        <p:txBody>
          <a:bodyPr wrap="none" rtlCol="0">
            <a:spAutoFit/>
          </a:bodyPr>
          <a:lstStyle/>
          <a:p>
            <a:r>
              <a:rPr lang="zh-CN" altLang="en-US" sz="2400" dirty="0">
                <a:solidFill>
                  <a:schemeClr val="bg1"/>
                </a:solidFill>
                <a:latin typeface="方正清刻本悦宋简体" panose="02000000000000000000" pitchFamily="2" charset="-122"/>
                <a:ea typeface="方正清刻本悦宋简体" panose="02000000000000000000" pitchFamily="2" charset="-122"/>
              </a:rPr>
              <a:t>第肆节</a:t>
            </a:r>
          </a:p>
        </p:txBody>
      </p:sp>
      <p:sp>
        <p:nvSpPr>
          <p:cNvPr id="27" name="文本框 26">
            <a:extLst>
              <a:ext uri="{FF2B5EF4-FFF2-40B4-BE49-F238E27FC236}">
                <a16:creationId xmlns:a16="http://schemas.microsoft.com/office/drawing/2014/main" id="{535D9552-9750-4096-B1BF-952C96455DFD}"/>
              </a:ext>
            </a:extLst>
          </p:cNvPr>
          <p:cNvSpPr txBox="1"/>
          <p:nvPr/>
        </p:nvSpPr>
        <p:spPr>
          <a:xfrm>
            <a:off x="7983072" y="4872553"/>
            <a:ext cx="1107996" cy="461665"/>
          </a:xfrm>
          <a:prstGeom prst="rect">
            <a:avLst/>
          </a:prstGeom>
          <a:noFill/>
        </p:spPr>
        <p:txBody>
          <a:bodyPr wrap="none" rtlCol="0">
            <a:spAutoFit/>
          </a:bodyPr>
          <a:lstStyle/>
          <a:p>
            <a:r>
              <a:rPr lang="zh-CN" altLang="en-US" sz="2400" dirty="0">
                <a:solidFill>
                  <a:schemeClr val="bg1"/>
                </a:solidFill>
                <a:latin typeface="方正清刻本悦宋简体" panose="02000000000000000000" pitchFamily="2" charset="-122"/>
                <a:ea typeface="方正清刻本悦宋简体" panose="02000000000000000000" pitchFamily="2" charset="-122"/>
              </a:rPr>
              <a:t>第伍节</a:t>
            </a:r>
          </a:p>
        </p:txBody>
      </p:sp>
      <p:sp>
        <p:nvSpPr>
          <p:cNvPr id="31" name="任意多边形: 形状 30">
            <a:extLst>
              <a:ext uri="{FF2B5EF4-FFF2-40B4-BE49-F238E27FC236}">
                <a16:creationId xmlns:a16="http://schemas.microsoft.com/office/drawing/2014/main" id="{7B3EAB0A-7848-4C7F-8AFD-9E52EED01DB9}"/>
              </a:ext>
            </a:extLst>
          </p:cNvPr>
          <p:cNvSpPr/>
          <p:nvPr/>
        </p:nvSpPr>
        <p:spPr>
          <a:xfrm>
            <a:off x="1641121" y="3812690"/>
            <a:ext cx="3893661" cy="2737894"/>
          </a:xfrm>
          <a:custGeom>
            <a:avLst/>
            <a:gdLst>
              <a:gd name="connsiteX0" fmla="*/ 731887 w 2987181"/>
              <a:gd name="connsiteY0" fmla="*/ 38211 h 3042737"/>
              <a:gd name="connsiteX1" fmla="*/ 2979787 w 2987181"/>
              <a:gd name="connsiteY1" fmla="*/ 774811 h 3042737"/>
              <a:gd name="connsiteX2" fmla="*/ 1404987 w 2987181"/>
              <a:gd name="connsiteY2" fmla="*/ 3022711 h 3042737"/>
              <a:gd name="connsiteX3" fmla="*/ 20687 w 2987181"/>
              <a:gd name="connsiteY3" fmla="*/ 1778111 h 3042737"/>
              <a:gd name="connsiteX4" fmla="*/ 731887 w 2987181"/>
              <a:gd name="connsiteY4" fmla="*/ 38211 h 304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7181" h="3042737">
                <a:moveTo>
                  <a:pt x="731887" y="38211"/>
                </a:moveTo>
                <a:cubicBezTo>
                  <a:pt x="1225070" y="-129006"/>
                  <a:pt x="2867604" y="277394"/>
                  <a:pt x="2979787" y="774811"/>
                </a:cubicBezTo>
                <a:cubicBezTo>
                  <a:pt x="3091970" y="1272228"/>
                  <a:pt x="1898170" y="2855494"/>
                  <a:pt x="1404987" y="3022711"/>
                </a:cubicBezTo>
                <a:cubicBezTo>
                  <a:pt x="911804" y="3189928"/>
                  <a:pt x="128637" y="2269178"/>
                  <a:pt x="20687" y="1778111"/>
                </a:cubicBezTo>
                <a:cubicBezTo>
                  <a:pt x="-87263" y="1287044"/>
                  <a:pt x="238704" y="205428"/>
                  <a:pt x="731887" y="38211"/>
                </a:cubicBez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FBBF537F-1EB5-4B3F-B8A3-F4E4D5364BAC}"/>
              </a:ext>
            </a:extLst>
          </p:cNvPr>
          <p:cNvCxnSpPr>
            <a:cxnSpLocks/>
          </p:cNvCxnSpPr>
          <p:nvPr/>
        </p:nvCxnSpPr>
        <p:spPr>
          <a:xfrm>
            <a:off x="6629549" y="2370566"/>
            <a:ext cx="0" cy="29636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19F1D1A6-042F-4950-8611-06724A2206EC}"/>
              </a:ext>
            </a:extLst>
          </p:cNvPr>
          <p:cNvSpPr/>
          <p:nvPr/>
        </p:nvSpPr>
        <p:spPr>
          <a:xfrm rot="16200000" flipV="1">
            <a:off x="361290" y="4462817"/>
            <a:ext cx="388884" cy="388884"/>
          </a:xfrm>
          <a:prstGeom prst="ellipse">
            <a:avLst/>
          </a:prstGeom>
          <a:gradFill>
            <a:gsLst>
              <a:gs pos="0">
                <a:srgbClr val="035CF8"/>
              </a:gs>
              <a:gs pos="84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2BD30D6E-D0C5-4666-BD5A-5D1FDFBDE408}"/>
              </a:ext>
            </a:extLst>
          </p:cNvPr>
          <p:cNvSpPr txBox="1"/>
          <p:nvPr/>
        </p:nvSpPr>
        <p:spPr>
          <a:xfrm>
            <a:off x="9712131" y="511703"/>
            <a:ext cx="1891823" cy="5386090"/>
          </a:xfrm>
          <a:prstGeom prst="rect">
            <a:avLst/>
          </a:prstGeom>
          <a:noFill/>
        </p:spPr>
        <p:txBody>
          <a:bodyPr wrap="square" rtlCol="0">
            <a:spAutoFit/>
          </a:bodyPr>
          <a:lstStyle/>
          <a:p>
            <a:r>
              <a:rPr lang="zh-CN" altLang="en-US" sz="34400" dirty="0">
                <a:solidFill>
                  <a:schemeClr val="bg1">
                    <a:alpha val="26000"/>
                  </a:schemeClr>
                </a:solidFill>
                <a:latin typeface="方正宋刻本秀楷简体" panose="02000000000000000000" pitchFamily="2" charset="-122"/>
                <a:ea typeface="方正宋刻本秀楷简体" panose="02000000000000000000" pitchFamily="2" charset="-122"/>
              </a:rPr>
              <a:t>扌</a:t>
            </a:r>
          </a:p>
        </p:txBody>
      </p:sp>
      <p:sp>
        <p:nvSpPr>
          <p:cNvPr id="29" name="文本框 28">
            <a:extLst>
              <a:ext uri="{FF2B5EF4-FFF2-40B4-BE49-F238E27FC236}">
                <a16:creationId xmlns:a16="http://schemas.microsoft.com/office/drawing/2014/main" id="{CCC7117E-EDD1-4F22-9FB0-676759FDBDE4}"/>
              </a:ext>
            </a:extLst>
          </p:cNvPr>
          <p:cNvSpPr txBox="1"/>
          <p:nvPr/>
        </p:nvSpPr>
        <p:spPr>
          <a:xfrm>
            <a:off x="2622474" y="-212240"/>
            <a:ext cx="1953166" cy="2215991"/>
          </a:xfrm>
          <a:prstGeom prst="rect">
            <a:avLst/>
          </a:prstGeom>
          <a:noFill/>
        </p:spPr>
        <p:txBody>
          <a:bodyPr vert="horz" wrap="square" rtlCol="0">
            <a:spAutoFit/>
            <a:scene3d>
              <a:camera prst="orthographicFront">
                <a:rot lat="0" lon="2400000" rev="0"/>
              </a:camera>
              <a:lightRig rig="threePt" dir="t"/>
            </a:scene3d>
          </a:bodyPr>
          <a:lstStyle/>
          <a:p>
            <a:pPr algn="dist"/>
            <a:endParaRPr lang="zh-CN" altLang="en-US" sz="13800" b="1"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32" name="文本框 31">
            <a:extLst>
              <a:ext uri="{FF2B5EF4-FFF2-40B4-BE49-F238E27FC236}">
                <a16:creationId xmlns:a16="http://schemas.microsoft.com/office/drawing/2014/main" id="{4260546D-1C5A-4A04-BC88-73FB2A965643}"/>
              </a:ext>
            </a:extLst>
          </p:cNvPr>
          <p:cNvSpPr txBox="1"/>
          <p:nvPr/>
        </p:nvSpPr>
        <p:spPr>
          <a:xfrm>
            <a:off x="4197812" y="-1840081"/>
            <a:ext cx="1891823" cy="5386090"/>
          </a:xfrm>
          <a:prstGeom prst="rect">
            <a:avLst/>
          </a:prstGeom>
          <a:noFill/>
        </p:spPr>
        <p:txBody>
          <a:bodyPr wrap="square" rtlCol="0">
            <a:spAutoFit/>
          </a:bodyPr>
          <a:lstStyle/>
          <a:p>
            <a:r>
              <a:rPr lang="zh-CN" altLang="en-US" sz="34400" dirty="0">
                <a:solidFill>
                  <a:schemeClr val="bg1">
                    <a:alpha val="26000"/>
                  </a:schemeClr>
                </a:solidFill>
                <a:latin typeface="方正宋刻本秀楷简体" panose="02000000000000000000" pitchFamily="2" charset="-122"/>
                <a:ea typeface="方正宋刻本秀楷简体" panose="02000000000000000000" pitchFamily="2" charset="-122"/>
              </a:rPr>
              <a:t>忄</a:t>
            </a:r>
          </a:p>
        </p:txBody>
      </p:sp>
      <p:sp>
        <p:nvSpPr>
          <p:cNvPr id="33" name="文本框 32">
            <a:extLst>
              <a:ext uri="{FF2B5EF4-FFF2-40B4-BE49-F238E27FC236}">
                <a16:creationId xmlns:a16="http://schemas.microsoft.com/office/drawing/2014/main" id="{DB8CB277-3549-4432-A2DC-9546B3A3AA9C}"/>
              </a:ext>
            </a:extLst>
          </p:cNvPr>
          <p:cNvSpPr txBox="1"/>
          <p:nvPr/>
        </p:nvSpPr>
        <p:spPr>
          <a:xfrm>
            <a:off x="-1058864" y="2977626"/>
            <a:ext cx="1891823" cy="5386090"/>
          </a:xfrm>
          <a:prstGeom prst="rect">
            <a:avLst/>
          </a:prstGeom>
          <a:noFill/>
        </p:spPr>
        <p:txBody>
          <a:bodyPr wrap="square" rtlCol="0">
            <a:spAutoFit/>
          </a:bodyPr>
          <a:lstStyle/>
          <a:p>
            <a:r>
              <a:rPr lang="zh-CN" altLang="en-US" sz="34400" dirty="0">
                <a:solidFill>
                  <a:schemeClr val="bg1">
                    <a:alpha val="26000"/>
                  </a:schemeClr>
                </a:solidFill>
                <a:latin typeface="方正宋刻本秀楷简体" panose="02000000000000000000" pitchFamily="2" charset="-122"/>
                <a:ea typeface="方正宋刻本秀楷简体" panose="02000000000000000000" pitchFamily="2" charset="-122"/>
              </a:rPr>
              <a:t>纟</a:t>
            </a:r>
          </a:p>
        </p:txBody>
      </p:sp>
    </p:spTree>
    <p:extLst>
      <p:ext uri="{BB962C8B-B14F-4D97-AF65-F5344CB8AC3E}">
        <p14:creationId xmlns:p14="http://schemas.microsoft.com/office/powerpoint/2010/main" val="1538313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F2B52FE-B4C1-46BE-A5AC-87E398BB1B43}"/>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F9ADEFD0-4651-4BE6-9864-456331E9FEDA}"/>
              </a:ext>
            </a:extLst>
          </p:cNvPr>
          <p:cNvSpPr/>
          <p:nvPr/>
        </p:nvSpPr>
        <p:spPr>
          <a:xfrm rot="18080159">
            <a:off x="-950441" y="5158260"/>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172EEC5B-6B83-49F0-9B66-8C238B874540}"/>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18612EC9-C4C4-4067-9326-0C96C3F95EA0}"/>
              </a:ext>
            </a:extLst>
          </p:cNvPr>
          <p:cNvSpPr txBox="1"/>
          <p:nvPr/>
        </p:nvSpPr>
        <p:spPr>
          <a:xfrm>
            <a:off x="5695950" y="1083076"/>
            <a:ext cx="5245099" cy="2269724"/>
          </a:xfrm>
          <a:prstGeom prst="rect">
            <a:avLst/>
          </a:prstGeom>
          <a:noFill/>
        </p:spPr>
        <p:txBody>
          <a:bodyPr vert="horz" wrap="square" rtlCol="0">
            <a:spAutoFit/>
          </a:bodyPr>
          <a:lstStyle/>
          <a:p>
            <a:pPr algn="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       夜深了，喜欢一个人静静地思考，对于孤独和寂寞，好像早已经注定是习惯。装满心事的行囊里，往事随波逐流，如风卷来。曾多少次，无声地告诉自己，做着真实的自己，人生；没有回首和追忆，只有向着前行的路，迈步前行。充满渴望和憧憬，或许；梦想里的下一站，不一定很远。</a:t>
            </a:r>
          </a:p>
        </p:txBody>
      </p:sp>
      <p:pic>
        <p:nvPicPr>
          <p:cNvPr id="10" name="图片 9">
            <a:extLst>
              <a:ext uri="{FF2B5EF4-FFF2-40B4-BE49-F238E27FC236}">
                <a16:creationId xmlns:a16="http://schemas.microsoft.com/office/drawing/2014/main" id="{107F4BFC-5AEF-46D5-8263-218FF7BE4D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8183"/>
          <a:stretch/>
        </p:blipFill>
        <p:spPr>
          <a:xfrm>
            <a:off x="5574113" y="3527104"/>
            <a:ext cx="5577167" cy="2652899"/>
          </a:xfrm>
          <a:prstGeom prst="rect">
            <a:avLst/>
          </a:prstGeom>
        </p:spPr>
      </p:pic>
      <p:grpSp>
        <p:nvGrpSpPr>
          <p:cNvPr id="13" name="组合 12">
            <a:extLst>
              <a:ext uri="{FF2B5EF4-FFF2-40B4-BE49-F238E27FC236}">
                <a16:creationId xmlns:a16="http://schemas.microsoft.com/office/drawing/2014/main" id="{12D9CA41-08E2-47FB-B461-CAA52ACECA5E}"/>
              </a:ext>
            </a:extLst>
          </p:cNvPr>
          <p:cNvGrpSpPr/>
          <p:nvPr/>
        </p:nvGrpSpPr>
        <p:grpSpPr>
          <a:xfrm>
            <a:off x="1040720" y="974794"/>
            <a:ext cx="3891901" cy="5205209"/>
            <a:chOff x="951994" y="676679"/>
            <a:chExt cx="4114800" cy="5503324"/>
          </a:xfrm>
        </p:grpSpPr>
        <p:sp>
          <p:nvSpPr>
            <p:cNvPr id="8" name="矩形 7">
              <a:extLst>
                <a:ext uri="{FF2B5EF4-FFF2-40B4-BE49-F238E27FC236}">
                  <a16:creationId xmlns:a16="http://schemas.microsoft.com/office/drawing/2014/main" id="{3DC0475E-985E-46BC-B2C2-755EEC1C916B}"/>
                </a:ext>
              </a:extLst>
            </p:cNvPr>
            <p:cNvSpPr/>
            <p:nvPr/>
          </p:nvSpPr>
          <p:spPr>
            <a:xfrm>
              <a:off x="951994" y="3438121"/>
              <a:ext cx="4114800" cy="27418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DF8F42F1-D03D-4A1F-B471-659E7071FD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994" y="676679"/>
              <a:ext cx="4114800" cy="2743200"/>
            </a:xfrm>
            <a:prstGeom prst="rect">
              <a:avLst/>
            </a:prstGeom>
          </p:spPr>
        </p:pic>
      </p:grpSp>
      <p:sp>
        <p:nvSpPr>
          <p:cNvPr id="5" name="文本框 4">
            <a:extLst>
              <a:ext uri="{FF2B5EF4-FFF2-40B4-BE49-F238E27FC236}">
                <a16:creationId xmlns:a16="http://schemas.microsoft.com/office/drawing/2014/main" id="{1E198A3B-16F7-4CCB-9012-89611DACDE5E}"/>
              </a:ext>
            </a:extLst>
          </p:cNvPr>
          <p:cNvSpPr txBox="1"/>
          <p:nvPr/>
        </p:nvSpPr>
        <p:spPr>
          <a:xfrm>
            <a:off x="1285868" y="3962942"/>
            <a:ext cx="3482401" cy="1732590"/>
          </a:xfrm>
          <a:prstGeom prst="rect">
            <a:avLst/>
          </a:prstGeom>
          <a:noFill/>
        </p:spPr>
        <p:txBody>
          <a:bodyPr wrap="square" rtlCol="0">
            <a:spAutoFit/>
          </a:bodyPr>
          <a:lstStyle/>
          <a:p>
            <a:pPr>
              <a:lnSpc>
                <a:spcPct val="150000"/>
              </a:lnSpc>
            </a:pPr>
            <a:r>
              <a:rPr lang="en-US" altLang="zh-CN" sz="900" dirty="0">
                <a:solidFill>
                  <a:schemeClr val="tx1">
                    <a:lumMod val="65000"/>
                    <a:lumOff val="35000"/>
                  </a:schemeClr>
                </a:solidFill>
                <a:latin typeface="方正准圆简体" panose="03000509000000000000" pitchFamily="65" charset="-122"/>
                <a:ea typeface="方正准圆简体" panose="03000509000000000000" pitchFamily="65" charset="-122"/>
              </a:rPr>
              <a:t>LATE AT NIGHT, I LIKE TO THINK QUIETLY. FOR LONELINESS AND LONELINESS, IT SEEMS TO BE A HABIT. IN THE BAG FILLED WITH THOUGHTS, THE PAST FLOWS WITH THE TIDE, SUCH AS THE WIND. HOW MANY TIMES HAVE YOU TOLD YOURSELF SILENTLY THAT YOU ARE DOING YOUR TRUE SELF AND LIFE; WITHOUT LOOKING BACK AND REMINISCING, YOU CAN ONLY MOVE FORWARD ON THE ROAD AHEAD. FULL OF EAGERNESS AND EMBARRASSMENT, PERHAPS; THE NEXT STOP IN THE DREAM IS NOT NECESSARILY FAR AWAY.</a:t>
            </a:r>
          </a:p>
        </p:txBody>
      </p:sp>
    </p:spTree>
    <p:extLst>
      <p:ext uri="{BB962C8B-B14F-4D97-AF65-F5344CB8AC3E}">
        <p14:creationId xmlns:p14="http://schemas.microsoft.com/office/powerpoint/2010/main" val="3192608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9782181-7676-4756-BAF0-1DE50E7FAD85}"/>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A857BCE3-357B-487B-BEFC-A0CAA193EE25}"/>
              </a:ext>
            </a:extLst>
          </p:cNvPr>
          <p:cNvSpPr/>
          <p:nvPr/>
        </p:nvSpPr>
        <p:spPr>
          <a:xfrm rot="18080159">
            <a:off x="-950441" y="5158260"/>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81EEA640-89E7-43C5-AF24-E84EBC7317B7}"/>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0B37D02A-3F4B-4820-8FF6-9CBC1C8CF30F}"/>
              </a:ext>
            </a:extLst>
          </p:cNvPr>
          <p:cNvSpPr txBox="1"/>
          <p:nvPr/>
        </p:nvSpPr>
        <p:spPr>
          <a:xfrm>
            <a:off x="1078315" y="2271956"/>
            <a:ext cx="6027335" cy="486095"/>
          </a:xfrm>
          <a:prstGeom prst="rect">
            <a:avLst/>
          </a:prstGeom>
          <a:noFill/>
        </p:spPr>
        <p:txBody>
          <a:bodyPr vert="horz" wrap="square" rtlCol="0">
            <a:spAutoFit/>
          </a:bodyPr>
          <a:lstStyle/>
          <a:p>
            <a:pPr>
              <a:lnSpc>
                <a:spcPct val="150000"/>
              </a:lnSpc>
            </a:pPr>
            <a:r>
              <a:rPr lang="en-US" altLang="zh-CN" sz="900" dirty="0">
                <a:solidFill>
                  <a:schemeClr val="tx1">
                    <a:lumMod val="50000"/>
                    <a:lumOff val="50000"/>
                  </a:schemeClr>
                </a:solidFill>
                <a:latin typeface="方正准圆简体" panose="03000509000000000000" pitchFamily="65" charset="-122"/>
                <a:ea typeface="方正准圆简体" panose="03000509000000000000" pitchFamily="65" charset="-122"/>
              </a:rPr>
              <a:t>MANY TIMES, THE LINES OF WORDS ON THE PAPER ARE ALWAYS READ CAREFULLY SEVERAL TIMES. LIKE A FRIEND WHO IS QUIETLY LISTENING TO WHAT I TOLD, I JUST CAN'T SPEAK. AND I AM LIKE THIS, TALKING ABOUT THE RELEASE OF MY MOOD.</a:t>
            </a:r>
          </a:p>
        </p:txBody>
      </p:sp>
      <p:sp>
        <p:nvSpPr>
          <p:cNvPr id="6" name="文本框 5">
            <a:extLst>
              <a:ext uri="{FF2B5EF4-FFF2-40B4-BE49-F238E27FC236}">
                <a16:creationId xmlns:a16="http://schemas.microsoft.com/office/drawing/2014/main" id="{D19C21EF-52FB-4038-A035-F7AE43EDF436}"/>
              </a:ext>
            </a:extLst>
          </p:cNvPr>
          <p:cNvSpPr txBox="1"/>
          <p:nvPr/>
        </p:nvSpPr>
        <p:spPr>
          <a:xfrm>
            <a:off x="4751784" y="3494110"/>
            <a:ext cx="3077766" cy="2448386"/>
          </a:xfrm>
          <a:prstGeom prst="rect">
            <a:avLst/>
          </a:prstGeom>
          <a:noFill/>
        </p:spPr>
        <p:txBody>
          <a:bodyPr vert="eaVert" wrap="square" rtlCol="0">
            <a:spAutoFit/>
          </a:bodyPr>
          <a:lstStyle/>
          <a:p>
            <a:pPr>
              <a:lnSpc>
                <a:spcPct val="20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很多时候，对着文字敲在纸笺上的一行行，总是认真的读好几遍。像及了一个在静静聆听我诉说的友者，只听不语。而我就这样，对话着心情的释怀。</a:t>
            </a:r>
            <a:endParaRPr lang="en-US" altLang="zh-CN" sz="1600" dirty="0">
              <a:solidFill>
                <a:schemeClr val="tx1">
                  <a:lumMod val="75000"/>
                  <a:lumOff val="25000"/>
                </a:schemeClr>
              </a:solidFill>
              <a:latin typeface="方正准圆简体" panose="03000509000000000000" pitchFamily="65" charset="-122"/>
              <a:ea typeface="方正准圆简体" panose="03000509000000000000" pitchFamily="65" charset="-122"/>
            </a:endParaRPr>
          </a:p>
        </p:txBody>
      </p:sp>
      <p:sp>
        <p:nvSpPr>
          <p:cNvPr id="7" name="矩形 6">
            <a:extLst>
              <a:ext uri="{FF2B5EF4-FFF2-40B4-BE49-F238E27FC236}">
                <a16:creationId xmlns:a16="http://schemas.microsoft.com/office/drawing/2014/main" id="{1E6D16A4-B216-4A4C-A5B1-A8B784A17336}"/>
              </a:ext>
            </a:extLst>
          </p:cNvPr>
          <p:cNvSpPr/>
          <p:nvPr/>
        </p:nvSpPr>
        <p:spPr>
          <a:xfrm>
            <a:off x="1078315" y="1280773"/>
            <a:ext cx="6751235" cy="874407"/>
          </a:xfrm>
          <a:prstGeom prst="rect">
            <a:avLst/>
          </a:prstGeom>
        </p:spPr>
        <p:txBody>
          <a:bodyPr vert="horz" wrap="square">
            <a:spAutoFit/>
          </a:bodyPr>
          <a:lstStyle/>
          <a:p>
            <a:pPr>
              <a:lnSpc>
                <a:spcPct val="150000"/>
              </a:lnSpc>
            </a:pPr>
            <a:r>
              <a:rPr lang="zh-CN" altLang="en-US" dirty="0">
                <a:solidFill>
                  <a:schemeClr val="tx1">
                    <a:lumMod val="75000"/>
                    <a:lumOff val="25000"/>
                  </a:schemeClr>
                </a:solidFill>
                <a:latin typeface="方正清刻本悦宋繁体" panose="02020200000000000000" pitchFamily="18" charset="-122"/>
                <a:ea typeface="方正清刻本悦宋繁体" panose="02020200000000000000" pitchFamily="18" charset="-122"/>
              </a:rPr>
              <a:t>涟漪波动的心间，总能听见静水流淌的声音，于年华，与走过。</a:t>
            </a:r>
            <a:endParaRPr lang="en-US" altLang="zh-CN" dirty="0">
              <a:solidFill>
                <a:schemeClr val="tx1">
                  <a:lumMod val="75000"/>
                  <a:lumOff val="25000"/>
                </a:schemeClr>
              </a:solidFill>
              <a:latin typeface="方正清刻本悦宋繁体" panose="02020200000000000000" pitchFamily="18" charset="-122"/>
              <a:ea typeface="方正清刻本悦宋繁体" panose="02020200000000000000" pitchFamily="18" charset="-122"/>
            </a:endParaRPr>
          </a:p>
          <a:p>
            <a:pPr>
              <a:lnSpc>
                <a:spcPct val="150000"/>
              </a:lnSpc>
            </a:pPr>
            <a:r>
              <a:rPr lang="zh-CN" altLang="en-US" dirty="0">
                <a:solidFill>
                  <a:schemeClr val="tx1">
                    <a:lumMod val="75000"/>
                    <a:lumOff val="25000"/>
                  </a:schemeClr>
                </a:solidFill>
                <a:latin typeface="方正清刻本悦宋繁体" panose="02020200000000000000" pitchFamily="18" charset="-122"/>
                <a:ea typeface="方正清刻本悦宋繁体" panose="02020200000000000000" pitchFamily="18" charset="-122"/>
              </a:rPr>
              <a:t>回首春秋一梦，何处道尽满凄凉？</a:t>
            </a:r>
          </a:p>
        </p:txBody>
      </p:sp>
      <p:pic>
        <p:nvPicPr>
          <p:cNvPr id="9" name="图片 8">
            <a:extLst>
              <a:ext uri="{FF2B5EF4-FFF2-40B4-BE49-F238E27FC236}">
                <a16:creationId xmlns:a16="http://schemas.microsoft.com/office/drawing/2014/main" id="{305C3046-8BA5-4301-9C2B-F6C09A8B09E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660" r="16660"/>
          <a:stretch/>
        </p:blipFill>
        <p:spPr>
          <a:xfrm>
            <a:off x="7927704" y="1512099"/>
            <a:ext cx="3632741" cy="3632741"/>
          </a:xfrm>
          <a:prstGeom prst="ellipse">
            <a:avLst/>
          </a:prstGeom>
        </p:spPr>
      </p:pic>
      <p:pic>
        <p:nvPicPr>
          <p:cNvPr id="11" name="图片 10">
            <a:extLst>
              <a:ext uri="{FF2B5EF4-FFF2-40B4-BE49-F238E27FC236}">
                <a16:creationId xmlns:a16="http://schemas.microsoft.com/office/drawing/2014/main" id="{6806D097-B6DE-49DB-9D6A-EB0308BC12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551" y="3343910"/>
            <a:ext cx="3525381" cy="2350254"/>
          </a:xfrm>
          <a:prstGeom prst="rect">
            <a:avLst/>
          </a:prstGeom>
        </p:spPr>
      </p:pic>
    </p:spTree>
    <p:extLst>
      <p:ext uri="{BB962C8B-B14F-4D97-AF65-F5344CB8AC3E}">
        <p14:creationId xmlns:p14="http://schemas.microsoft.com/office/powerpoint/2010/main" val="1476831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8DDECB1-E855-4E74-BFB3-47736F5C7583}"/>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229F6FAC-2A6A-4902-87B1-E93CBD385D8E}"/>
              </a:ext>
            </a:extLst>
          </p:cNvPr>
          <p:cNvSpPr/>
          <p:nvPr/>
        </p:nvSpPr>
        <p:spPr>
          <a:xfrm rot="18080159">
            <a:off x="-950441" y="5158260"/>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71AA4CCC-B4B4-460F-BA55-F05741EC2BFC}"/>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7DF65032-7DF4-4D48-B01A-ECE70F1950C1}"/>
              </a:ext>
            </a:extLst>
          </p:cNvPr>
          <p:cNvSpPr/>
          <p:nvPr/>
        </p:nvSpPr>
        <p:spPr>
          <a:xfrm>
            <a:off x="7114653" y="2176609"/>
            <a:ext cx="3139321" cy="2682578"/>
          </a:xfrm>
          <a:prstGeom prst="rect">
            <a:avLst/>
          </a:prstGeom>
        </p:spPr>
        <p:txBody>
          <a:bodyPr vert="eaVert" wrap="square">
            <a:spAutoFit/>
          </a:bodyPr>
          <a:lstStyle/>
          <a:p>
            <a:pPr>
              <a:lnSpc>
                <a:spcPct val="20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幸福的概念就是去建立，经营的理念就是付出，当有一天，生命里原本的东西，瞬间消失，面对着接受的姿态，才发现；一场末路繁华，从此形影孤单。</a:t>
            </a:r>
            <a:endParaRPr lang="zh-CN" altLang="en-US" sz="1600" dirty="0"/>
          </a:p>
        </p:txBody>
      </p:sp>
      <p:grpSp>
        <p:nvGrpSpPr>
          <p:cNvPr id="12" name="组合 11">
            <a:extLst>
              <a:ext uri="{FF2B5EF4-FFF2-40B4-BE49-F238E27FC236}">
                <a16:creationId xmlns:a16="http://schemas.microsoft.com/office/drawing/2014/main" id="{4047FB60-5D31-426D-9921-D57024C48080}"/>
              </a:ext>
            </a:extLst>
          </p:cNvPr>
          <p:cNvGrpSpPr/>
          <p:nvPr/>
        </p:nvGrpSpPr>
        <p:grpSpPr>
          <a:xfrm>
            <a:off x="1027643" y="1200380"/>
            <a:ext cx="4635038" cy="4635038"/>
            <a:chOff x="908828" y="641812"/>
            <a:chExt cx="5592836" cy="5592836"/>
          </a:xfrm>
        </p:grpSpPr>
        <p:grpSp>
          <p:nvGrpSpPr>
            <p:cNvPr id="11" name="组合 10">
              <a:extLst>
                <a:ext uri="{FF2B5EF4-FFF2-40B4-BE49-F238E27FC236}">
                  <a16:creationId xmlns:a16="http://schemas.microsoft.com/office/drawing/2014/main" id="{C5DF58B7-766D-455D-9915-49151B5BFC8D}"/>
                </a:ext>
              </a:extLst>
            </p:cNvPr>
            <p:cNvGrpSpPr/>
            <p:nvPr/>
          </p:nvGrpSpPr>
          <p:grpSpPr>
            <a:xfrm>
              <a:off x="908828" y="641812"/>
              <a:ext cx="5592836" cy="5592836"/>
              <a:chOff x="908828" y="641812"/>
              <a:chExt cx="5592836" cy="5592836"/>
            </a:xfrm>
          </p:grpSpPr>
          <p:sp>
            <p:nvSpPr>
              <p:cNvPr id="9" name="六边形 8">
                <a:extLst>
                  <a:ext uri="{FF2B5EF4-FFF2-40B4-BE49-F238E27FC236}">
                    <a16:creationId xmlns:a16="http://schemas.microsoft.com/office/drawing/2014/main" id="{4E5DE4C7-AC8E-44E0-836E-294DC6EE582B}"/>
                  </a:ext>
                </a:extLst>
              </p:cNvPr>
              <p:cNvSpPr/>
              <p:nvPr/>
            </p:nvSpPr>
            <p:spPr>
              <a:xfrm rot="3175541">
                <a:off x="778717" y="941443"/>
                <a:ext cx="5592836" cy="4993573"/>
              </a:xfrm>
              <a:prstGeom prst="hexagon">
                <a:avLst/>
              </a:prstGeom>
              <a:noFill/>
              <a:ln w="25400">
                <a:gradFill>
                  <a:gsLst>
                    <a:gs pos="0">
                      <a:srgbClr val="1A11BC"/>
                    </a:gs>
                    <a:gs pos="100000">
                      <a:srgbClr val="E33B4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a:extLst>
                  <a:ext uri="{FF2B5EF4-FFF2-40B4-BE49-F238E27FC236}">
                    <a16:creationId xmlns:a16="http://schemas.microsoft.com/office/drawing/2014/main" id="{BCB2BAF9-F843-4782-9BF7-8D733A861489}"/>
                  </a:ext>
                </a:extLst>
              </p:cNvPr>
              <p:cNvSpPr/>
              <p:nvPr/>
            </p:nvSpPr>
            <p:spPr>
              <a:xfrm rot="19808881">
                <a:off x="908828" y="899832"/>
                <a:ext cx="5592836" cy="4993573"/>
              </a:xfrm>
              <a:prstGeom prst="hexagon">
                <a:avLst/>
              </a:prstGeom>
              <a:gradFill>
                <a:gsLst>
                  <a:gs pos="0">
                    <a:srgbClr val="1A11BC"/>
                  </a:gs>
                  <a:gs pos="100000">
                    <a:srgbClr val="E33B4A"/>
                  </a:gs>
                </a:gsLst>
                <a:lin ang="5400000" scaled="1"/>
              </a:gradFill>
              <a:ln w="25400">
                <a:gradFill>
                  <a:gsLst>
                    <a:gs pos="0">
                      <a:srgbClr val="1A11BC"/>
                    </a:gs>
                    <a:gs pos="100000">
                      <a:srgbClr val="E33B4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六边形 7">
              <a:extLst>
                <a:ext uri="{FF2B5EF4-FFF2-40B4-BE49-F238E27FC236}">
                  <a16:creationId xmlns:a16="http://schemas.microsoft.com/office/drawing/2014/main" id="{DA2B2A66-E1DA-48BC-911E-DDE0EC671B64}"/>
                </a:ext>
              </a:extLst>
            </p:cNvPr>
            <p:cNvSpPr/>
            <p:nvPr/>
          </p:nvSpPr>
          <p:spPr>
            <a:xfrm>
              <a:off x="1192707" y="1230636"/>
              <a:ext cx="5025078" cy="4331964"/>
            </a:xfrm>
            <a:prstGeom prst="hexagon">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C1724579-A6AF-4BF9-A061-CA3996700F50}"/>
              </a:ext>
            </a:extLst>
          </p:cNvPr>
          <p:cNvSpPr/>
          <p:nvPr/>
        </p:nvSpPr>
        <p:spPr>
          <a:xfrm rot="18080159">
            <a:off x="10391914" y="861090"/>
            <a:ext cx="737279" cy="737279"/>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55ABFD1-608B-4243-AD13-4383E79C1337}"/>
              </a:ext>
            </a:extLst>
          </p:cNvPr>
          <p:cNvSpPr/>
          <p:nvPr/>
        </p:nvSpPr>
        <p:spPr>
          <a:xfrm rot="18080159">
            <a:off x="6468798" y="4927038"/>
            <a:ext cx="362651" cy="362651"/>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8369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EEE1BC-CB5E-4FD3-BA71-365752B813F7}"/>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C7E0B4F0-118A-41CC-BB2C-69A8EAF3E69F}"/>
              </a:ext>
            </a:extLst>
          </p:cNvPr>
          <p:cNvSpPr/>
          <p:nvPr/>
        </p:nvSpPr>
        <p:spPr>
          <a:xfrm rot="18080159">
            <a:off x="-950441" y="5158260"/>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093D8475-6761-4EA6-B7A6-6B74E526BB87}"/>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2001ABCF-C31E-413B-BF6C-CF7FF591549B}"/>
              </a:ext>
            </a:extLst>
          </p:cNvPr>
          <p:cNvSpPr txBox="1"/>
          <p:nvPr/>
        </p:nvSpPr>
        <p:spPr>
          <a:xfrm>
            <a:off x="4878700" y="3819906"/>
            <a:ext cx="5032147" cy="1787559"/>
          </a:xfrm>
          <a:prstGeom prst="rect">
            <a:avLst/>
          </a:prstGeom>
          <a:noFill/>
        </p:spPr>
        <p:txBody>
          <a:bodyPr vert="eaVert"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THE SILENT NIGHT, FLASHING WITH A SLIGHT HEART OF LIGHT, THE SURGING STREAM IS CONSTANTLY COMING, BECAUSE OF THE THOUGHTS. THE STREAKED GROTESQUENESS, KNOCKING THE SHADOW OF SADNESS AND SWAYING, THE DEEP SILENCE TREMBLED IN THE EMPTY ATRIUM. A CALM SORROW, DESTINED TO FOLLOW THE FRAGRANCE. NO ONE CAN UNDERSTAND THE PAIN THAT IS BURIED IN MY HEART. TRAVELING IN THE DEPTHS OF MEMORY, FEELING THE YOUTH OF THE TIME, IN THE LONG CORRIDOR OF THE PAST, HAS LONG BEEN OLD, SUCH AS FALLING FLOWERS WITH THE WIND, NO TRACE OF DEATH.</a:t>
            </a:r>
          </a:p>
        </p:txBody>
      </p:sp>
      <p:sp>
        <p:nvSpPr>
          <p:cNvPr id="6" name="文本框 5">
            <a:extLst>
              <a:ext uri="{FF2B5EF4-FFF2-40B4-BE49-F238E27FC236}">
                <a16:creationId xmlns:a16="http://schemas.microsoft.com/office/drawing/2014/main" id="{EA31A29A-C61E-4BAF-93E7-8EBCFB6FDEC5}"/>
              </a:ext>
            </a:extLst>
          </p:cNvPr>
          <p:cNvSpPr txBox="1"/>
          <p:nvPr/>
        </p:nvSpPr>
        <p:spPr>
          <a:xfrm>
            <a:off x="4555535" y="1352147"/>
            <a:ext cx="5355312" cy="2269724"/>
          </a:xfrm>
          <a:prstGeom prst="rect">
            <a:avLst/>
          </a:prstGeom>
          <a:noFill/>
        </p:spPr>
        <p:txBody>
          <a:bodyPr vert="eaVert"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沉默的黑夜，闪烁着微微心的灯火，涌动的川流不息，因念而起。斑斑驳驳的烦闷，敲斜着悲伤波动的影子，深沉的寂静在空空的心房里颤动。从容一份悲伤，注定暗香随动。那些埋葬在心里的疼，无人能懂。穿梭在记忆的深处，感受光阴给的青春，在往昔的长廊里，早已老去光阴，如落花随风，逝去无痕。</a:t>
            </a:r>
            <a:endParaRPr lang="en-US" altLang="zh-CN" sz="1600" dirty="0">
              <a:solidFill>
                <a:schemeClr val="tx1">
                  <a:lumMod val="75000"/>
                  <a:lumOff val="25000"/>
                </a:schemeClr>
              </a:solidFill>
              <a:latin typeface="方正准圆简体" panose="03000509000000000000" pitchFamily="65" charset="-122"/>
              <a:ea typeface="方正准圆简体" panose="03000509000000000000" pitchFamily="65" charset="-122"/>
            </a:endParaRPr>
          </a:p>
        </p:txBody>
      </p:sp>
      <p:pic>
        <p:nvPicPr>
          <p:cNvPr id="8" name="图片 7">
            <a:extLst>
              <a:ext uri="{FF2B5EF4-FFF2-40B4-BE49-F238E27FC236}">
                <a16:creationId xmlns:a16="http://schemas.microsoft.com/office/drawing/2014/main" id="{C614813D-18E8-47A7-8193-B528A687EE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329" r="17186"/>
          <a:stretch/>
        </p:blipFill>
        <p:spPr>
          <a:xfrm>
            <a:off x="1278771" y="482600"/>
            <a:ext cx="2743364" cy="6070600"/>
          </a:xfrm>
          <a:prstGeom prst="rect">
            <a:avLst/>
          </a:prstGeom>
        </p:spPr>
      </p:pic>
      <p:sp>
        <p:nvSpPr>
          <p:cNvPr id="9" name="椭圆 8">
            <a:extLst>
              <a:ext uri="{FF2B5EF4-FFF2-40B4-BE49-F238E27FC236}">
                <a16:creationId xmlns:a16="http://schemas.microsoft.com/office/drawing/2014/main" id="{3B7B16F1-FEC6-4FFB-AEFE-B4EEFCE64C88}"/>
              </a:ext>
            </a:extLst>
          </p:cNvPr>
          <p:cNvSpPr/>
          <p:nvPr/>
        </p:nvSpPr>
        <p:spPr>
          <a:xfrm rot="18080159">
            <a:off x="10228577" y="-67529"/>
            <a:ext cx="1786318" cy="1786318"/>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48DB560-A1E4-4FB9-9AC4-FBA07DD628CA}"/>
              </a:ext>
            </a:extLst>
          </p:cNvPr>
          <p:cNvSpPr/>
          <p:nvPr/>
        </p:nvSpPr>
        <p:spPr>
          <a:xfrm rot="18080159">
            <a:off x="10712777" y="2361151"/>
            <a:ext cx="357316" cy="357316"/>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D6EE2E6-A568-4D3C-AEB8-71678225FA66}"/>
              </a:ext>
            </a:extLst>
          </p:cNvPr>
          <p:cNvSpPr/>
          <p:nvPr/>
        </p:nvSpPr>
        <p:spPr>
          <a:xfrm rot="18080159">
            <a:off x="4381574" y="5779101"/>
            <a:ext cx="241743" cy="241743"/>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7416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C49416C-3C03-4B77-B1A4-45FDFD8FDC1E}"/>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a:extLst>
              <a:ext uri="{FF2B5EF4-FFF2-40B4-BE49-F238E27FC236}">
                <a16:creationId xmlns:a16="http://schemas.microsoft.com/office/drawing/2014/main" id="{17088C91-FC86-4545-9E41-1F982BC6D642}"/>
              </a:ext>
            </a:extLst>
          </p:cNvPr>
          <p:cNvSpPr txBox="1"/>
          <p:nvPr/>
        </p:nvSpPr>
        <p:spPr>
          <a:xfrm>
            <a:off x="4303804" y="3136217"/>
            <a:ext cx="1891823" cy="5386090"/>
          </a:xfrm>
          <a:prstGeom prst="rect">
            <a:avLst/>
          </a:prstGeom>
          <a:noFill/>
        </p:spPr>
        <p:txBody>
          <a:bodyPr wrap="square" rtlCol="0">
            <a:spAutoFit/>
          </a:bodyPr>
          <a:lstStyle/>
          <a:p>
            <a:r>
              <a:rPr lang="zh-CN" altLang="en-US" sz="34400" dirty="0">
                <a:solidFill>
                  <a:schemeClr val="bg1">
                    <a:alpha val="26000"/>
                  </a:schemeClr>
                </a:solidFill>
                <a:latin typeface="方正宋刻本秀楷简体" panose="02000000000000000000" pitchFamily="2" charset="-122"/>
                <a:ea typeface="方正宋刻本秀楷简体" panose="02000000000000000000" pitchFamily="2" charset="-122"/>
              </a:rPr>
              <a:t>扌</a:t>
            </a:r>
          </a:p>
        </p:txBody>
      </p:sp>
      <p:sp>
        <p:nvSpPr>
          <p:cNvPr id="2" name="文本框 1">
            <a:extLst>
              <a:ext uri="{FF2B5EF4-FFF2-40B4-BE49-F238E27FC236}">
                <a16:creationId xmlns:a16="http://schemas.microsoft.com/office/drawing/2014/main" id="{1BFB4452-6244-42C2-802B-0FEAE46E4D39}"/>
              </a:ext>
            </a:extLst>
          </p:cNvPr>
          <p:cNvSpPr txBox="1"/>
          <p:nvPr/>
        </p:nvSpPr>
        <p:spPr>
          <a:xfrm>
            <a:off x="2622474" y="-1255650"/>
            <a:ext cx="1891823" cy="5386090"/>
          </a:xfrm>
          <a:prstGeom prst="rect">
            <a:avLst/>
          </a:prstGeom>
          <a:noFill/>
        </p:spPr>
        <p:txBody>
          <a:bodyPr wrap="square" rtlCol="0">
            <a:spAutoFit/>
          </a:bodyPr>
          <a:lstStyle/>
          <a:p>
            <a:r>
              <a:rPr lang="zh-CN" altLang="en-US" sz="34400" dirty="0">
                <a:solidFill>
                  <a:schemeClr val="bg1">
                    <a:alpha val="26000"/>
                  </a:schemeClr>
                </a:solidFill>
                <a:latin typeface="方正宋刻本秀楷简体" panose="02000000000000000000" pitchFamily="2" charset="-122"/>
                <a:ea typeface="方正宋刻本秀楷简体" panose="02000000000000000000" pitchFamily="2" charset="-122"/>
              </a:rPr>
              <a:t>忄</a:t>
            </a:r>
          </a:p>
        </p:txBody>
      </p:sp>
      <p:sp>
        <p:nvSpPr>
          <p:cNvPr id="5" name="椭圆 4">
            <a:extLst>
              <a:ext uri="{FF2B5EF4-FFF2-40B4-BE49-F238E27FC236}">
                <a16:creationId xmlns:a16="http://schemas.microsoft.com/office/drawing/2014/main" id="{E0FF6329-084F-44FA-9E0A-4DFD53C59D07}"/>
              </a:ext>
            </a:extLst>
          </p:cNvPr>
          <p:cNvSpPr/>
          <p:nvPr/>
        </p:nvSpPr>
        <p:spPr>
          <a:xfrm rot="16200000">
            <a:off x="9971178" y="722467"/>
            <a:ext cx="1362483" cy="1362483"/>
          </a:xfrm>
          <a:prstGeom prst="ellipse">
            <a:avLst/>
          </a:prstGeom>
          <a:gradFill>
            <a:gsLst>
              <a:gs pos="0">
                <a:srgbClr val="035CF8"/>
              </a:gs>
              <a:gs pos="84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4EA5F08-AB1F-40D3-967A-B5DBFC2D34C2}"/>
              </a:ext>
            </a:extLst>
          </p:cNvPr>
          <p:cNvSpPr/>
          <p:nvPr/>
        </p:nvSpPr>
        <p:spPr>
          <a:xfrm rot="18080159">
            <a:off x="1217512" y="743886"/>
            <a:ext cx="871860" cy="871860"/>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1D168CF4-2A46-4C02-8553-B9D700E49A60}"/>
              </a:ext>
            </a:extLst>
          </p:cNvPr>
          <p:cNvSpPr/>
          <p:nvPr/>
        </p:nvSpPr>
        <p:spPr>
          <a:xfrm rot="16200000">
            <a:off x="-724195" y="3759335"/>
            <a:ext cx="2397455" cy="2397455"/>
          </a:xfrm>
          <a:prstGeom prst="ellipse">
            <a:avLst/>
          </a:prstGeom>
          <a:gradFill>
            <a:gsLst>
              <a:gs pos="0">
                <a:srgbClr val="035CF8"/>
              </a:gs>
              <a:gs pos="84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3E42A9F3-1D3E-49FD-BA8E-3CFAF9538E49}"/>
              </a:ext>
            </a:extLst>
          </p:cNvPr>
          <p:cNvGrpSpPr/>
          <p:nvPr/>
        </p:nvGrpSpPr>
        <p:grpSpPr>
          <a:xfrm>
            <a:off x="713764" y="1068239"/>
            <a:ext cx="681255" cy="223154"/>
            <a:chOff x="2407934" y="1009952"/>
            <a:chExt cx="990900" cy="324582"/>
          </a:xfrm>
        </p:grpSpPr>
        <p:sp>
          <p:nvSpPr>
            <p:cNvPr id="10" name="等腰三角形 9">
              <a:extLst>
                <a:ext uri="{FF2B5EF4-FFF2-40B4-BE49-F238E27FC236}">
                  <a16:creationId xmlns:a16="http://schemas.microsoft.com/office/drawing/2014/main" id="{F1982F94-C858-40C1-9D21-45339FBC07CF}"/>
                </a:ext>
              </a:extLst>
            </p:cNvPr>
            <p:cNvSpPr/>
            <p:nvPr/>
          </p:nvSpPr>
          <p:spPr>
            <a:xfrm rot="5400000">
              <a:off x="2385549" y="1032337"/>
              <a:ext cx="324582" cy="2798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8DAD7704-A07F-4EB8-9389-E77BE450AB24}"/>
                </a:ext>
              </a:extLst>
            </p:cNvPr>
            <p:cNvSpPr/>
            <p:nvPr/>
          </p:nvSpPr>
          <p:spPr>
            <a:xfrm rot="5400000">
              <a:off x="2741093" y="1032337"/>
              <a:ext cx="324582" cy="2798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924D0B00-28F3-444F-83B3-E2FFA243715F}"/>
                </a:ext>
              </a:extLst>
            </p:cNvPr>
            <p:cNvSpPr/>
            <p:nvPr/>
          </p:nvSpPr>
          <p:spPr>
            <a:xfrm rot="5400000">
              <a:off x="3096637" y="1032337"/>
              <a:ext cx="324582" cy="2798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E8A7D06F-78CE-4419-AFFF-FA2B62E942AD}"/>
              </a:ext>
            </a:extLst>
          </p:cNvPr>
          <p:cNvSpPr txBox="1"/>
          <p:nvPr/>
        </p:nvSpPr>
        <p:spPr>
          <a:xfrm rot="18886825">
            <a:off x="10608173" y="1473337"/>
            <a:ext cx="504867" cy="1015663"/>
          </a:xfrm>
          <a:prstGeom prst="rect">
            <a:avLst/>
          </a:prstGeom>
          <a:noFill/>
        </p:spPr>
        <p:txBody>
          <a:bodyPr wrap="square" rtlCol="0">
            <a:spAutoFit/>
          </a:bodyPr>
          <a:lstStyle/>
          <a:p>
            <a:r>
              <a:rPr lang="en-US" altLang="zh-CN" sz="6000" b="1" dirty="0">
                <a:solidFill>
                  <a:schemeClr val="bg1"/>
                </a:solidFill>
                <a:latin typeface="Tw Cen MT" panose="020B0602020104020603" pitchFamily="34" charset="0"/>
                <a:ea typeface="微软雅黑" panose="020B0503020204020204" pitchFamily="34" charset="-122"/>
              </a:rPr>
              <a:t>+</a:t>
            </a:r>
            <a:endParaRPr lang="zh-CN" altLang="en-US" sz="6000" b="1" dirty="0">
              <a:solidFill>
                <a:schemeClr val="bg1"/>
              </a:solidFill>
              <a:latin typeface="Tw Cen MT" panose="020B0602020104020603" pitchFamily="34" charset="0"/>
              <a:ea typeface="微软雅黑" panose="020B0503020204020204" pitchFamily="34" charset="-122"/>
            </a:endParaRPr>
          </a:p>
        </p:txBody>
      </p:sp>
      <p:grpSp>
        <p:nvGrpSpPr>
          <p:cNvPr id="106" name="组合 105">
            <a:extLst>
              <a:ext uri="{FF2B5EF4-FFF2-40B4-BE49-F238E27FC236}">
                <a16:creationId xmlns:a16="http://schemas.microsoft.com/office/drawing/2014/main" id="{0560B141-59CE-4F62-8F7A-F0149B27FE8E}"/>
              </a:ext>
            </a:extLst>
          </p:cNvPr>
          <p:cNvGrpSpPr/>
          <p:nvPr/>
        </p:nvGrpSpPr>
        <p:grpSpPr>
          <a:xfrm>
            <a:off x="2235199" y="5961381"/>
            <a:ext cx="2287374" cy="315852"/>
            <a:chOff x="2235199" y="5961381"/>
            <a:chExt cx="2027881" cy="291138"/>
          </a:xfrm>
        </p:grpSpPr>
        <p:sp>
          <p:nvSpPr>
            <p:cNvPr id="21" name="矩形 20">
              <a:extLst>
                <a:ext uri="{FF2B5EF4-FFF2-40B4-BE49-F238E27FC236}">
                  <a16:creationId xmlns:a16="http://schemas.microsoft.com/office/drawing/2014/main" id="{02A714A6-8599-48B3-9286-4C84EA015B6C}"/>
                </a:ext>
              </a:extLst>
            </p:cNvPr>
            <p:cNvSpPr/>
            <p:nvPr/>
          </p:nvSpPr>
          <p:spPr>
            <a:xfrm flipV="1">
              <a:off x="2235199"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4435AE2-6C80-49EE-9E10-0B87E694439E}"/>
                </a:ext>
              </a:extLst>
            </p:cNvPr>
            <p:cNvSpPr/>
            <p:nvPr/>
          </p:nvSpPr>
          <p:spPr>
            <a:xfrm flipV="1">
              <a:off x="2380033"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685A591-6C8B-4F3C-99A0-F6CEFDA6BABF}"/>
                </a:ext>
              </a:extLst>
            </p:cNvPr>
            <p:cNvSpPr/>
            <p:nvPr/>
          </p:nvSpPr>
          <p:spPr>
            <a:xfrm flipV="1">
              <a:off x="2524866"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DB20D1D9-982E-48DC-A577-6F8B26D7420F}"/>
                </a:ext>
              </a:extLst>
            </p:cNvPr>
            <p:cNvSpPr/>
            <p:nvPr/>
          </p:nvSpPr>
          <p:spPr>
            <a:xfrm flipV="1">
              <a:off x="2784940"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92A8410-1325-4AD9-A62B-8B3A35441C83}"/>
                </a:ext>
              </a:extLst>
            </p:cNvPr>
            <p:cNvSpPr/>
            <p:nvPr/>
          </p:nvSpPr>
          <p:spPr>
            <a:xfrm flipV="1">
              <a:off x="2929774"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D6DAA1A-ACEF-4A34-8344-DE1653523000}"/>
                </a:ext>
              </a:extLst>
            </p:cNvPr>
            <p:cNvSpPr/>
            <p:nvPr/>
          </p:nvSpPr>
          <p:spPr>
            <a:xfrm flipV="1">
              <a:off x="3074607"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01763650-AE6A-43CD-AB93-28B98AD438DA}"/>
                </a:ext>
              </a:extLst>
            </p:cNvPr>
            <p:cNvSpPr/>
            <p:nvPr/>
          </p:nvSpPr>
          <p:spPr>
            <a:xfrm flipV="1">
              <a:off x="3334680"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E14512FA-4300-44C1-B175-DBADF560CF0A}"/>
                </a:ext>
              </a:extLst>
            </p:cNvPr>
            <p:cNvSpPr/>
            <p:nvPr/>
          </p:nvSpPr>
          <p:spPr>
            <a:xfrm flipV="1">
              <a:off x="3479514"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95D29C23-8F3C-4695-8F9E-F4738AB66E31}"/>
                </a:ext>
              </a:extLst>
            </p:cNvPr>
            <p:cNvSpPr/>
            <p:nvPr/>
          </p:nvSpPr>
          <p:spPr>
            <a:xfrm flipV="1">
              <a:off x="3624347"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7B7E757-0B03-4EEC-8CDA-6A13F5CB5D40}"/>
                </a:ext>
              </a:extLst>
            </p:cNvPr>
            <p:cNvSpPr/>
            <p:nvPr/>
          </p:nvSpPr>
          <p:spPr>
            <a:xfrm flipV="1">
              <a:off x="3884419"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793EBDAC-2BC1-4831-AF16-3EFA121461AA}"/>
                </a:ext>
              </a:extLst>
            </p:cNvPr>
            <p:cNvSpPr/>
            <p:nvPr/>
          </p:nvSpPr>
          <p:spPr>
            <a:xfrm flipV="1">
              <a:off x="4029253"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2816AC52-DAE7-4459-8450-0601006EBB51}"/>
                </a:ext>
              </a:extLst>
            </p:cNvPr>
            <p:cNvSpPr/>
            <p:nvPr/>
          </p:nvSpPr>
          <p:spPr>
            <a:xfrm flipV="1">
              <a:off x="4174086" y="5961381"/>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B4928E8D-38CC-43B8-AACB-2742A53114A0}"/>
                </a:ext>
              </a:extLst>
            </p:cNvPr>
            <p:cNvSpPr/>
            <p:nvPr/>
          </p:nvSpPr>
          <p:spPr>
            <a:xfrm flipV="1">
              <a:off x="2235199"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5F3A73B6-22C1-4D71-BB54-1DAB363C5EFB}"/>
                </a:ext>
              </a:extLst>
            </p:cNvPr>
            <p:cNvSpPr/>
            <p:nvPr/>
          </p:nvSpPr>
          <p:spPr>
            <a:xfrm flipV="1">
              <a:off x="2380033"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3C231A0B-7389-4F20-AFDD-BBCF22247DF1}"/>
                </a:ext>
              </a:extLst>
            </p:cNvPr>
            <p:cNvSpPr/>
            <p:nvPr/>
          </p:nvSpPr>
          <p:spPr>
            <a:xfrm flipV="1">
              <a:off x="2524866"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0F6F96AA-CCBB-43CF-927F-4A4750A951AE}"/>
                </a:ext>
              </a:extLst>
            </p:cNvPr>
            <p:cNvSpPr/>
            <p:nvPr/>
          </p:nvSpPr>
          <p:spPr>
            <a:xfrm flipV="1">
              <a:off x="2784940"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B53AE986-B510-4E72-989D-62FF8C1B359D}"/>
                </a:ext>
              </a:extLst>
            </p:cNvPr>
            <p:cNvSpPr/>
            <p:nvPr/>
          </p:nvSpPr>
          <p:spPr>
            <a:xfrm flipV="1">
              <a:off x="2929774"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3EC392ED-ED71-4989-A5A7-4FFCFC8472DF}"/>
                </a:ext>
              </a:extLst>
            </p:cNvPr>
            <p:cNvSpPr/>
            <p:nvPr/>
          </p:nvSpPr>
          <p:spPr>
            <a:xfrm flipV="1">
              <a:off x="3074607"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E0556BEA-DC22-4CCE-B9E5-363A1F3623C7}"/>
                </a:ext>
              </a:extLst>
            </p:cNvPr>
            <p:cNvSpPr/>
            <p:nvPr/>
          </p:nvSpPr>
          <p:spPr>
            <a:xfrm flipV="1">
              <a:off x="3334680"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B0654E84-E87C-4B9F-B03A-4139BBC9FB82}"/>
                </a:ext>
              </a:extLst>
            </p:cNvPr>
            <p:cNvSpPr/>
            <p:nvPr/>
          </p:nvSpPr>
          <p:spPr>
            <a:xfrm flipV="1">
              <a:off x="3479514"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5C45E932-56CC-4A72-B631-42B3172C16AD}"/>
                </a:ext>
              </a:extLst>
            </p:cNvPr>
            <p:cNvSpPr/>
            <p:nvPr/>
          </p:nvSpPr>
          <p:spPr>
            <a:xfrm flipV="1">
              <a:off x="3624347"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E1AA7F41-1BA1-41AF-B0DB-72F7F333B943}"/>
                </a:ext>
              </a:extLst>
            </p:cNvPr>
            <p:cNvSpPr/>
            <p:nvPr/>
          </p:nvSpPr>
          <p:spPr>
            <a:xfrm flipV="1">
              <a:off x="3884419"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FE7B85F3-5BF5-4469-9512-D185F91A762F}"/>
                </a:ext>
              </a:extLst>
            </p:cNvPr>
            <p:cNvSpPr/>
            <p:nvPr/>
          </p:nvSpPr>
          <p:spPr>
            <a:xfrm flipV="1">
              <a:off x="4029253"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BA562F0A-EB80-41BC-B92B-0576014C298F}"/>
                </a:ext>
              </a:extLst>
            </p:cNvPr>
            <p:cNvSpPr/>
            <p:nvPr/>
          </p:nvSpPr>
          <p:spPr>
            <a:xfrm flipV="1">
              <a:off x="4174086" y="6084073"/>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27C6A04E-B9BC-4BB7-8B2F-A0C60AAC88D6}"/>
                </a:ext>
              </a:extLst>
            </p:cNvPr>
            <p:cNvSpPr/>
            <p:nvPr/>
          </p:nvSpPr>
          <p:spPr>
            <a:xfrm flipV="1">
              <a:off x="2235199"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0E371894-2875-45A5-AD27-10F8D9F59569}"/>
                </a:ext>
              </a:extLst>
            </p:cNvPr>
            <p:cNvSpPr/>
            <p:nvPr/>
          </p:nvSpPr>
          <p:spPr>
            <a:xfrm flipV="1">
              <a:off x="2380033"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F46B2F4E-4F11-487E-AD37-A143E48099CB}"/>
                </a:ext>
              </a:extLst>
            </p:cNvPr>
            <p:cNvSpPr/>
            <p:nvPr/>
          </p:nvSpPr>
          <p:spPr>
            <a:xfrm flipV="1">
              <a:off x="2524866"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ADB85234-3FE5-48E6-868E-57589FD40608}"/>
                </a:ext>
              </a:extLst>
            </p:cNvPr>
            <p:cNvSpPr/>
            <p:nvPr/>
          </p:nvSpPr>
          <p:spPr>
            <a:xfrm flipV="1">
              <a:off x="2784940"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55002F47-2DFB-46FD-9059-C28ACFB0C621}"/>
                </a:ext>
              </a:extLst>
            </p:cNvPr>
            <p:cNvSpPr/>
            <p:nvPr/>
          </p:nvSpPr>
          <p:spPr>
            <a:xfrm flipV="1">
              <a:off x="2929774"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37EDCA1C-EA72-4E8E-B24F-E1F0E67DB94A}"/>
                </a:ext>
              </a:extLst>
            </p:cNvPr>
            <p:cNvSpPr/>
            <p:nvPr/>
          </p:nvSpPr>
          <p:spPr>
            <a:xfrm flipV="1">
              <a:off x="3074607"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AD1CDDBF-0EEF-450E-B428-19B7BDA49A77}"/>
                </a:ext>
              </a:extLst>
            </p:cNvPr>
            <p:cNvSpPr/>
            <p:nvPr/>
          </p:nvSpPr>
          <p:spPr>
            <a:xfrm flipV="1">
              <a:off x="3334680"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62573468-3D9E-4EE0-92BD-2B780BE1F771}"/>
                </a:ext>
              </a:extLst>
            </p:cNvPr>
            <p:cNvSpPr/>
            <p:nvPr/>
          </p:nvSpPr>
          <p:spPr>
            <a:xfrm flipV="1">
              <a:off x="3479514"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2512A8BE-B84F-4FAE-9713-6815D0A96F8C}"/>
                </a:ext>
              </a:extLst>
            </p:cNvPr>
            <p:cNvSpPr/>
            <p:nvPr/>
          </p:nvSpPr>
          <p:spPr>
            <a:xfrm flipV="1">
              <a:off x="3624347"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0FB5D020-3224-4725-8C4D-8ED039BFD39F}"/>
                </a:ext>
              </a:extLst>
            </p:cNvPr>
            <p:cNvSpPr/>
            <p:nvPr/>
          </p:nvSpPr>
          <p:spPr>
            <a:xfrm flipV="1">
              <a:off x="3884419"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15029BC5-812F-4C1D-903B-C0BF61614157}"/>
                </a:ext>
              </a:extLst>
            </p:cNvPr>
            <p:cNvSpPr/>
            <p:nvPr/>
          </p:nvSpPr>
          <p:spPr>
            <a:xfrm flipV="1">
              <a:off x="4029253"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DFC60731-A963-4EBF-AF64-1C21271269E1}"/>
                </a:ext>
              </a:extLst>
            </p:cNvPr>
            <p:cNvSpPr/>
            <p:nvPr/>
          </p:nvSpPr>
          <p:spPr>
            <a:xfrm flipV="1">
              <a:off x="4174086" y="6206765"/>
              <a:ext cx="88994" cy="45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4" name="矩形: 圆角 113">
            <a:extLst>
              <a:ext uri="{FF2B5EF4-FFF2-40B4-BE49-F238E27FC236}">
                <a16:creationId xmlns:a16="http://schemas.microsoft.com/office/drawing/2014/main" id="{50506C82-3828-49F3-B448-9617EB152DCB}"/>
              </a:ext>
            </a:extLst>
          </p:cNvPr>
          <p:cNvSpPr/>
          <p:nvPr/>
        </p:nvSpPr>
        <p:spPr>
          <a:xfrm rot="2774341" flipH="1">
            <a:off x="7902651" y="4092198"/>
            <a:ext cx="353838" cy="2887577"/>
          </a:xfrm>
          <a:prstGeom prst="roundRect">
            <a:avLst>
              <a:gd name="adj" fmla="val 50000"/>
            </a:avLst>
          </a:prstGeom>
          <a:gradFill>
            <a:gsLst>
              <a:gs pos="0">
                <a:srgbClr val="E33B4A"/>
              </a:gs>
              <a:gs pos="84000">
                <a:srgbClr val="1A11BC"/>
              </a:gs>
            </a:gsLst>
            <a:lin ang="5400000" scaled="1"/>
          </a:gradFill>
          <a:ln>
            <a:noFill/>
          </a:ln>
          <a:effectLst>
            <a:outerShdw blurRad="635000" sx="90000" sy="90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圆角 112">
            <a:extLst>
              <a:ext uri="{FF2B5EF4-FFF2-40B4-BE49-F238E27FC236}">
                <a16:creationId xmlns:a16="http://schemas.microsoft.com/office/drawing/2014/main" id="{C33DA77B-C193-4F79-96B0-1C4077CAA700}"/>
              </a:ext>
            </a:extLst>
          </p:cNvPr>
          <p:cNvSpPr/>
          <p:nvPr/>
        </p:nvSpPr>
        <p:spPr>
          <a:xfrm rot="2774341">
            <a:off x="2548522" y="3988578"/>
            <a:ext cx="174839" cy="1386657"/>
          </a:xfrm>
          <a:prstGeom prst="roundRect">
            <a:avLst>
              <a:gd name="adj" fmla="val 50000"/>
            </a:avLst>
          </a:prstGeom>
          <a:gradFill>
            <a:gsLst>
              <a:gs pos="100000">
                <a:srgbClr val="E33B4A"/>
              </a:gs>
              <a:gs pos="0">
                <a:srgbClr val="035CF8"/>
              </a:gs>
            </a:gsLst>
            <a:lin ang="5400000" scaled="1"/>
          </a:gradFill>
          <a:ln>
            <a:noFill/>
          </a:ln>
          <a:effectLst>
            <a:outerShdw blurRad="635000" sx="90000" sy="90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圆角 114">
            <a:extLst>
              <a:ext uri="{FF2B5EF4-FFF2-40B4-BE49-F238E27FC236}">
                <a16:creationId xmlns:a16="http://schemas.microsoft.com/office/drawing/2014/main" id="{B46F13D6-E605-4488-B71C-10C75ABA5260}"/>
              </a:ext>
            </a:extLst>
          </p:cNvPr>
          <p:cNvSpPr/>
          <p:nvPr/>
        </p:nvSpPr>
        <p:spPr>
          <a:xfrm rot="2774341">
            <a:off x="7207542" y="1087269"/>
            <a:ext cx="226845" cy="1386657"/>
          </a:xfrm>
          <a:prstGeom prst="roundRect">
            <a:avLst>
              <a:gd name="adj" fmla="val 50000"/>
            </a:avLst>
          </a:prstGeom>
          <a:gradFill>
            <a:gsLst>
              <a:gs pos="0">
                <a:srgbClr val="E33B4A"/>
              </a:gs>
              <a:gs pos="100000">
                <a:srgbClr val="1A11BC"/>
              </a:gs>
            </a:gsLst>
            <a:lin ang="5400000" scaled="1"/>
          </a:gradFill>
          <a:ln>
            <a:noFill/>
          </a:ln>
          <a:effectLst>
            <a:outerShdw blurRad="635000" sx="90000" sy="90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AF85B2C2-E343-4317-9D76-17DFAF93BD14}"/>
              </a:ext>
            </a:extLst>
          </p:cNvPr>
          <p:cNvSpPr txBox="1"/>
          <p:nvPr/>
        </p:nvSpPr>
        <p:spPr>
          <a:xfrm>
            <a:off x="4329990" y="2425958"/>
            <a:ext cx="5239536" cy="369332"/>
          </a:xfrm>
          <a:prstGeom prst="rect">
            <a:avLst/>
          </a:prstGeom>
          <a:noFill/>
        </p:spPr>
        <p:txBody>
          <a:bodyPr wrap="square" rtlCol="0">
            <a:spAutoFit/>
          </a:bodyPr>
          <a:lstStyle/>
          <a:p>
            <a:pPr algn="dist"/>
            <a:r>
              <a:rPr lang="en-US" altLang="zh-CN"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CHERISH THE FLOWERS,LOOKING BACK AS BEFORE.</a:t>
            </a:r>
            <a:endParaRPr lang="zh-CN" altLang="en-US" dirty="0">
              <a:solidFill>
                <a:schemeClr val="bg1"/>
              </a:solidFill>
              <a:latin typeface="Microsoft Himalaya" panose="01010100010101010101" pitchFamily="2" charset="0"/>
              <a:cs typeface="Microsoft Himalaya" panose="01010100010101010101" pitchFamily="2" charset="0"/>
            </a:endParaRPr>
          </a:p>
        </p:txBody>
      </p:sp>
      <p:cxnSp>
        <p:nvCxnSpPr>
          <p:cNvPr id="118" name="直接连接符 117">
            <a:extLst>
              <a:ext uri="{FF2B5EF4-FFF2-40B4-BE49-F238E27FC236}">
                <a16:creationId xmlns:a16="http://schemas.microsoft.com/office/drawing/2014/main" id="{AEFE5CBF-ED59-4FC8-887C-1CAD9BF3E2A9}"/>
              </a:ext>
            </a:extLst>
          </p:cNvPr>
          <p:cNvCxnSpPr>
            <a:cxnSpLocks/>
          </p:cNvCxnSpPr>
          <p:nvPr/>
        </p:nvCxnSpPr>
        <p:spPr>
          <a:xfrm>
            <a:off x="2082857" y="2565130"/>
            <a:ext cx="12608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88D92B48-9376-4AA0-9EC6-1EF4D8A6A98D}"/>
              </a:ext>
            </a:extLst>
          </p:cNvPr>
          <p:cNvCxnSpPr>
            <a:cxnSpLocks/>
          </p:cNvCxnSpPr>
          <p:nvPr/>
        </p:nvCxnSpPr>
        <p:spPr>
          <a:xfrm>
            <a:off x="8763899" y="2983457"/>
            <a:ext cx="0" cy="1236842"/>
          </a:xfrm>
          <a:prstGeom prst="line">
            <a:avLst/>
          </a:prstGeom>
          <a:ln w="38100">
            <a:solidFill>
              <a:srgbClr val="1A11BC"/>
            </a:solidFill>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62755B8C-70FB-494C-9743-6BE62D63C6C3}"/>
              </a:ext>
            </a:extLst>
          </p:cNvPr>
          <p:cNvSpPr txBox="1"/>
          <p:nvPr/>
        </p:nvSpPr>
        <p:spPr>
          <a:xfrm>
            <a:off x="10026444" y="-227129"/>
            <a:ext cx="1891823" cy="5386090"/>
          </a:xfrm>
          <a:prstGeom prst="rect">
            <a:avLst/>
          </a:prstGeom>
          <a:noFill/>
        </p:spPr>
        <p:txBody>
          <a:bodyPr wrap="square" rtlCol="0">
            <a:spAutoFit/>
          </a:bodyPr>
          <a:lstStyle/>
          <a:p>
            <a:r>
              <a:rPr lang="zh-CN" altLang="en-US" sz="34400" dirty="0">
                <a:solidFill>
                  <a:schemeClr val="bg1">
                    <a:alpha val="26000"/>
                  </a:schemeClr>
                </a:solidFill>
                <a:latin typeface="方正宋刻本秀楷简体" panose="02000000000000000000" pitchFamily="2" charset="-122"/>
                <a:ea typeface="方正宋刻本秀楷简体" panose="02000000000000000000" pitchFamily="2" charset="-122"/>
              </a:rPr>
              <a:t>纟</a:t>
            </a:r>
          </a:p>
        </p:txBody>
      </p:sp>
      <p:sp>
        <p:nvSpPr>
          <p:cNvPr id="6" name="椭圆 5">
            <a:extLst>
              <a:ext uri="{FF2B5EF4-FFF2-40B4-BE49-F238E27FC236}">
                <a16:creationId xmlns:a16="http://schemas.microsoft.com/office/drawing/2014/main" id="{8A93E129-3F55-4DC0-B05C-0B1267C3ACA4}"/>
              </a:ext>
            </a:extLst>
          </p:cNvPr>
          <p:cNvSpPr/>
          <p:nvPr/>
        </p:nvSpPr>
        <p:spPr>
          <a:xfrm rot="18080159">
            <a:off x="10293178" y="4675739"/>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E73B449C-0ABC-4B5F-A276-64FC261AA11E}"/>
              </a:ext>
            </a:extLst>
          </p:cNvPr>
          <p:cNvSpPr txBox="1"/>
          <p:nvPr/>
        </p:nvSpPr>
        <p:spPr>
          <a:xfrm>
            <a:off x="-1983148" y="2003751"/>
            <a:ext cx="1891823" cy="5386090"/>
          </a:xfrm>
          <a:prstGeom prst="rect">
            <a:avLst/>
          </a:prstGeom>
          <a:noFill/>
        </p:spPr>
        <p:txBody>
          <a:bodyPr wrap="square" rtlCol="0">
            <a:spAutoFit/>
          </a:bodyPr>
          <a:lstStyle/>
          <a:p>
            <a:r>
              <a:rPr lang="zh-CN" altLang="en-US" sz="34400" dirty="0">
                <a:solidFill>
                  <a:schemeClr val="bg1">
                    <a:alpha val="26000"/>
                  </a:schemeClr>
                </a:solidFill>
                <a:latin typeface="方正宋刻本秀楷简体" panose="02000000000000000000" pitchFamily="2" charset="-122"/>
                <a:ea typeface="方正宋刻本秀楷简体" panose="02000000000000000000" pitchFamily="2" charset="-122"/>
              </a:rPr>
              <a:t>彳</a:t>
            </a:r>
          </a:p>
        </p:txBody>
      </p:sp>
      <p:sp>
        <p:nvSpPr>
          <p:cNvPr id="3" name="文本框 2">
            <a:extLst>
              <a:ext uri="{FF2B5EF4-FFF2-40B4-BE49-F238E27FC236}">
                <a16:creationId xmlns:a16="http://schemas.microsoft.com/office/drawing/2014/main" id="{5C4729E4-8166-4E22-BF3D-09FF2CCA6BBB}"/>
              </a:ext>
            </a:extLst>
          </p:cNvPr>
          <p:cNvSpPr txBox="1"/>
          <p:nvPr/>
        </p:nvSpPr>
        <p:spPr>
          <a:xfrm>
            <a:off x="2635326" y="2971037"/>
            <a:ext cx="6681299" cy="1200329"/>
          </a:xfrm>
          <a:prstGeom prst="rect">
            <a:avLst/>
          </a:prstGeom>
          <a:solidFill>
            <a:schemeClr val="bg1"/>
          </a:solidFill>
        </p:spPr>
        <p:txBody>
          <a:bodyPr wrap="square" rtlCol="0">
            <a:spAutoFit/>
          </a:bodyPr>
          <a:lstStyle/>
          <a:p>
            <a:r>
              <a:rPr lang="en-US" altLang="zh-CN" sz="7200" dirty="0">
                <a:solidFill>
                  <a:srgbClr val="1A11BC"/>
                </a:solidFill>
                <a:latin typeface="Tw Cen MT" panose="020B0602020104020603" pitchFamily="34" charset="0"/>
              </a:rPr>
              <a:t>THANKS YOU</a:t>
            </a:r>
            <a:endParaRPr lang="zh-CN" altLang="en-US" sz="7200" dirty="0">
              <a:solidFill>
                <a:srgbClr val="1A11BC"/>
              </a:solidFill>
              <a:latin typeface="Tw Cen MT" panose="020B0602020104020603" pitchFamily="34" charset="0"/>
            </a:endParaRPr>
          </a:p>
        </p:txBody>
      </p:sp>
      <p:sp>
        <p:nvSpPr>
          <p:cNvPr id="119" name="矩形 118">
            <a:extLst>
              <a:ext uri="{FF2B5EF4-FFF2-40B4-BE49-F238E27FC236}">
                <a16:creationId xmlns:a16="http://schemas.microsoft.com/office/drawing/2014/main" id="{8A0B2FB8-EAF7-4983-867B-19EA4204A829}"/>
              </a:ext>
            </a:extLst>
          </p:cNvPr>
          <p:cNvSpPr/>
          <p:nvPr/>
        </p:nvSpPr>
        <p:spPr>
          <a:xfrm>
            <a:off x="8302947" y="2823476"/>
            <a:ext cx="1744914" cy="1446550"/>
          </a:xfrm>
          <a:prstGeom prst="rect">
            <a:avLst/>
          </a:prstGeom>
        </p:spPr>
        <p:txBody>
          <a:bodyPr wrap="square">
            <a:spAutoFit/>
          </a:bodyPr>
          <a:lstStyle/>
          <a:p>
            <a:r>
              <a:rPr lang="zh-CN" altLang="en-US" sz="4400" dirty="0">
                <a:solidFill>
                  <a:srgbClr val="0F0F0F"/>
                </a:solidFill>
                <a:latin typeface="方正清刻本悦宋简体" panose="02000000000000000000" pitchFamily="2" charset="-122"/>
                <a:ea typeface="方正清刻本悦宋简体" panose="02000000000000000000" pitchFamily="2" charset="-122"/>
              </a:rPr>
              <a:t>回首往昔</a:t>
            </a:r>
            <a:endParaRPr lang="zh-CN" altLang="en-US" sz="4400" dirty="0">
              <a:latin typeface="方正清刻本悦宋简体" panose="02000000000000000000" pitchFamily="2" charset="-122"/>
              <a:ea typeface="方正清刻本悦宋简体" panose="02000000000000000000" pitchFamily="2" charset="-122"/>
            </a:endParaRPr>
          </a:p>
        </p:txBody>
      </p:sp>
      <p:sp>
        <p:nvSpPr>
          <p:cNvPr id="120" name="椭圆 119">
            <a:extLst>
              <a:ext uri="{FF2B5EF4-FFF2-40B4-BE49-F238E27FC236}">
                <a16:creationId xmlns:a16="http://schemas.microsoft.com/office/drawing/2014/main" id="{E6652F81-7C74-4485-84A5-9520F467FE0D}"/>
              </a:ext>
            </a:extLst>
          </p:cNvPr>
          <p:cNvSpPr/>
          <p:nvPr/>
        </p:nvSpPr>
        <p:spPr>
          <a:xfrm>
            <a:off x="8170406" y="3811245"/>
            <a:ext cx="458781" cy="458781"/>
          </a:xfrm>
          <a:prstGeom prst="ellipse">
            <a:avLst/>
          </a:prstGeom>
          <a:noFill/>
          <a:ln w="28575">
            <a:solidFill>
              <a:srgbClr val="E33B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1BBD11EA-588D-436F-B7DC-46AD12C158C0}"/>
              </a:ext>
            </a:extLst>
          </p:cNvPr>
          <p:cNvSpPr/>
          <p:nvPr/>
        </p:nvSpPr>
        <p:spPr>
          <a:xfrm>
            <a:off x="1305090" y="3136217"/>
            <a:ext cx="1397343" cy="856791"/>
          </a:xfrm>
          <a:prstGeom prst="rect">
            <a:avLst/>
          </a:prstGeom>
          <a:gradFill>
            <a:gsLst>
              <a:gs pos="0">
                <a:srgbClr val="E33B4A"/>
              </a:gs>
              <a:gs pos="88000">
                <a:srgbClr val="1A11B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a:extLst>
              <a:ext uri="{FF2B5EF4-FFF2-40B4-BE49-F238E27FC236}">
                <a16:creationId xmlns:a16="http://schemas.microsoft.com/office/drawing/2014/main" id="{1EAAF192-A3F2-4AC9-AF8E-9E725B8B1116}"/>
              </a:ext>
            </a:extLst>
          </p:cNvPr>
          <p:cNvSpPr txBox="1"/>
          <p:nvPr/>
        </p:nvSpPr>
        <p:spPr>
          <a:xfrm>
            <a:off x="1250804" y="3147154"/>
            <a:ext cx="1330236" cy="707886"/>
          </a:xfrm>
          <a:prstGeom prst="rect">
            <a:avLst/>
          </a:prstGeom>
          <a:noFill/>
        </p:spPr>
        <p:txBody>
          <a:bodyPr wrap="none" rtlCol="0">
            <a:spAutoFit/>
          </a:bodyPr>
          <a:lstStyle/>
          <a:p>
            <a:r>
              <a:rPr lang="en-US" altLang="zh-CN" sz="4000" dirty="0" smtClean="0">
                <a:solidFill>
                  <a:schemeClr val="bg1"/>
                </a:solidFill>
                <a:latin typeface="ADAM.CG PRO" pitchFamily="50" charset="0"/>
              </a:rPr>
              <a:t>2028</a:t>
            </a:r>
            <a:endParaRPr lang="zh-CN" altLang="en-US" sz="4000" dirty="0">
              <a:solidFill>
                <a:schemeClr val="bg1"/>
              </a:solidFill>
              <a:latin typeface="ADAM.CG PRO" pitchFamily="50" charset="0"/>
            </a:endParaRPr>
          </a:p>
        </p:txBody>
      </p:sp>
    </p:spTree>
    <p:extLst>
      <p:ext uri="{BB962C8B-B14F-4D97-AF65-F5344CB8AC3E}">
        <p14:creationId xmlns:p14="http://schemas.microsoft.com/office/powerpoint/2010/main" val="2883955748"/>
      </p:ext>
    </p:extLst>
  </p:cSld>
  <p:clrMapOvr>
    <a:masterClrMapping/>
  </p:clrMapOvr>
  <mc:AlternateContent xmlns:mc="http://schemas.openxmlformats.org/markup-compatibility/2006" xmlns:p14="http://schemas.microsoft.com/office/powerpoint/2010/main">
    <mc:Choice Requires="p14">
      <p:transition spd="slow" p14:dur="2000" advTm="0">
        <p14:vortex dir="r"/>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237A2-7FC5-45B4-96E9-D2126FBA0A96}"/>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2A0D78DA-EFD8-4033-8705-075CBB701BDF}"/>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50FD794D-BA37-48FB-8104-051285E57337}"/>
              </a:ext>
            </a:extLst>
          </p:cNvPr>
          <p:cNvSpPr/>
          <p:nvPr/>
        </p:nvSpPr>
        <p:spPr>
          <a:xfrm>
            <a:off x="533400" y="482600"/>
            <a:ext cx="11125200" cy="6070600"/>
          </a:xfrm>
          <a:prstGeom prst="roundRect">
            <a:avLst>
              <a:gd name="adj" fmla="val 57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AF2B9C33-4267-459D-8A6B-CFC8A2E739C3}"/>
              </a:ext>
            </a:extLst>
          </p:cNvPr>
          <p:cNvSpPr/>
          <p:nvPr/>
        </p:nvSpPr>
        <p:spPr>
          <a:xfrm rot="7048322">
            <a:off x="-665328" y="5134542"/>
            <a:ext cx="2397455" cy="2397455"/>
          </a:xfrm>
          <a:prstGeom prst="ellipse">
            <a:avLst/>
          </a:prstGeom>
          <a:gradFill>
            <a:gsLst>
              <a:gs pos="0">
                <a:srgbClr val="035CF8"/>
              </a:gs>
              <a:gs pos="84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8F1079B0-AD6F-4CFD-ACAB-F82C144195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6314" y="482600"/>
            <a:ext cx="3255324" cy="4914900"/>
          </a:xfrm>
          <a:prstGeom prst="rect">
            <a:avLst/>
          </a:prstGeom>
        </p:spPr>
      </p:pic>
      <p:sp>
        <p:nvSpPr>
          <p:cNvPr id="28" name="文本框 27">
            <a:extLst>
              <a:ext uri="{FF2B5EF4-FFF2-40B4-BE49-F238E27FC236}">
                <a16:creationId xmlns:a16="http://schemas.microsoft.com/office/drawing/2014/main" id="{0A2C3DF6-B34A-4F39-849C-208755FBB6D8}"/>
              </a:ext>
            </a:extLst>
          </p:cNvPr>
          <p:cNvSpPr txBox="1"/>
          <p:nvPr/>
        </p:nvSpPr>
        <p:spPr>
          <a:xfrm>
            <a:off x="1291267" y="2253347"/>
            <a:ext cx="5317181" cy="1531060"/>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酝酿着心碎的声音，行无数高山涉水，走又一世沧桑成道。何时不喜欢这种满心追逐的？无数次，当心累了，站在空旷的天空下，寻找还能栖息的感觉，可不知；那颗怦动的心，就像在风雨中淋湿过似得。</a:t>
            </a:r>
          </a:p>
        </p:txBody>
      </p:sp>
      <p:sp>
        <p:nvSpPr>
          <p:cNvPr id="33" name="文本框 32">
            <a:extLst>
              <a:ext uri="{FF2B5EF4-FFF2-40B4-BE49-F238E27FC236}">
                <a16:creationId xmlns:a16="http://schemas.microsoft.com/office/drawing/2014/main" id="{707E8641-271E-445E-BA9B-61B314B22DD7}"/>
              </a:ext>
            </a:extLst>
          </p:cNvPr>
          <p:cNvSpPr txBox="1"/>
          <p:nvPr/>
        </p:nvSpPr>
        <p:spPr>
          <a:xfrm>
            <a:off x="1291267" y="3958381"/>
            <a:ext cx="5317181" cy="1222322"/>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THE BREATH OF AUGUST, BREWING THE HEARTBREAKING VOICE, WADING THROUGH COUNTLESS MOUNTAINS AND SORROWS. WHEN DO YOU NOT LIKE THIS KIND OF CHASE? COUNTLESS TIMES, WHEN YOU ARE TIRED, STANDING UNDER THE OPEN SKY, LOOKING FOR THE FEELING OF BEING ABLE TO PERCH, BUT I DON’T KNOW; THE SWAYING HEART IS LIKE GETTING WET IN THE WIND AND RAIN.</a:t>
            </a:r>
          </a:p>
        </p:txBody>
      </p:sp>
      <p:pic>
        <p:nvPicPr>
          <p:cNvPr id="32" name="图片 31">
            <a:extLst>
              <a:ext uri="{FF2B5EF4-FFF2-40B4-BE49-F238E27FC236}">
                <a16:creationId xmlns:a16="http://schemas.microsoft.com/office/drawing/2014/main" id="{75BCE4FB-8B1A-4D2F-84E7-71CC1CC445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703" y="785943"/>
            <a:ext cx="1423492" cy="1095140"/>
          </a:xfrm>
          <a:prstGeom prst="rect">
            <a:avLst/>
          </a:prstGeom>
        </p:spPr>
      </p:pic>
    </p:spTree>
    <p:extLst>
      <p:ext uri="{BB962C8B-B14F-4D97-AF65-F5344CB8AC3E}">
        <p14:creationId xmlns:p14="http://schemas.microsoft.com/office/powerpoint/2010/main" val="2848641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237A2-7FC5-45B4-96E9-D2126FBA0A96}"/>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2A0D78DA-EFD8-4033-8705-075CBB701BDF}"/>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50FD794D-BA37-48FB-8104-051285E57337}"/>
              </a:ext>
            </a:extLst>
          </p:cNvPr>
          <p:cNvSpPr/>
          <p:nvPr/>
        </p:nvSpPr>
        <p:spPr>
          <a:xfrm>
            <a:off x="533400" y="482600"/>
            <a:ext cx="11125200" cy="6070600"/>
          </a:xfrm>
          <a:prstGeom prst="roundRect">
            <a:avLst>
              <a:gd name="adj" fmla="val 57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AF2B9C33-4267-459D-8A6B-CFC8A2E739C3}"/>
              </a:ext>
            </a:extLst>
          </p:cNvPr>
          <p:cNvSpPr/>
          <p:nvPr/>
        </p:nvSpPr>
        <p:spPr>
          <a:xfrm rot="7048322">
            <a:off x="-665328" y="5134542"/>
            <a:ext cx="2397455" cy="2397455"/>
          </a:xfrm>
          <a:prstGeom prst="ellipse">
            <a:avLst/>
          </a:prstGeom>
          <a:gradFill>
            <a:gsLst>
              <a:gs pos="0">
                <a:srgbClr val="035CF8"/>
              </a:gs>
              <a:gs pos="84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0A2C3DF6-B34A-4F39-849C-208755FBB6D8}"/>
              </a:ext>
            </a:extLst>
          </p:cNvPr>
          <p:cNvSpPr txBox="1"/>
          <p:nvPr/>
        </p:nvSpPr>
        <p:spPr>
          <a:xfrm>
            <a:off x="5627511" y="1699667"/>
            <a:ext cx="5317181" cy="1900392"/>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悲伤灌溉了心事的行囊，无数次穿越在寻找的旅途里，随着漂泊的心，带上还未起飞的梦儿，追逐在风景里的驿站。有一个地方，我无数次路过，可怎么也靠不近；有一个人，我用尽所有的爱，可怎么也爱不到，原来；人生莫过于失去和珍惜。</a:t>
            </a:r>
          </a:p>
        </p:txBody>
      </p:sp>
      <p:sp>
        <p:nvSpPr>
          <p:cNvPr id="33" name="文本框 32">
            <a:extLst>
              <a:ext uri="{FF2B5EF4-FFF2-40B4-BE49-F238E27FC236}">
                <a16:creationId xmlns:a16="http://schemas.microsoft.com/office/drawing/2014/main" id="{707E8641-271E-445E-BA9B-61B314B22DD7}"/>
              </a:ext>
            </a:extLst>
          </p:cNvPr>
          <p:cNvSpPr txBox="1"/>
          <p:nvPr/>
        </p:nvSpPr>
        <p:spPr>
          <a:xfrm>
            <a:off x="5627511" y="4361972"/>
            <a:ext cx="5317181" cy="1222322"/>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SADNESS IRRIGATED THE SACS OF THE MIND, AND CROSSED THE SEARCH FOR THE COUNTLESS TIMES, WITH THE DRIFTING HEART, CARRYING THE DREAM THAT HAD NOT YET TAKEN OFF, CHASING THE STATION IN THE LANDSCAPE. THERE IS A PLACE WHERE I HAVE PASSED BY COUNTLESS TIMES, BUT I CAN'T RELY ON IT. THERE IS ONE PERSON, I USE ALL MY LOVE, BUT I CAN'T LOVE IT. IT TURNS OUT THAT LIFE IS NOTHING MORE THAN LOSS AND CHERISH.</a:t>
            </a:r>
          </a:p>
        </p:txBody>
      </p:sp>
      <p:pic>
        <p:nvPicPr>
          <p:cNvPr id="5" name="图片 4">
            <a:extLst>
              <a:ext uri="{FF2B5EF4-FFF2-40B4-BE49-F238E27FC236}">
                <a16:creationId xmlns:a16="http://schemas.microsoft.com/office/drawing/2014/main" id="{4FEFC745-0220-4B9B-9A01-8B52709AE6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8442" y="1257622"/>
            <a:ext cx="3345162" cy="2239323"/>
          </a:xfrm>
          <a:prstGeom prst="rect">
            <a:avLst/>
          </a:prstGeom>
        </p:spPr>
      </p:pic>
      <p:pic>
        <p:nvPicPr>
          <p:cNvPr id="7" name="图片 6">
            <a:extLst>
              <a:ext uri="{FF2B5EF4-FFF2-40B4-BE49-F238E27FC236}">
                <a16:creationId xmlns:a16="http://schemas.microsoft.com/office/drawing/2014/main" id="{72BDA2BD-C627-49A5-9E7A-F93F43726B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8443" y="3701281"/>
            <a:ext cx="3345162" cy="2230108"/>
          </a:xfrm>
          <a:prstGeom prst="rect">
            <a:avLst/>
          </a:prstGeom>
        </p:spPr>
      </p:pic>
      <p:cxnSp>
        <p:nvCxnSpPr>
          <p:cNvPr id="9" name="直接连接符 8">
            <a:extLst>
              <a:ext uri="{FF2B5EF4-FFF2-40B4-BE49-F238E27FC236}">
                <a16:creationId xmlns:a16="http://schemas.microsoft.com/office/drawing/2014/main" id="{3D11DCD2-6768-4B96-B6C4-72B03388F449}"/>
              </a:ext>
            </a:extLst>
          </p:cNvPr>
          <p:cNvCxnSpPr/>
          <p:nvPr/>
        </p:nvCxnSpPr>
        <p:spPr>
          <a:xfrm>
            <a:off x="5627511" y="3934691"/>
            <a:ext cx="5317181" cy="0"/>
          </a:xfrm>
          <a:prstGeom prst="line">
            <a:avLst/>
          </a:prstGeom>
          <a:ln w="57150">
            <a:gradFill flip="none" rotWithShape="1">
              <a:gsLst>
                <a:gs pos="0">
                  <a:srgbClr val="1A11BC"/>
                </a:gs>
                <a:gs pos="100000">
                  <a:srgbClr val="E33B4A"/>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871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237A2-7FC5-45B4-96E9-D2126FBA0A96}"/>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2A0D78DA-EFD8-4033-8705-075CBB701BDF}"/>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50FD794D-BA37-48FB-8104-051285E57337}"/>
              </a:ext>
            </a:extLst>
          </p:cNvPr>
          <p:cNvSpPr/>
          <p:nvPr/>
        </p:nvSpPr>
        <p:spPr>
          <a:xfrm>
            <a:off x="533400" y="482600"/>
            <a:ext cx="11125200" cy="6070600"/>
          </a:xfrm>
          <a:prstGeom prst="roundRect">
            <a:avLst>
              <a:gd name="adj" fmla="val 57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A2C3DF6-B34A-4F39-849C-208755FBB6D8}"/>
              </a:ext>
            </a:extLst>
          </p:cNvPr>
          <p:cNvSpPr txBox="1"/>
          <p:nvPr/>
        </p:nvSpPr>
        <p:spPr>
          <a:xfrm>
            <a:off x="1227130" y="1375747"/>
            <a:ext cx="3949709" cy="1531060"/>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是是非非的凡尘，梦一般碎落，风一样无痕。携手规划了下一站的旅途，终不知，坎坷早已逼近在前行的脚步，我用尽所有的气力，怎么也挣脱不了上帝安排好的路。</a:t>
            </a:r>
          </a:p>
        </p:txBody>
      </p:sp>
      <p:sp>
        <p:nvSpPr>
          <p:cNvPr id="33" name="文本框 32">
            <a:extLst>
              <a:ext uri="{FF2B5EF4-FFF2-40B4-BE49-F238E27FC236}">
                <a16:creationId xmlns:a16="http://schemas.microsoft.com/office/drawing/2014/main" id="{707E8641-271E-445E-BA9B-61B314B22DD7}"/>
              </a:ext>
            </a:extLst>
          </p:cNvPr>
          <p:cNvSpPr txBox="1"/>
          <p:nvPr/>
        </p:nvSpPr>
        <p:spPr>
          <a:xfrm>
            <a:off x="5738348" y="5219838"/>
            <a:ext cx="4859981" cy="529825"/>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OR MAYBE; AFTER FALLING, I ONLY KNOW THE TASTE OF FAILURE. AT THAT TIME, AFTER THE LIGHT SLIPPED AWAY, I REMEMBERED THE GOODNESS OF THE PAST.</a:t>
            </a:r>
          </a:p>
        </p:txBody>
      </p:sp>
      <p:cxnSp>
        <p:nvCxnSpPr>
          <p:cNvPr id="9" name="直接连接符 8">
            <a:extLst>
              <a:ext uri="{FF2B5EF4-FFF2-40B4-BE49-F238E27FC236}">
                <a16:creationId xmlns:a16="http://schemas.microsoft.com/office/drawing/2014/main" id="{3D11DCD2-6768-4B96-B6C4-72B03388F449}"/>
              </a:ext>
            </a:extLst>
          </p:cNvPr>
          <p:cNvCxnSpPr/>
          <p:nvPr/>
        </p:nvCxnSpPr>
        <p:spPr>
          <a:xfrm>
            <a:off x="5627511" y="3934691"/>
            <a:ext cx="5317181" cy="0"/>
          </a:xfrm>
          <a:prstGeom prst="line">
            <a:avLst/>
          </a:prstGeom>
          <a:ln w="57150">
            <a:gradFill flip="none" rotWithShape="1">
              <a:gsLst>
                <a:gs pos="0">
                  <a:srgbClr val="1A11BC"/>
                </a:gs>
                <a:gs pos="100000">
                  <a:srgbClr val="E33B4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AF3BBDD-8884-4539-844E-BE9CD2C6B678}"/>
              </a:ext>
            </a:extLst>
          </p:cNvPr>
          <p:cNvSpPr txBox="1"/>
          <p:nvPr/>
        </p:nvSpPr>
        <p:spPr>
          <a:xfrm>
            <a:off x="5738348" y="4320525"/>
            <a:ext cx="4859981" cy="792396"/>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亦或许；当跌倒之后，才知道失败的味道，当时光溜走以后，才回忆起往昔的美好。</a:t>
            </a:r>
          </a:p>
        </p:txBody>
      </p:sp>
      <p:pic>
        <p:nvPicPr>
          <p:cNvPr id="6" name="图片 5">
            <a:extLst>
              <a:ext uri="{FF2B5EF4-FFF2-40B4-BE49-F238E27FC236}">
                <a16:creationId xmlns:a16="http://schemas.microsoft.com/office/drawing/2014/main" id="{45C25197-5D37-461B-94FF-7CDC40135E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508" b="20414"/>
          <a:stretch/>
        </p:blipFill>
        <p:spPr>
          <a:xfrm>
            <a:off x="5600885" y="1355116"/>
            <a:ext cx="5503625" cy="2249160"/>
          </a:xfrm>
          <a:prstGeom prst="rect">
            <a:avLst/>
          </a:prstGeom>
        </p:spPr>
      </p:pic>
      <p:pic>
        <p:nvPicPr>
          <p:cNvPr id="10" name="图片 9">
            <a:extLst>
              <a:ext uri="{FF2B5EF4-FFF2-40B4-BE49-F238E27FC236}">
                <a16:creationId xmlns:a16="http://schemas.microsoft.com/office/drawing/2014/main" id="{8A7BE832-CA61-488D-8AD6-3ACE45958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020" y="3389407"/>
            <a:ext cx="3949709" cy="2633397"/>
          </a:xfrm>
          <a:prstGeom prst="rect">
            <a:avLst/>
          </a:prstGeom>
        </p:spPr>
      </p:pic>
      <p:sp>
        <p:nvSpPr>
          <p:cNvPr id="29" name="椭圆 28">
            <a:extLst>
              <a:ext uri="{FF2B5EF4-FFF2-40B4-BE49-F238E27FC236}">
                <a16:creationId xmlns:a16="http://schemas.microsoft.com/office/drawing/2014/main" id="{AF2B9C33-4267-459D-8A6B-CFC8A2E739C3}"/>
              </a:ext>
            </a:extLst>
          </p:cNvPr>
          <p:cNvSpPr/>
          <p:nvPr/>
        </p:nvSpPr>
        <p:spPr>
          <a:xfrm rot="7048322">
            <a:off x="-665328" y="5134542"/>
            <a:ext cx="2397455" cy="2397455"/>
          </a:xfrm>
          <a:prstGeom prst="ellipse">
            <a:avLst/>
          </a:prstGeom>
          <a:gradFill>
            <a:gsLst>
              <a:gs pos="0">
                <a:srgbClr val="035CF8"/>
              </a:gs>
              <a:gs pos="84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7998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237A2-7FC5-45B4-96E9-D2126FBA0A96}"/>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2A0D78DA-EFD8-4033-8705-075CBB701BDF}"/>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50FD794D-BA37-48FB-8104-051285E57337}"/>
              </a:ext>
            </a:extLst>
          </p:cNvPr>
          <p:cNvSpPr/>
          <p:nvPr/>
        </p:nvSpPr>
        <p:spPr>
          <a:xfrm>
            <a:off x="533400" y="482600"/>
            <a:ext cx="11125200" cy="60706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A2C3DF6-B34A-4F39-849C-208755FBB6D8}"/>
              </a:ext>
            </a:extLst>
          </p:cNvPr>
          <p:cNvSpPr txBox="1"/>
          <p:nvPr/>
        </p:nvSpPr>
        <p:spPr>
          <a:xfrm>
            <a:off x="1001638" y="3625945"/>
            <a:ext cx="3676439" cy="1900392"/>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走过了，错过了。抓住了，失去了。人生，反反复复地上演着一席又一席的画面。当我再一次重新认识自己时，我才知道，原来；我什么都不是。努力也有一种过程，而付出不定就要有结果。</a:t>
            </a:r>
          </a:p>
        </p:txBody>
      </p:sp>
      <p:sp>
        <p:nvSpPr>
          <p:cNvPr id="33" name="文本框 32">
            <a:extLst>
              <a:ext uri="{FF2B5EF4-FFF2-40B4-BE49-F238E27FC236}">
                <a16:creationId xmlns:a16="http://schemas.microsoft.com/office/drawing/2014/main" id="{707E8641-271E-445E-BA9B-61B314B22DD7}"/>
              </a:ext>
            </a:extLst>
          </p:cNvPr>
          <p:cNvSpPr txBox="1"/>
          <p:nvPr/>
        </p:nvSpPr>
        <p:spPr>
          <a:xfrm>
            <a:off x="5444269" y="5017962"/>
            <a:ext cx="5637951" cy="760657"/>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GOT OVER AND MISSED IT. CAUGHT AND LOST. LIFE, REPEATED AND REPEATED PERFORMANCES OF ONE AFTER ANOTHER. WHEN I ONCE AGAIN KNEW MYSELF, I REALIZED THAT IT WAS; I AM NOTHING. THERE IS ALSO A PROCESS OF HARD WORK, AND THERE IS A RESULT IF THERE IS UNCERTAINTY.</a:t>
            </a:r>
          </a:p>
        </p:txBody>
      </p:sp>
      <p:sp>
        <p:nvSpPr>
          <p:cNvPr id="5" name="文本框 4">
            <a:extLst>
              <a:ext uri="{FF2B5EF4-FFF2-40B4-BE49-F238E27FC236}">
                <a16:creationId xmlns:a16="http://schemas.microsoft.com/office/drawing/2014/main" id="{16A8AC19-996C-4D48-9458-DB246A106E96}"/>
              </a:ext>
            </a:extLst>
          </p:cNvPr>
          <p:cNvSpPr txBox="1"/>
          <p:nvPr/>
        </p:nvSpPr>
        <p:spPr>
          <a:xfrm>
            <a:off x="1001638" y="2440682"/>
            <a:ext cx="3401291" cy="1077218"/>
          </a:xfrm>
          <a:prstGeom prst="rect">
            <a:avLst/>
          </a:prstGeom>
          <a:noFill/>
        </p:spPr>
        <p:txBody>
          <a:bodyPr wrap="square" rtlCol="0">
            <a:spAutoFit/>
          </a:bodyPr>
          <a:lstStyle/>
          <a:p>
            <a:r>
              <a:rPr lang="zh-CN" altLang="en-US" sz="3200" b="1" dirty="0">
                <a:solidFill>
                  <a:schemeClr val="tx1">
                    <a:lumMod val="75000"/>
                    <a:lumOff val="25000"/>
                  </a:schemeClr>
                </a:solidFill>
                <a:latin typeface="方正清刻本悦宋繁体" panose="02020200000000000000" pitchFamily="18" charset="-122"/>
                <a:ea typeface="方正清刻本悦宋繁体" panose="02020200000000000000" pitchFamily="18" charset="-122"/>
              </a:rPr>
              <a:t>惜落花随风，</a:t>
            </a:r>
            <a:endParaRPr lang="en-US" altLang="zh-CN" sz="3200" b="1" dirty="0">
              <a:solidFill>
                <a:schemeClr val="tx1">
                  <a:lumMod val="75000"/>
                  <a:lumOff val="25000"/>
                </a:schemeClr>
              </a:solidFill>
              <a:latin typeface="方正清刻本悦宋繁体" panose="02020200000000000000" pitchFamily="18" charset="-122"/>
              <a:ea typeface="方正清刻本悦宋繁体" panose="02020200000000000000" pitchFamily="18" charset="-122"/>
            </a:endParaRPr>
          </a:p>
          <a:p>
            <a:r>
              <a:rPr lang="zh-CN" altLang="en-US" sz="3200" b="1" dirty="0">
                <a:solidFill>
                  <a:schemeClr val="tx1">
                    <a:lumMod val="75000"/>
                    <a:lumOff val="25000"/>
                  </a:schemeClr>
                </a:solidFill>
                <a:latin typeface="方正清刻本悦宋繁体" panose="02020200000000000000" pitchFamily="18" charset="-122"/>
                <a:ea typeface="方正清刻本悦宋繁体" panose="02020200000000000000" pitchFamily="18" charset="-122"/>
              </a:rPr>
              <a:t>回首如昔。</a:t>
            </a:r>
            <a:endParaRPr lang="zh-CN" altLang="en-US" sz="3200" b="1" dirty="0">
              <a:latin typeface="方正清刻本悦宋繁体" panose="02020200000000000000" pitchFamily="18" charset="-122"/>
              <a:ea typeface="方正清刻本悦宋繁体" panose="02020200000000000000" pitchFamily="18" charset="-122"/>
            </a:endParaRPr>
          </a:p>
        </p:txBody>
      </p:sp>
      <p:sp>
        <p:nvSpPr>
          <p:cNvPr id="7" name="等腰三角形 6">
            <a:extLst>
              <a:ext uri="{FF2B5EF4-FFF2-40B4-BE49-F238E27FC236}">
                <a16:creationId xmlns:a16="http://schemas.microsoft.com/office/drawing/2014/main" id="{2885D258-FE73-4D39-AFFB-80FA39D92AAA}"/>
              </a:ext>
            </a:extLst>
          </p:cNvPr>
          <p:cNvSpPr/>
          <p:nvPr/>
        </p:nvSpPr>
        <p:spPr>
          <a:xfrm rot="12734033">
            <a:off x="3486149" y="2779332"/>
            <a:ext cx="552393" cy="476201"/>
          </a:xfrm>
          <a:prstGeom prst="triangle">
            <a:avLst/>
          </a:prstGeom>
          <a:gradFill flip="none" rotWithShape="1">
            <a:gsLst>
              <a:gs pos="4000">
                <a:srgbClr val="E33B4A"/>
              </a:gs>
              <a:gs pos="97000">
                <a:srgbClr val="1A11B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1B34497-24C4-4D14-B3A7-449EAF2376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33400" y="482600"/>
            <a:ext cx="3286334" cy="3286334"/>
          </a:xfrm>
          <a:prstGeom prst="rect">
            <a:avLst/>
          </a:prstGeom>
        </p:spPr>
      </p:pic>
      <p:pic>
        <p:nvPicPr>
          <p:cNvPr id="15" name="图片 14">
            <a:extLst>
              <a:ext uri="{FF2B5EF4-FFF2-40B4-BE49-F238E27FC236}">
                <a16:creationId xmlns:a16="http://schemas.microsoft.com/office/drawing/2014/main" id="{EBF773F6-0F88-4407-9061-E01E08C7A2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722" y="3208829"/>
            <a:ext cx="2524616" cy="1620428"/>
          </a:xfrm>
          <a:prstGeom prst="rect">
            <a:avLst/>
          </a:prstGeom>
        </p:spPr>
      </p:pic>
      <p:pic>
        <p:nvPicPr>
          <p:cNvPr id="17" name="图片 16">
            <a:extLst>
              <a:ext uri="{FF2B5EF4-FFF2-40B4-BE49-F238E27FC236}">
                <a16:creationId xmlns:a16="http://schemas.microsoft.com/office/drawing/2014/main" id="{C9223E54-CD1A-4724-AFF6-7941E0017C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2039" y="3147473"/>
            <a:ext cx="2526464" cy="1681783"/>
          </a:xfrm>
          <a:prstGeom prst="rect">
            <a:avLst/>
          </a:prstGeom>
        </p:spPr>
      </p:pic>
      <p:pic>
        <p:nvPicPr>
          <p:cNvPr id="8" name="图片 7">
            <a:extLst>
              <a:ext uri="{FF2B5EF4-FFF2-40B4-BE49-F238E27FC236}">
                <a16:creationId xmlns:a16="http://schemas.microsoft.com/office/drawing/2014/main" id="{2CDAB1F7-4227-4CFF-92AF-421F3F7169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2038" y="1383952"/>
            <a:ext cx="2517843" cy="1678730"/>
          </a:xfrm>
          <a:prstGeom prst="rect">
            <a:avLst/>
          </a:prstGeom>
        </p:spPr>
      </p:pic>
      <p:pic>
        <p:nvPicPr>
          <p:cNvPr id="10" name="图片 9">
            <a:extLst>
              <a:ext uri="{FF2B5EF4-FFF2-40B4-BE49-F238E27FC236}">
                <a16:creationId xmlns:a16="http://schemas.microsoft.com/office/drawing/2014/main" id="{E45D6F24-2B4D-4B1E-B3AB-FE6F2D5368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3722" y="1384119"/>
            <a:ext cx="2517843" cy="1678562"/>
          </a:xfrm>
          <a:prstGeom prst="rect">
            <a:avLst/>
          </a:prstGeom>
        </p:spPr>
      </p:pic>
    </p:spTree>
    <p:extLst>
      <p:ext uri="{BB962C8B-B14F-4D97-AF65-F5344CB8AC3E}">
        <p14:creationId xmlns:p14="http://schemas.microsoft.com/office/powerpoint/2010/main" val="427124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xEl>
                                              <p:pRg st="0" end="0"/>
                                            </p:txEl>
                                          </p:spTgt>
                                        </p:tgtEl>
                                        <p:attrNameLst>
                                          <p:attrName>style.visibility</p:attrName>
                                        </p:attrNameLst>
                                      </p:cBhvr>
                                      <p:to>
                                        <p:strVal val="visible"/>
                                      </p:to>
                                    </p:set>
                                    <p:animEffect transition="in" filter="fade">
                                      <p:cBhvr>
                                        <p:cTn id="1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237A2-7FC5-45B4-96E9-D2126FBA0A96}"/>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2A0D78DA-EFD8-4033-8705-075CBB701BDF}"/>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50FD794D-BA37-48FB-8104-051285E57337}"/>
              </a:ext>
            </a:extLst>
          </p:cNvPr>
          <p:cNvSpPr/>
          <p:nvPr/>
        </p:nvSpPr>
        <p:spPr>
          <a:xfrm>
            <a:off x="533400" y="482600"/>
            <a:ext cx="11125200" cy="6070600"/>
          </a:xfrm>
          <a:prstGeom prst="roundRect">
            <a:avLst>
              <a:gd name="adj" fmla="val 54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707E8641-271E-445E-BA9B-61B314B22DD7}"/>
              </a:ext>
            </a:extLst>
          </p:cNvPr>
          <p:cNvSpPr txBox="1"/>
          <p:nvPr/>
        </p:nvSpPr>
        <p:spPr>
          <a:xfrm>
            <a:off x="3794699" y="5031349"/>
            <a:ext cx="7406700" cy="991490"/>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LATE AT NIGHT, I LIKE TO THINK QUIETLY. FOR LONELINESS AND LONELINESS, IT SEEMS TO BE A HABIT. IN THE BAG FILLED WITH THOUGHTS, THE PAST FLOWS WITH THE TIDE, SUCH AS THE WIND. HOW MANY TIMES HAVE YOU TOLD YOURSELF SILENTLY THAT YOU ARE DOING YOUR TRUE SELF AND LIFE; WITHOUT LOOKING BACK AND REMINISCING, YOU CAN ONLY MOVE FORWARD ON THE ROAD AHEAD. FULL OF EAGERNESS AND EMBARRASSMENT, PERHAPS; THE NEXT STOP IN THE DREAM IS NOT NECESSARILY FAR AWAY.</a:t>
            </a:r>
          </a:p>
        </p:txBody>
      </p:sp>
      <p:sp>
        <p:nvSpPr>
          <p:cNvPr id="14" name="文本框 13">
            <a:extLst>
              <a:ext uri="{FF2B5EF4-FFF2-40B4-BE49-F238E27FC236}">
                <a16:creationId xmlns:a16="http://schemas.microsoft.com/office/drawing/2014/main" id="{EAD373E5-5952-45EB-9079-81FC76483107}"/>
              </a:ext>
            </a:extLst>
          </p:cNvPr>
          <p:cNvSpPr txBox="1"/>
          <p:nvPr/>
        </p:nvSpPr>
        <p:spPr>
          <a:xfrm>
            <a:off x="3794698" y="3345162"/>
            <a:ext cx="7013001" cy="1531060"/>
          </a:xfrm>
          <a:prstGeom prst="rect">
            <a:avLst/>
          </a:prstGeom>
          <a:noFill/>
        </p:spPr>
        <p:txBody>
          <a:bodyPr vert="horz"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夜深了，喜欢一个人静静地思考，对于孤独和寂寞，好像早已经注定是习惯。装满心事的行囊里，往事随波逐流，如风卷来。曾多少次，无声地告诉自己，做着真实的自己，人生；没有回首和追忆，只有向着前行的路，迈步前行。充满渴望和憧憬，或许；梦想里的下一站，不一定很远。</a:t>
            </a:r>
          </a:p>
        </p:txBody>
      </p:sp>
      <p:pic>
        <p:nvPicPr>
          <p:cNvPr id="20" name="图片 19">
            <a:extLst>
              <a:ext uri="{FF2B5EF4-FFF2-40B4-BE49-F238E27FC236}">
                <a16:creationId xmlns:a16="http://schemas.microsoft.com/office/drawing/2014/main" id="{AB151443-475A-409A-9574-61B5484DA8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193" r="39809"/>
          <a:stretch/>
        </p:blipFill>
        <p:spPr>
          <a:xfrm>
            <a:off x="990601" y="482600"/>
            <a:ext cx="2270698" cy="5676900"/>
          </a:xfrm>
          <a:prstGeom prst="rect">
            <a:avLst/>
          </a:prstGeom>
        </p:spPr>
      </p:pic>
      <p:pic>
        <p:nvPicPr>
          <p:cNvPr id="22" name="图片 21">
            <a:extLst>
              <a:ext uri="{FF2B5EF4-FFF2-40B4-BE49-F238E27FC236}">
                <a16:creationId xmlns:a16="http://schemas.microsoft.com/office/drawing/2014/main" id="{97D14B22-00CC-4C9D-9C89-D65BAD90C4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39" t="14382" b="14903"/>
          <a:stretch/>
        </p:blipFill>
        <p:spPr>
          <a:xfrm>
            <a:off x="6400799" y="703637"/>
            <a:ext cx="4624291" cy="2246028"/>
          </a:xfrm>
          <a:prstGeom prst="rect">
            <a:avLst/>
          </a:prstGeom>
        </p:spPr>
      </p:pic>
      <p:pic>
        <p:nvPicPr>
          <p:cNvPr id="24" name="图片 23">
            <a:extLst>
              <a:ext uri="{FF2B5EF4-FFF2-40B4-BE49-F238E27FC236}">
                <a16:creationId xmlns:a16="http://schemas.microsoft.com/office/drawing/2014/main" id="{9D4F9B62-EBBC-4D8E-BFBD-93243F237A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533" t="33391" r="-43" b="17320"/>
          <a:stretch/>
        </p:blipFill>
        <p:spPr>
          <a:xfrm>
            <a:off x="3808807" y="703637"/>
            <a:ext cx="2447028" cy="2246028"/>
          </a:xfrm>
          <a:prstGeom prst="rect">
            <a:avLst/>
          </a:prstGeom>
        </p:spPr>
      </p:pic>
    </p:spTree>
    <p:extLst>
      <p:ext uri="{BB962C8B-B14F-4D97-AF65-F5344CB8AC3E}">
        <p14:creationId xmlns:p14="http://schemas.microsoft.com/office/powerpoint/2010/main" val="1927249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237A2-7FC5-45B4-96E9-D2126FBA0A96}"/>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2A0D78DA-EFD8-4033-8705-075CBB701BDF}"/>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50FD794D-BA37-48FB-8104-051285E57337}"/>
              </a:ext>
            </a:extLst>
          </p:cNvPr>
          <p:cNvSpPr/>
          <p:nvPr/>
        </p:nvSpPr>
        <p:spPr>
          <a:xfrm>
            <a:off x="533400" y="482600"/>
            <a:ext cx="11125200" cy="6070600"/>
          </a:xfrm>
          <a:prstGeom prst="roundRect">
            <a:avLst>
              <a:gd name="adj" fmla="val 57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707E8641-271E-445E-BA9B-61B314B22DD7}"/>
              </a:ext>
            </a:extLst>
          </p:cNvPr>
          <p:cNvSpPr txBox="1"/>
          <p:nvPr/>
        </p:nvSpPr>
        <p:spPr>
          <a:xfrm>
            <a:off x="10350671" y="1318909"/>
            <a:ext cx="877163" cy="4624692"/>
          </a:xfrm>
          <a:prstGeom prst="rect">
            <a:avLst/>
          </a:prstGeom>
          <a:noFill/>
        </p:spPr>
        <p:txBody>
          <a:bodyPr vert="eaVert"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MANY TIMES, THE LINES OF WORDS ON THE PAPER ARE ALWAYS READ CAREFULLY SEVERAL TIMES. LIKE A FRIEND WHO IS QUIETLY LISTENING TO WHAT I TOLD, I JUST CAN'T SPEAK. AND I AM LIKE THIS, TALKING ABOUT THE RELEASE OF MY MOOD.</a:t>
            </a:r>
          </a:p>
        </p:txBody>
      </p:sp>
      <p:sp>
        <p:nvSpPr>
          <p:cNvPr id="14" name="文本框 13">
            <a:extLst>
              <a:ext uri="{FF2B5EF4-FFF2-40B4-BE49-F238E27FC236}">
                <a16:creationId xmlns:a16="http://schemas.microsoft.com/office/drawing/2014/main" id="{EAD373E5-5952-45EB-9079-81FC76483107}"/>
              </a:ext>
            </a:extLst>
          </p:cNvPr>
          <p:cNvSpPr txBox="1"/>
          <p:nvPr/>
        </p:nvSpPr>
        <p:spPr>
          <a:xfrm>
            <a:off x="8596176" y="1318908"/>
            <a:ext cx="1661993" cy="4073490"/>
          </a:xfrm>
          <a:prstGeom prst="rect">
            <a:avLst/>
          </a:prstGeom>
          <a:noFill/>
        </p:spPr>
        <p:txBody>
          <a:bodyPr vert="eaVert"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很多时候，对着文字敲在纸笺上的一行行，总是认真的读好几遍。像及了一个在静静聆听我诉说的友者，只听不语。而我就这样，对话着心情的释怀。</a:t>
            </a:r>
            <a:endParaRPr lang="en-US" altLang="zh-CN" sz="1600" dirty="0">
              <a:solidFill>
                <a:schemeClr val="tx1">
                  <a:lumMod val="75000"/>
                  <a:lumOff val="25000"/>
                </a:schemeClr>
              </a:solidFill>
              <a:latin typeface="方正准圆简体" panose="03000509000000000000" pitchFamily="65" charset="-122"/>
              <a:ea typeface="方正准圆简体" panose="03000509000000000000" pitchFamily="65" charset="-122"/>
            </a:endParaRPr>
          </a:p>
        </p:txBody>
      </p:sp>
      <p:sp>
        <p:nvSpPr>
          <p:cNvPr id="5" name="矩形 4">
            <a:extLst>
              <a:ext uri="{FF2B5EF4-FFF2-40B4-BE49-F238E27FC236}">
                <a16:creationId xmlns:a16="http://schemas.microsoft.com/office/drawing/2014/main" id="{398B322B-D396-470C-BDFE-8D30530E2D33}"/>
              </a:ext>
            </a:extLst>
          </p:cNvPr>
          <p:cNvSpPr/>
          <p:nvPr/>
        </p:nvSpPr>
        <p:spPr>
          <a:xfrm>
            <a:off x="533400" y="482600"/>
            <a:ext cx="2622395" cy="607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13C464C-8A9C-4687-B14F-DE926DC79C19}"/>
              </a:ext>
            </a:extLst>
          </p:cNvPr>
          <p:cNvSpPr/>
          <p:nvPr/>
        </p:nvSpPr>
        <p:spPr>
          <a:xfrm>
            <a:off x="1129017" y="1720862"/>
            <a:ext cx="1431161" cy="3594077"/>
          </a:xfrm>
          <a:prstGeom prst="rect">
            <a:avLst/>
          </a:prstGeom>
        </p:spPr>
        <p:txBody>
          <a:bodyPr vert="eaVert" wrap="square">
            <a:spAutoFit/>
          </a:bodyPr>
          <a:lstStyle/>
          <a:p>
            <a:pPr>
              <a:lnSpc>
                <a:spcPct val="150000"/>
              </a:lnSpc>
            </a:pPr>
            <a:r>
              <a:rPr lang="zh-CN" altLang="en-US" dirty="0">
                <a:solidFill>
                  <a:schemeClr val="tx1">
                    <a:lumMod val="75000"/>
                    <a:lumOff val="25000"/>
                  </a:schemeClr>
                </a:solidFill>
                <a:latin typeface="方正清刻本悦宋繁体" panose="02020200000000000000" pitchFamily="18" charset="-122"/>
                <a:ea typeface="方正清刻本悦宋繁体" panose="02020200000000000000" pitchFamily="18" charset="-122"/>
              </a:rPr>
              <a:t>涟漪波动的心间，总能听见静水流淌的声音，于年华，与走过。</a:t>
            </a:r>
            <a:endParaRPr lang="en-US" altLang="zh-CN" dirty="0">
              <a:solidFill>
                <a:schemeClr val="tx1">
                  <a:lumMod val="75000"/>
                  <a:lumOff val="25000"/>
                </a:schemeClr>
              </a:solidFill>
              <a:latin typeface="方正清刻本悦宋繁体" panose="02020200000000000000" pitchFamily="18" charset="-122"/>
              <a:ea typeface="方正清刻本悦宋繁体" panose="02020200000000000000" pitchFamily="18" charset="-122"/>
            </a:endParaRPr>
          </a:p>
          <a:p>
            <a:pPr>
              <a:lnSpc>
                <a:spcPct val="150000"/>
              </a:lnSpc>
            </a:pPr>
            <a:r>
              <a:rPr lang="zh-CN" altLang="en-US" dirty="0">
                <a:solidFill>
                  <a:schemeClr val="tx1">
                    <a:lumMod val="75000"/>
                    <a:lumOff val="25000"/>
                  </a:schemeClr>
                </a:solidFill>
                <a:latin typeface="方正清刻本悦宋繁体" panose="02020200000000000000" pitchFamily="18" charset="-122"/>
                <a:ea typeface="方正清刻本悦宋繁体" panose="02020200000000000000" pitchFamily="18" charset="-122"/>
              </a:rPr>
              <a:t>回首春秋一梦，何处道尽满凄凉？</a:t>
            </a:r>
          </a:p>
        </p:txBody>
      </p:sp>
      <p:pic>
        <p:nvPicPr>
          <p:cNvPr id="8" name="图片 7">
            <a:extLst>
              <a:ext uri="{FF2B5EF4-FFF2-40B4-BE49-F238E27FC236}">
                <a16:creationId xmlns:a16="http://schemas.microsoft.com/office/drawing/2014/main" id="{93697BE9-1D10-41EF-9770-18E4C46E78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5" t="4259" r="-225" b="7222"/>
          <a:stretch/>
        </p:blipFill>
        <p:spPr>
          <a:xfrm>
            <a:off x="3171595" y="482600"/>
            <a:ext cx="4571611" cy="6070600"/>
          </a:xfrm>
          <a:prstGeom prst="rect">
            <a:avLst/>
          </a:prstGeom>
        </p:spPr>
      </p:pic>
      <p:grpSp>
        <p:nvGrpSpPr>
          <p:cNvPr id="42" name="组合 41">
            <a:extLst>
              <a:ext uri="{FF2B5EF4-FFF2-40B4-BE49-F238E27FC236}">
                <a16:creationId xmlns:a16="http://schemas.microsoft.com/office/drawing/2014/main" id="{C2F1C172-6228-4B9A-883F-221DABFC6A9D}"/>
              </a:ext>
            </a:extLst>
          </p:cNvPr>
          <p:cNvGrpSpPr/>
          <p:nvPr/>
        </p:nvGrpSpPr>
        <p:grpSpPr>
          <a:xfrm flipH="1">
            <a:off x="8031409" y="4823753"/>
            <a:ext cx="1368375" cy="1442091"/>
            <a:chOff x="8240713" y="5370513"/>
            <a:chExt cx="942975" cy="993774"/>
          </a:xfrm>
        </p:grpSpPr>
        <p:sp>
          <p:nvSpPr>
            <p:cNvPr id="11" name="Freeform 5">
              <a:extLst>
                <a:ext uri="{FF2B5EF4-FFF2-40B4-BE49-F238E27FC236}">
                  <a16:creationId xmlns:a16="http://schemas.microsoft.com/office/drawing/2014/main" id="{F39B1888-AE9A-4E55-AE03-8741060817D8}"/>
                </a:ext>
              </a:extLst>
            </p:cNvPr>
            <p:cNvSpPr>
              <a:spLocks/>
            </p:cNvSpPr>
            <p:nvPr/>
          </p:nvSpPr>
          <p:spPr bwMode="auto">
            <a:xfrm>
              <a:off x="8528050" y="5722938"/>
              <a:ext cx="34925" cy="25400"/>
            </a:xfrm>
            <a:custGeom>
              <a:avLst/>
              <a:gdLst>
                <a:gd name="T0" fmla="*/ 6 w 27"/>
                <a:gd name="T1" fmla="*/ 18 h 19"/>
                <a:gd name="T2" fmla="*/ 26 w 27"/>
                <a:gd name="T3" fmla="*/ 0 h 19"/>
                <a:gd name="T4" fmla="*/ 21 w 27"/>
                <a:gd name="T5" fmla="*/ 1 h 19"/>
                <a:gd name="T6" fmla="*/ 4 w 27"/>
                <a:gd name="T7" fmla="*/ 17 h 19"/>
                <a:gd name="T8" fmla="*/ 6 w 27"/>
                <a:gd name="T9" fmla="*/ 18 h 19"/>
              </a:gdLst>
              <a:ahLst/>
              <a:cxnLst>
                <a:cxn ang="0">
                  <a:pos x="T0" y="T1"/>
                </a:cxn>
                <a:cxn ang="0">
                  <a:pos x="T2" y="T3"/>
                </a:cxn>
                <a:cxn ang="0">
                  <a:pos x="T4" y="T5"/>
                </a:cxn>
                <a:cxn ang="0">
                  <a:pos x="T6" y="T7"/>
                </a:cxn>
                <a:cxn ang="0">
                  <a:pos x="T8" y="T9"/>
                </a:cxn>
              </a:cxnLst>
              <a:rect l="0" t="0" r="r" b="b"/>
              <a:pathLst>
                <a:path w="27" h="19">
                  <a:moveTo>
                    <a:pt x="6" y="18"/>
                  </a:moveTo>
                  <a:cubicBezTo>
                    <a:pt x="15" y="15"/>
                    <a:pt x="21" y="8"/>
                    <a:pt x="26" y="0"/>
                  </a:cubicBezTo>
                  <a:cubicBezTo>
                    <a:pt x="27" y="0"/>
                    <a:pt x="22" y="0"/>
                    <a:pt x="21" y="1"/>
                  </a:cubicBezTo>
                  <a:cubicBezTo>
                    <a:pt x="17" y="7"/>
                    <a:pt x="11" y="15"/>
                    <a:pt x="4" y="17"/>
                  </a:cubicBezTo>
                  <a:cubicBezTo>
                    <a:pt x="0" y="19"/>
                    <a:pt x="4" y="19"/>
                    <a:pt x="6" y="1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37E0AF4D-F5CD-40AD-A111-786C87745BF8}"/>
                </a:ext>
              </a:extLst>
            </p:cNvPr>
            <p:cNvSpPr>
              <a:spLocks/>
            </p:cNvSpPr>
            <p:nvPr/>
          </p:nvSpPr>
          <p:spPr bwMode="auto">
            <a:xfrm>
              <a:off x="8566150" y="5673725"/>
              <a:ext cx="9525" cy="6350"/>
            </a:xfrm>
            <a:custGeom>
              <a:avLst/>
              <a:gdLst>
                <a:gd name="T0" fmla="*/ 2 w 7"/>
                <a:gd name="T1" fmla="*/ 5 h 5"/>
                <a:gd name="T2" fmla="*/ 6 w 7"/>
                <a:gd name="T3" fmla="*/ 4 h 5"/>
                <a:gd name="T4" fmla="*/ 6 w 7"/>
                <a:gd name="T5" fmla="*/ 3 h 5"/>
                <a:gd name="T6" fmla="*/ 5 w 7"/>
                <a:gd name="T7" fmla="*/ 1 h 5"/>
                <a:gd name="T8" fmla="*/ 0 w 7"/>
                <a:gd name="T9" fmla="*/ 3 h 5"/>
                <a:gd name="T10" fmla="*/ 2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2" y="5"/>
                  </a:moveTo>
                  <a:cubicBezTo>
                    <a:pt x="4" y="5"/>
                    <a:pt x="5" y="5"/>
                    <a:pt x="6" y="4"/>
                  </a:cubicBezTo>
                  <a:cubicBezTo>
                    <a:pt x="7" y="4"/>
                    <a:pt x="7" y="3"/>
                    <a:pt x="6" y="3"/>
                  </a:cubicBezTo>
                  <a:cubicBezTo>
                    <a:pt x="5" y="3"/>
                    <a:pt x="5" y="2"/>
                    <a:pt x="5" y="1"/>
                  </a:cubicBezTo>
                  <a:cubicBezTo>
                    <a:pt x="5" y="0"/>
                    <a:pt x="0" y="1"/>
                    <a:pt x="0" y="3"/>
                  </a:cubicBezTo>
                  <a:cubicBezTo>
                    <a:pt x="0" y="4"/>
                    <a:pt x="1" y="5"/>
                    <a:pt x="2" y="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a:extLst>
                <a:ext uri="{FF2B5EF4-FFF2-40B4-BE49-F238E27FC236}">
                  <a16:creationId xmlns:a16="http://schemas.microsoft.com/office/drawing/2014/main" id="{3F2329C4-5829-490C-9EF2-E58F6B258A34}"/>
                </a:ext>
              </a:extLst>
            </p:cNvPr>
            <p:cNvSpPr>
              <a:spLocks noEditPoints="1"/>
            </p:cNvSpPr>
            <p:nvPr/>
          </p:nvSpPr>
          <p:spPr bwMode="auto">
            <a:xfrm>
              <a:off x="8647113" y="5370513"/>
              <a:ext cx="415925" cy="422275"/>
            </a:xfrm>
            <a:custGeom>
              <a:avLst/>
              <a:gdLst>
                <a:gd name="T0" fmla="*/ 23 w 311"/>
                <a:gd name="T1" fmla="*/ 198 h 315"/>
                <a:gd name="T2" fmla="*/ 39 w 311"/>
                <a:gd name="T3" fmla="*/ 180 h 315"/>
                <a:gd name="T4" fmla="*/ 88 w 311"/>
                <a:gd name="T5" fmla="*/ 114 h 315"/>
                <a:gd name="T6" fmla="*/ 87 w 311"/>
                <a:gd name="T7" fmla="*/ 129 h 315"/>
                <a:gd name="T8" fmla="*/ 6 w 311"/>
                <a:gd name="T9" fmla="*/ 312 h 315"/>
                <a:gd name="T10" fmla="*/ 112 w 311"/>
                <a:gd name="T11" fmla="*/ 102 h 315"/>
                <a:gd name="T12" fmla="*/ 152 w 311"/>
                <a:gd name="T13" fmla="*/ 67 h 315"/>
                <a:gd name="T14" fmla="*/ 142 w 311"/>
                <a:gd name="T15" fmla="*/ 76 h 315"/>
                <a:gd name="T16" fmla="*/ 140 w 311"/>
                <a:gd name="T17" fmla="*/ 85 h 315"/>
                <a:gd name="T18" fmla="*/ 70 w 311"/>
                <a:gd name="T19" fmla="*/ 209 h 315"/>
                <a:gd name="T20" fmla="*/ 167 w 311"/>
                <a:gd name="T21" fmla="*/ 57 h 315"/>
                <a:gd name="T22" fmla="*/ 160 w 311"/>
                <a:gd name="T23" fmla="*/ 88 h 315"/>
                <a:gd name="T24" fmla="*/ 122 w 311"/>
                <a:gd name="T25" fmla="*/ 193 h 315"/>
                <a:gd name="T26" fmla="*/ 192 w 311"/>
                <a:gd name="T27" fmla="*/ 45 h 315"/>
                <a:gd name="T28" fmla="*/ 178 w 311"/>
                <a:gd name="T29" fmla="*/ 79 h 315"/>
                <a:gd name="T30" fmla="*/ 210 w 311"/>
                <a:gd name="T31" fmla="*/ 45 h 315"/>
                <a:gd name="T32" fmla="*/ 216 w 311"/>
                <a:gd name="T33" fmla="*/ 47 h 315"/>
                <a:gd name="T34" fmla="*/ 227 w 311"/>
                <a:gd name="T35" fmla="*/ 32 h 315"/>
                <a:gd name="T36" fmla="*/ 178 w 311"/>
                <a:gd name="T37" fmla="*/ 128 h 315"/>
                <a:gd name="T38" fmla="*/ 222 w 311"/>
                <a:gd name="T39" fmla="*/ 58 h 315"/>
                <a:gd name="T40" fmla="*/ 235 w 311"/>
                <a:gd name="T41" fmla="*/ 36 h 315"/>
                <a:gd name="T42" fmla="*/ 218 w 311"/>
                <a:gd name="T43" fmla="*/ 89 h 315"/>
                <a:gd name="T44" fmla="*/ 242 w 311"/>
                <a:gd name="T45" fmla="*/ 32 h 315"/>
                <a:gd name="T46" fmla="*/ 260 w 311"/>
                <a:gd name="T47" fmla="*/ 29 h 315"/>
                <a:gd name="T48" fmla="*/ 268 w 311"/>
                <a:gd name="T49" fmla="*/ 32 h 315"/>
                <a:gd name="T50" fmla="*/ 277 w 311"/>
                <a:gd name="T51" fmla="*/ 36 h 315"/>
                <a:gd name="T52" fmla="*/ 285 w 311"/>
                <a:gd name="T53" fmla="*/ 45 h 315"/>
                <a:gd name="T54" fmla="*/ 281 w 311"/>
                <a:gd name="T55" fmla="*/ 34 h 315"/>
                <a:gd name="T56" fmla="*/ 270 w 311"/>
                <a:gd name="T57" fmla="*/ 28 h 315"/>
                <a:gd name="T58" fmla="*/ 261 w 311"/>
                <a:gd name="T59" fmla="*/ 25 h 315"/>
                <a:gd name="T60" fmla="*/ 304 w 311"/>
                <a:gd name="T61" fmla="*/ 13 h 315"/>
                <a:gd name="T62" fmla="*/ 166 w 311"/>
                <a:gd name="T63" fmla="*/ 52 h 315"/>
                <a:gd name="T64" fmla="*/ 142 w 311"/>
                <a:gd name="T65" fmla="*/ 69 h 315"/>
                <a:gd name="T66" fmla="*/ 129 w 311"/>
                <a:gd name="T67" fmla="*/ 77 h 315"/>
                <a:gd name="T68" fmla="*/ 95 w 311"/>
                <a:gd name="T69" fmla="*/ 103 h 315"/>
                <a:gd name="T70" fmla="*/ 84 w 311"/>
                <a:gd name="T71" fmla="*/ 112 h 315"/>
                <a:gd name="T72" fmla="*/ 73 w 311"/>
                <a:gd name="T73" fmla="*/ 121 h 315"/>
                <a:gd name="T74" fmla="*/ 59 w 311"/>
                <a:gd name="T75" fmla="*/ 134 h 315"/>
                <a:gd name="T76" fmla="*/ 239 w 311"/>
                <a:gd name="T77" fmla="*/ 24 h 315"/>
                <a:gd name="T78" fmla="*/ 239 w 311"/>
                <a:gd name="T79" fmla="*/ 21 h 315"/>
                <a:gd name="T80" fmla="*/ 239 w 311"/>
                <a:gd name="T81" fmla="*/ 24 h 315"/>
                <a:gd name="T82" fmla="*/ 230 w 311"/>
                <a:gd name="T83" fmla="*/ 24 h 315"/>
                <a:gd name="T84" fmla="*/ 244 w 311"/>
                <a:gd name="T85" fmla="*/ 26 h 315"/>
                <a:gd name="T86" fmla="*/ 244 w 311"/>
                <a:gd name="T87" fmla="*/ 26 h 315"/>
                <a:gd name="T88" fmla="*/ 218 w 311"/>
                <a:gd name="T89" fmla="*/ 30 h 315"/>
                <a:gd name="T90" fmla="*/ 221 w 311"/>
                <a:gd name="T91" fmla="*/ 29 h 315"/>
                <a:gd name="T92" fmla="*/ 46 w 311"/>
                <a:gd name="T93" fmla="*/ 156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1" h="315">
                  <a:moveTo>
                    <a:pt x="16" y="185"/>
                  </a:moveTo>
                  <a:cubicBezTo>
                    <a:pt x="23" y="177"/>
                    <a:pt x="31" y="168"/>
                    <a:pt x="39" y="160"/>
                  </a:cubicBezTo>
                  <a:cubicBezTo>
                    <a:pt x="33" y="172"/>
                    <a:pt x="26" y="185"/>
                    <a:pt x="23" y="198"/>
                  </a:cubicBezTo>
                  <a:cubicBezTo>
                    <a:pt x="22" y="199"/>
                    <a:pt x="28" y="199"/>
                    <a:pt x="28" y="197"/>
                  </a:cubicBezTo>
                  <a:cubicBezTo>
                    <a:pt x="30" y="192"/>
                    <a:pt x="32" y="186"/>
                    <a:pt x="34" y="181"/>
                  </a:cubicBezTo>
                  <a:cubicBezTo>
                    <a:pt x="35" y="181"/>
                    <a:pt x="38" y="181"/>
                    <a:pt x="39" y="180"/>
                  </a:cubicBezTo>
                  <a:cubicBezTo>
                    <a:pt x="43" y="173"/>
                    <a:pt x="47" y="167"/>
                    <a:pt x="52" y="160"/>
                  </a:cubicBezTo>
                  <a:cubicBezTo>
                    <a:pt x="52" y="160"/>
                    <a:pt x="53" y="160"/>
                    <a:pt x="53" y="160"/>
                  </a:cubicBezTo>
                  <a:cubicBezTo>
                    <a:pt x="70" y="149"/>
                    <a:pt x="78" y="131"/>
                    <a:pt x="88" y="114"/>
                  </a:cubicBezTo>
                  <a:cubicBezTo>
                    <a:pt x="94" y="109"/>
                    <a:pt x="99" y="105"/>
                    <a:pt x="105" y="100"/>
                  </a:cubicBezTo>
                  <a:cubicBezTo>
                    <a:pt x="100" y="109"/>
                    <a:pt x="94" y="118"/>
                    <a:pt x="86" y="126"/>
                  </a:cubicBezTo>
                  <a:cubicBezTo>
                    <a:pt x="85" y="127"/>
                    <a:pt x="86" y="128"/>
                    <a:pt x="87" y="129"/>
                  </a:cubicBezTo>
                  <a:cubicBezTo>
                    <a:pt x="69" y="150"/>
                    <a:pt x="52" y="172"/>
                    <a:pt x="38" y="196"/>
                  </a:cubicBezTo>
                  <a:cubicBezTo>
                    <a:pt x="18" y="232"/>
                    <a:pt x="10" y="274"/>
                    <a:pt x="1" y="313"/>
                  </a:cubicBezTo>
                  <a:cubicBezTo>
                    <a:pt x="0" y="315"/>
                    <a:pt x="6" y="314"/>
                    <a:pt x="6" y="312"/>
                  </a:cubicBezTo>
                  <a:cubicBezTo>
                    <a:pt x="15" y="274"/>
                    <a:pt x="24" y="235"/>
                    <a:pt x="41" y="199"/>
                  </a:cubicBezTo>
                  <a:cubicBezTo>
                    <a:pt x="59" y="163"/>
                    <a:pt x="88" y="133"/>
                    <a:pt x="114" y="103"/>
                  </a:cubicBezTo>
                  <a:cubicBezTo>
                    <a:pt x="115" y="102"/>
                    <a:pt x="114" y="102"/>
                    <a:pt x="112" y="102"/>
                  </a:cubicBezTo>
                  <a:cubicBezTo>
                    <a:pt x="118" y="96"/>
                    <a:pt x="123" y="89"/>
                    <a:pt x="128" y="83"/>
                  </a:cubicBezTo>
                  <a:cubicBezTo>
                    <a:pt x="135" y="78"/>
                    <a:pt x="143" y="73"/>
                    <a:pt x="150" y="68"/>
                  </a:cubicBezTo>
                  <a:cubicBezTo>
                    <a:pt x="151" y="67"/>
                    <a:pt x="151" y="67"/>
                    <a:pt x="152" y="67"/>
                  </a:cubicBezTo>
                  <a:cubicBezTo>
                    <a:pt x="150" y="69"/>
                    <a:pt x="148" y="71"/>
                    <a:pt x="146" y="73"/>
                  </a:cubicBezTo>
                  <a:cubicBezTo>
                    <a:pt x="145" y="73"/>
                    <a:pt x="143" y="74"/>
                    <a:pt x="143" y="74"/>
                  </a:cubicBezTo>
                  <a:cubicBezTo>
                    <a:pt x="143" y="75"/>
                    <a:pt x="143" y="76"/>
                    <a:pt x="142" y="76"/>
                  </a:cubicBezTo>
                  <a:cubicBezTo>
                    <a:pt x="132" y="87"/>
                    <a:pt x="122" y="98"/>
                    <a:pt x="111" y="108"/>
                  </a:cubicBezTo>
                  <a:cubicBezTo>
                    <a:pt x="109" y="111"/>
                    <a:pt x="114" y="111"/>
                    <a:pt x="116" y="109"/>
                  </a:cubicBezTo>
                  <a:cubicBezTo>
                    <a:pt x="124" y="101"/>
                    <a:pt x="132" y="93"/>
                    <a:pt x="140" y="85"/>
                  </a:cubicBezTo>
                  <a:cubicBezTo>
                    <a:pt x="132" y="105"/>
                    <a:pt x="117" y="121"/>
                    <a:pt x="103" y="137"/>
                  </a:cubicBezTo>
                  <a:cubicBezTo>
                    <a:pt x="83" y="159"/>
                    <a:pt x="73" y="182"/>
                    <a:pt x="65" y="210"/>
                  </a:cubicBezTo>
                  <a:cubicBezTo>
                    <a:pt x="65" y="211"/>
                    <a:pt x="70" y="210"/>
                    <a:pt x="70" y="209"/>
                  </a:cubicBezTo>
                  <a:cubicBezTo>
                    <a:pt x="78" y="182"/>
                    <a:pt x="87" y="160"/>
                    <a:pt x="105" y="139"/>
                  </a:cubicBezTo>
                  <a:cubicBezTo>
                    <a:pt x="122" y="120"/>
                    <a:pt x="140" y="102"/>
                    <a:pt x="147" y="77"/>
                  </a:cubicBezTo>
                  <a:cubicBezTo>
                    <a:pt x="154" y="70"/>
                    <a:pt x="160" y="64"/>
                    <a:pt x="167" y="57"/>
                  </a:cubicBezTo>
                  <a:cubicBezTo>
                    <a:pt x="173" y="53"/>
                    <a:pt x="180" y="50"/>
                    <a:pt x="186" y="46"/>
                  </a:cubicBezTo>
                  <a:cubicBezTo>
                    <a:pt x="174" y="59"/>
                    <a:pt x="161" y="72"/>
                    <a:pt x="155" y="89"/>
                  </a:cubicBezTo>
                  <a:cubicBezTo>
                    <a:pt x="154" y="90"/>
                    <a:pt x="160" y="90"/>
                    <a:pt x="160" y="88"/>
                  </a:cubicBezTo>
                  <a:cubicBezTo>
                    <a:pt x="164" y="77"/>
                    <a:pt x="171" y="68"/>
                    <a:pt x="179" y="59"/>
                  </a:cubicBezTo>
                  <a:cubicBezTo>
                    <a:pt x="164" y="106"/>
                    <a:pt x="146" y="152"/>
                    <a:pt x="117" y="191"/>
                  </a:cubicBezTo>
                  <a:cubicBezTo>
                    <a:pt x="115" y="194"/>
                    <a:pt x="120" y="195"/>
                    <a:pt x="122" y="193"/>
                  </a:cubicBezTo>
                  <a:cubicBezTo>
                    <a:pt x="152" y="152"/>
                    <a:pt x="171" y="103"/>
                    <a:pt x="186" y="54"/>
                  </a:cubicBezTo>
                  <a:cubicBezTo>
                    <a:pt x="186" y="53"/>
                    <a:pt x="186" y="53"/>
                    <a:pt x="185" y="52"/>
                  </a:cubicBezTo>
                  <a:cubicBezTo>
                    <a:pt x="188" y="50"/>
                    <a:pt x="190" y="47"/>
                    <a:pt x="192" y="45"/>
                  </a:cubicBezTo>
                  <a:cubicBezTo>
                    <a:pt x="193" y="44"/>
                    <a:pt x="192" y="43"/>
                    <a:pt x="191" y="44"/>
                  </a:cubicBezTo>
                  <a:cubicBezTo>
                    <a:pt x="197" y="40"/>
                    <a:pt x="203" y="37"/>
                    <a:pt x="209" y="34"/>
                  </a:cubicBezTo>
                  <a:cubicBezTo>
                    <a:pt x="196" y="48"/>
                    <a:pt x="193" y="67"/>
                    <a:pt x="178" y="79"/>
                  </a:cubicBezTo>
                  <a:cubicBezTo>
                    <a:pt x="177" y="80"/>
                    <a:pt x="182" y="80"/>
                    <a:pt x="183" y="79"/>
                  </a:cubicBezTo>
                  <a:cubicBezTo>
                    <a:pt x="194" y="70"/>
                    <a:pt x="198" y="57"/>
                    <a:pt x="205" y="46"/>
                  </a:cubicBezTo>
                  <a:cubicBezTo>
                    <a:pt x="206" y="47"/>
                    <a:pt x="209" y="46"/>
                    <a:pt x="210" y="45"/>
                  </a:cubicBezTo>
                  <a:cubicBezTo>
                    <a:pt x="212" y="43"/>
                    <a:pt x="214" y="41"/>
                    <a:pt x="216" y="39"/>
                  </a:cubicBezTo>
                  <a:cubicBezTo>
                    <a:pt x="215" y="42"/>
                    <a:pt x="213" y="45"/>
                    <a:pt x="211" y="48"/>
                  </a:cubicBezTo>
                  <a:cubicBezTo>
                    <a:pt x="211" y="49"/>
                    <a:pt x="216" y="48"/>
                    <a:pt x="216" y="47"/>
                  </a:cubicBezTo>
                  <a:cubicBezTo>
                    <a:pt x="220" y="42"/>
                    <a:pt x="223" y="37"/>
                    <a:pt x="226" y="32"/>
                  </a:cubicBezTo>
                  <a:cubicBezTo>
                    <a:pt x="227" y="31"/>
                    <a:pt x="227" y="31"/>
                    <a:pt x="227" y="30"/>
                  </a:cubicBezTo>
                  <a:cubicBezTo>
                    <a:pt x="227" y="31"/>
                    <a:pt x="227" y="32"/>
                    <a:pt x="227" y="32"/>
                  </a:cubicBezTo>
                  <a:cubicBezTo>
                    <a:pt x="225" y="37"/>
                    <a:pt x="223" y="42"/>
                    <a:pt x="221" y="48"/>
                  </a:cubicBezTo>
                  <a:cubicBezTo>
                    <a:pt x="220" y="47"/>
                    <a:pt x="217" y="47"/>
                    <a:pt x="216" y="49"/>
                  </a:cubicBezTo>
                  <a:cubicBezTo>
                    <a:pt x="206" y="76"/>
                    <a:pt x="199" y="107"/>
                    <a:pt x="178" y="128"/>
                  </a:cubicBezTo>
                  <a:cubicBezTo>
                    <a:pt x="176" y="131"/>
                    <a:pt x="181" y="132"/>
                    <a:pt x="183" y="130"/>
                  </a:cubicBezTo>
                  <a:cubicBezTo>
                    <a:pt x="201" y="111"/>
                    <a:pt x="209" y="85"/>
                    <a:pt x="218" y="60"/>
                  </a:cubicBezTo>
                  <a:cubicBezTo>
                    <a:pt x="220" y="60"/>
                    <a:pt x="222" y="59"/>
                    <a:pt x="222" y="58"/>
                  </a:cubicBezTo>
                  <a:cubicBezTo>
                    <a:pt x="224" y="55"/>
                    <a:pt x="225" y="51"/>
                    <a:pt x="226" y="47"/>
                  </a:cubicBezTo>
                  <a:cubicBezTo>
                    <a:pt x="228" y="47"/>
                    <a:pt x="230" y="46"/>
                    <a:pt x="230" y="46"/>
                  </a:cubicBezTo>
                  <a:cubicBezTo>
                    <a:pt x="232" y="42"/>
                    <a:pt x="234" y="39"/>
                    <a:pt x="235" y="36"/>
                  </a:cubicBezTo>
                  <a:cubicBezTo>
                    <a:pt x="235" y="36"/>
                    <a:pt x="235" y="36"/>
                    <a:pt x="235" y="36"/>
                  </a:cubicBezTo>
                  <a:cubicBezTo>
                    <a:pt x="235" y="36"/>
                    <a:pt x="236" y="36"/>
                    <a:pt x="237" y="36"/>
                  </a:cubicBezTo>
                  <a:cubicBezTo>
                    <a:pt x="233" y="54"/>
                    <a:pt x="226" y="72"/>
                    <a:pt x="218" y="89"/>
                  </a:cubicBezTo>
                  <a:cubicBezTo>
                    <a:pt x="217" y="92"/>
                    <a:pt x="223" y="92"/>
                    <a:pt x="224" y="90"/>
                  </a:cubicBezTo>
                  <a:cubicBezTo>
                    <a:pt x="232" y="72"/>
                    <a:pt x="239" y="53"/>
                    <a:pt x="243" y="33"/>
                  </a:cubicBezTo>
                  <a:cubicBezTo>
                    <a:pt x="243" y="33"/>
                    <a:pt x="243" y="33"/>
                    <a:pt x="242" y="32"/>
                  </a:cubicBezTo>
                  <a:cubicBezTo>
                    <a:pt x="247" y="28"/>
                    <a:pt x="252" y="23"/>
                    <a:pt x="257" y="18"/>
                  </a:cubicBezTo>
                  <a:cubicBezTo>
                    <a:pt x="256" y="22"/>
                    <a:pt x="256" y="26"/>
                    <a:pt x="256" y="30"/>
                  </a:cubicBezTo>
                  <a:cubicBezTo>
                    <a:pt x="256" y="31"/>
                    <a:pt x="260" y="30"/>
                    <a:pt x="260" y="29"/>
                  </a:cubicBezTo>
                  <a:cubicBezTo>
                    <a:pt x="263" y="28"/>
                    <a:pt x="264" y="26"/>
                    <a:pt x="266" y="25"/>
                  </a:cubicBezTo>
                  <a:cubicBezTo>
                    <a:pt x="265" y="27"/>
                    <a:pt x="265" y="30"/>
                    <a:pt x="264" y="32"/>
                  </a:cubicBezTo>
                  <a:cubicBezTo>
                    <a:pt x="264" y="34"/>
                    <a:pt x="268" y="33"/>
                    <a:pt x="268" y="32"/>
                  </a:cubicBezTo>
                  <a:cubicBezTo>
                    <a:pt x="274" y="30"/>
                    <a:pt x="278" y="26"/>
                    <a:pt x="282" y="22"/>
                  </a:cubicBezTo>
                  <a:cubicBezTo>
                    <a:pt x="281" y="27"/>
                    <a:pt x="278" y="31"/>
                    <a:pt x="275" y="35"/>
                  </a:cubicBezTo>
                  <a:cubicBezTo>
                    <a:pt x="274" y="36"/>
                    <a:pt x="276" y="37"/>
                    <a:pt x="277" y="36"/>
                  </a:cubicBezTo>
                  <a:cubicBezTo>
                    <a:pt x="276" y="43"/>
                    <a:pt x="275" y="49"/>
                    <a:pt x="274" y="56"/>
                  </a:cubicBezTo>
                  <a:cubicBezTo>
                    <a:pt x="274" y="57"/>
                    <a:pt x="278" y="55"/>
                    <a:pt x="279" y="55"/>
                  </a:cubicBezTo>
                  <a:cubicBezTo>
                    <a:pt x="282" y="52"/>
                    <a:pt x="283" y="48"/>
                    <a:pt x="285" y="45"/>
                  </a:cubicBezTo>
                  <a:cubicBezTo>
                    <a:pt x="285" y="45"/>
                    <a:pt x="283" y="45"/>
                    <a:pt x="281" y="45"/>
                  </a:cubicBezTo>
                  <a:cubicBezTo>
                    <a:pt x="282" y="42"/>
                    <a:pt x="282" y="38"/>
                    <a:pt x="283" y="34"/>
                  </a:cubicBezTo>
                  <a:cubicBezTo>
                    <a:pt x="283" y="34"/>
                    <a:pt x="282" y="34"/>
                    <a:pt x="281" y="34"/>
                  </a:cubicBezTo>
                  <a:cubicBezTo>
                    <a:pt x="285" y="28"/>
                    <a:pt x="288" y="22"/>
                    <a:pt x="289" y="15"/>
                  </a:cubicBezTo>
                  <a:cubicBezTo>
                    <a:pt x="289" y="13"/>
                    <a:pt x="284" y="15"/>
                    <a:pt x="283" y="16"/>
                  </a:cubicBezTo>
                  <a:cubicBezTo>
                    <a:pt x="279" y="20"/>
                    <a:pt x="275" y="25"/>
                    <a:pt x="270" y="28"/>
                  </a:cubicBezTo>
                  <a:cubicBezTo>
                    <a:pt x="271" y="25"/>
                    <a:pt x="272" y="21"/>
                    <a:pt x="273" y="18"/>
                  </a:cubicBezTo>
                  <a:cubicBezTo>
                    <a:pt x="274" y="16"/>
                    <a:pt x="268" y="18"/>
                    <a:pt x="268" y="19"/>
                  </a:cubicBezTo>
                  <a:cubicBezTo>
                    <a:pt x="266" y="21"/>
                    <a:pt x="264" y="23"/>
                    <a:pt x="261" y="25"/>
                  </a:cubicBezTo>
                  <a:cubicBezTo>
                    <a:pt x="262" y="21"/>
                    <a:pt x="262" y="18"/>
                    <a:pt x="262" y="14"/>
                  </a:cubicBezTo>
                  <a:cubicBezTo>
                    <a:pt x="263" y="14"/>
                    <a:pt x="262" y="14"/>
                    <a:pt x="262" y="14"/>
                  </a:cubicBezTo>
                  <a:cubicBezTo>
                    <a:pt x="276" y="11"/>
                    <a:pt x="290" y="10"/>
                    <a:pt x="304" y="13"/>
                  </a:cubicBezTo>
                  <a:cubicBezTo>
                    <a:pt x="306" y="14"/>
                    <a:pt x="311" y="11"/>
                    <a:pt x="307" y="10"/>
                  </a:cubicBezTo>
                  <a:cubicBezTo>
                    <a:pt x="260" y="0"/>
                    <a:pt x="210" y="27"/>
                    <a:pt x="169" y="52"/>
                  </a:cubicBezTo>
                  <a:cubicBezTo>
                    <a:pt x="168" y="51"/>
                    <a:pt x="166" y="52"/>
                    <a:pt x="166" y="52"/>
                  </a:cubicBezTo>
                  <a:cubicBezTo>
                    <a:pt x="165" y="54"/>
                    <a:pt x="164" y="55"/>
                    <a:pt x="162" y="56"/>
                  </a:cubicBezTo>
                  <a:cubicBezTo>
                    <a:pt x="161" y="57"/>
                    <a:pt x="160" y="57"/>
                    <a:pt x="159" y="58"/>
                  </a:cubicBezTo>
                  <a:cubicBezTo>
                    <a:pt x="153" y="61"/>
                    <a:pt x="148" y="65"/>
                    <a:pt x="142" y="69"/>
                  </a:cubicBezTo>
                  <a:cubicBezTo>
                    <a:pt x="147" y="64"/>
                    <a:pt x="153" y="59"/>
                    <a:pt x="159" y="55"/>
                  </a:cubicBezTo>
                  <a:cubicBezTo>
                    <a:pt x="162" y="54"/>
                    <a:pt x="156" y="55"/>
                    <a:pt x="155" y="55"/>
                  </a:cubicBezTo>
                  <a:cubicBezTo>
                    <a:pt x="146" y="61"/>
                    <a:pt x="137" y="69"/>
                    <a:pt x="129" y="77"/>
                  </a:cubicBezTo>
                  <a:cubicBezTo>
                    <a:pt x="128" y="76"/>
                    <a:pt x="127" y="76"/>
                    <a:pt x="126" y="77"/>
                  </a:cubicBezTo>
                  <a:cubicBezTo>
                    <a:pt x="121" y="80"/>
                    <a:pt x="117" y="84"/>
                    <a:pt x="114" y="89"/>
                  </a:cubicBezTo>
                  <a:cubicBezTo>
                    <a:pt x="107" y="93"/>
                    <a:pt x="101" y="98"/>
                    <a:pt x="95" y="103"/>
                  </a:cubicBezTo>
                  <a:cubicBezTo>
                    <a:pt x="97" y="100"/>
                    <a:pt x="99" y="97"/>
                    <a:pt x="102" y="95"/>
                  </a:cubicBezTo>
                  <a:cubicBezTo>
                    <a:pt x="104" y="92"/>
                    <a:pt x="99" y="92"/>
                    <a:pt x="97" y="93"/>
                  </a:cubicBezTo>
                  <a:cubicBezTo>
                    <a:pt x="92" y="99"/>
                    <a:pt x="88" y="105"/>
                    <a:pt x="84" y="112"/>
                  </a:cubicBezTo>
                  <a:cubicBezTo>
                    <a:pt x="82" y="114"/>
                    <a:pt x="80" y="115"/>
                    <a:pt x="78" y="117"/>
                  </a:cubicBezTo>
                  <a:cubicBezTo>
                    <a:pt x="77" y="117"/>
                    <a:pt x="75" y="118"/>
                    <a:pt x="75" y="118"/>
                  </a:cubicBezTo>
                  <a:cubicBezTo>
                    <a:pt x="75" y="119"/>
                    <a:pt x="74" y="120"/>
                    <a:pt x="73" y="121"/>
                  </a:cubicBezTo>
                  <a:cubicBezTo>
                    <a:pt x="70" y="124"/>
                    <a:pt x="67" y="126"/>
                    <a:pt x="65" y="129"/>
                  </a:cubicBezTo>
                  <a:cubicBezTo>
                    <a:pt x="63" y="129"/>
                    <a:pt x="60" y="129"/>
                    <a:pt x="60" y="131"/>
                  </a:cubicBezTo>
                  <a:cubicBezTo>
                    <a:pt x="60" y="132"/>
                    <a:pt x="60" y="133"/>
                    <a:pt x="59" y="134"/>
                  </a:cubicBezTo>
                  <a:cubicBezTo>
                    <a:pt x="42" y="150"/>
                    <a:pt x="26" y="167"/>
                    <a:pt x="12" y="184"/>
                  </a:cubicBezTo>
                  <a:cubicBezTo>
                    <a:pt x="10" y="187"/>
                    <a:pt x="15" y="187"/>
                    <a:pt x="16" y="185"/>
                  </a:cubicBezTo>
                  <a:close/>
                  <a:moveTo>
                    <a:pt x="239" y="24"/>
                  </a:moveTo>
                  <a:cubicBezTo>
                    <a:pt x="240" y="23"/>
                    <a:pt x="240" y="23"/>
                    <a:pt x="240" y="22"/>
                  </a:cubicBezTo>
                  <a:cubicBezTo>
                    <a:pt x="240" y="22"/>
                    <a:pt x="239" y="21"/>
                    <a:pt x="238" y="21"/>
                  </a:cubicBezTo>
                  <a:cubicBezTo>
                    <a:pt x="238" y="21"/>
                    <a:pt x="239" y="21"/>
                    <a:pt x="239" y="21"/>
                  </a:cubicBezTo>
                  <a:cubicBezTo>
                    <a:pt x="239" y="21"/>
                    <a:pt x="239" y="21"/>
                    <a:pt x="239" y="21"/>
                  </a:cubicBezTo>
                  <a:cubicBezTo>
                    <a:pt x="240" y="21"/>
                    <a:pt x="241" y="20"/>
                    <a:pt x="242" y="20"/>
                  </a:cubicBezTo>
                  <a:cubicBezTo>
                    <a:pt x="241" y="21"/>
                    <a:pt x="240" y="22"/>
                    <a:pt x="239" y="24"/>
                  </a:cubicBezTo>
                  <a:close/>
                  <a:moveTo>
                    <a:pt x="232" y="24"/>
                  </a:moveTo>
                  <a:cubicBezTo>
                    <a:pt x="232" y="24"/>
                    <a:pt x="232" y="24"/>
                    <a:pt x="232" y="24"/>
                  </a:cubicBezTo>
                  <a:cubicBezTo>
                    <a:pt x="231" y="24"/>
                    <a:pt x="231" y="24"/>
                    <a:pt x="230" y="24"/>
                  </a:cubicBezTo>
                  <a:cubicBezTo>
                    <a:pt x="231" y="24"/>
                    <a:pt x="232" y="24"/>
                    <a:pt x="232" y="24"/>
                  </a:cubicBezTo>
                  <a:cubicBezTo>
                    <a:pt x="232" y="24"/>
                    <a:pt x="232" y="24"/>
                    <a:pt x="232" y="24"/>
                  </a:cubicBezTo>
                  <a:close/>
                  <a:moveTo>
                    <a:pt x="244" y="26"/>
                  </a:moveTo>
                  <a:cubicBezTo>
                    <a:pt x="246" y="23"/>
                    <a:pt x="247" y="20"/>
                    <a:pt x="249" y="18"/>
                  </a:cubicBezTo>
                  <a:cubicBezTo>
                    <a:pt x="251" y="17"/>
                    <a:pt x="254" y="16"/>
                    <a:pt x="256" y="15"/>
                  </a:cubicBezTo>
                  <a:cubicBezTo>
                    <a:pt x="252" y="18"/>
                    <a:pt x="248" y="22"/>
                    <a:pt x="244" y="26"/>
                  </a:cubicBezTo>
                  <a:close/>
                  <a:moveTo>
                    <a:pt x="221" y="29"/>
                  </a:moveTo>
                  <a:cubicBezTo>
                    <a:pt x="215" y="33"/>
                    <a:pt x="211" y="39"/>
                    <a:pt x="206" y="44"/>
                  </a:cubicBezTo>
                  <a:cubicBezTo>
                    <a:pt x="209" y="39"/>
                    <a:pt x="213" y="34"/>
                    <a:pt x="218" y="30"/>
                  </a:cubicBezTo>
                  <a:cubicBezTo>
                    <a:pt x="218" y="30"/>
                    <a:pt x="218" y="30"/>
                    <a:pt x="218" y="30"/>
                  </a:cubicBezTo>
                  <a:cubicBezTo>
                    <a:pt x="219" y="30"/>
                    <a:pt x="219" y="29"/>
                    <a:pt x="220" y="29"/>
                  </a:cubicBezTo>
                  <a:cubicBezTo>
                    <a:pt x="220" y="29"/>
                    <a:pt x="220" y="29"/>
                    <a:pt x="221" y="29"/>
                  </a:cubicBezTo>
                  <a:close/>
                  <a:moveTo>
                    <a:pt x="57" y="142"/>
                  </a:moveTo>
                  <a:cubicBezTo>
                    <a:pt x="52" y="152"/>
                    <a:pt x="45" y="161"/>
                    <a:pt x="39" y="170"/>
                  </a:cubicBezTo>
                  <a:cubicBezTo>
                    <a:pt x="41" y="165"/>
                    <a:pt x="43" y="161"/>
                    <a:pt x="46" y="156"/>
                  </a:cubicBezTo>
                  <a:cubicBezTo>
                    <a:pt x="46" y="156"/>
                    <a:pt x="44" y="156"/>
                    <a:pt x="42" y="156"/>
                  </a:cubicBezTo>
                  <a:cubicBezTo>
                    <a:pt x="47" y="151"/>
                    <a:pt x="52" y="147"/>
                    <a:pt x="57" y="14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a:extLst>
                <a:ext uri="{FF2B5EF4-FFF2-40B4-BE49-F238E27FC236}">
                  <a16:creationId xmlns:a16="http://schemas.microsoft.com/office/drawing/2014/main" id="{34C6A26E-4CD2-44FF-BF08-BF90EF05AD38}"/>
                </a:ext>
              </a:extLst>
            </p:cNvPr>
            <p:cNvSpPr>
              <a:spLocks/>
            </p:cNvSpPr>
            <p:nvPr/>
          </p:nvSpPr>
          <p:spPr bwMode="auto">
            <a:xfrm>
              <a:off x="8407400" y="5830888"/>
              <a:ext cx="47625" cy="246062"/>
            </a:xfrm>
            <a:custGeom>
              <a:avLst/>
              <a:gdLst>
                <a:gd name="T0" fmla="*/ 6 w 36"/>
                <a:gd name="T1" fmla="*/ 182 h 184"/>
                <a:gd name="T2" fmla="*/ 14 w 36"/>
                <a:gd name="T3" fmla="*/ 102 h 184"/>
                <a:gd name="T4" fmla="*/ 17 w 36"/>
                <a:gd name="T5" fmla="*/ 88 h 184"/>
                <a:gd name="T6" fmla="*/ 15 w 36"/>
                <a:gd name="T7" fmla="*/ 163 h 184"/>
                <a:gd name="T8" fmla="*/ 20 w 36"/>
                <a:gd name="T9" fmla="*/ 162 h 184"/>
                <a:gd name="T10" fmla="*/ 24 w 36"/>
                <a:gd name="T11" fmla="*/ 83 h 184"/>
                <a:gd name="T12" fmla="*/ 31 w 36"/>
                <a:gd name="T13" fmla="*/ 2 h 184"/>
                <a:gd name="T14" fmla="*/ 26 w 36"/>
                <a:gd name="T15" fmla="*/ 3 h 184"/>
                <a:gd name="T16" fmla="*/ 27 w 36"/>
                <a:gd name="T17" fmla="*/ 14 h 184"/>
                <a:gd name="T18" fmla="*/ 24 w 36"/>
                <a:gd name="T19" fmla="*/ 16 h 184"/>
                <a:gd name="T20" fmla="*/ 10 w 36"/>
                <a:gd name="T21" fmla="*/ 98 h 184"/>
                <a:gd name="T22" fmla="*/ 3 w 36"/>
                <a:gd name="T23" fmla="*/ 138 h 184"/>
                <a:gd name="T24" fmla="*/ 0 w 36"/>
                <a:gd name="T25" fmla="*/ 182 h 184"/>
                <a:gd name="T26" fmla="*/ 6 w 36"/>
                <a:gd name="T27" fmla="*/ 18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4">
                  <a:moveTo>
                    <a:pt x="6" y="182"/>
                  </a:moveTo>
                  <a:cubicBezTo>
                    <a:pt x="9" y="155"/>
                    <a:pt x="8" y="129"/>
                    <a:pt x="14" y="102"/>
                  </a:cubicBezTo>
                  <a:cubicBezTo>
                    <a:pt x="15" y="98"/>
                    <a:pt x="16" y="93"/>
                    <a:pt x="17" y="88"/>
                  </a:cubicBezTo>
                  <a:cubicBezTo>
                    <a:pt x="14" y="113"/>
                    <a:pt x="20" y="138"/>
                    <a:pt x="15" y="163"/>
                  </a:cubicBezTo>
                  <a:cubicBezTo>
                    <a:pt x="14" y="165"/>
                    <a:pt x="20" y="164"/>
                    <a:pt x="20" y="162"/>
                  </a:cubicBezTo>
                  <a:cubicBezTo>
                    <a:pt x="26" y="136"/>
                    <a:pt x="19" y="109"/>
                    <a:pt x="24" y="83"/>
                  </a:cubicBezTo>
                  <a:cubicBezTo>
                    <a:pt x="28" y="56"/>
                    <a:pt x="36" y="29"/>
                    <a:pt x="31" y="2"/>
                  </a:cubicBezTo>
                  <a:cubicBezTo>
                    <a:pt x="31" y="0"/>
                    <a:pt x="26" y="1"/>
                    <a:pt x="26" y="3"/>
                  </a:cubicBezTo>
                  <a:cubicBezTo>
                    <a:pt x="27" y="7"/>
                    <a:pt x="27" y="11"/>
                    <a:pt x="27" y="14"/>
                  </a:cubicBezTo>
                  <a:cubicBezTo>
                    <a:pt x="26" y="14"/>
                    <a:pt x="25" y="15"/>
                    <a:pt x="24" y="16"/>
                  </a:cubicBezTo>
                  <a:cubicBezTo>
                    <a:pt x="21" y="43"/>
                    <a:pt x="16" y="71"/>
                    <a:pt x="10" y="98"/>
                  </a:cubicBezTo>
                  <a:cubicBezTo>
                    <a:pt x="7" y="111"/>
                    <a:pt x="4" y="124"/>
                    <a:pt x="3" y="138"/>
                  </a:cubicBezTo>
                  <a:cubicBezTo>
                    <a:pt x="2" y="152"/>
                    <a:pt x="2" y="167"/>
                    <a:pt x="0" y="182"/>
                  </a:cubicBezTo>
                  <a:cubicBezTo>
                    <a:pt x="0" y="184"/>
                    <a:pt x="6" y="183"/>
                    <a:pt x="6" y="18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a:extLst>
                <a:ext uri="{FF2B5EF4-FFF2-40B4-BE49-F238E27FC236}">
                  <a16:creationId xmlns:a16="http://schemas.microsoft.com/office/drawing/2014/main" id="{BE5B473A-7AD3-464A-B0E9-2A7CF44A5A34}"/>
                </a:ext>
              </a:extLst>
            </p:cNvPr>
            <p:cNvSpPr>
              <a:spLocks noEditPoints="1"/>
            </p:cNvSpPr>
            <p:nvPr/>
          </p:nvSpPr>
          <p:spPr bwMode="auto">
            <a:xfrm>
              <a:off x="8240713" y="5389563"/>
              <a:ext cx="915987" cy="938212"/>
            </a:xfrm>
            <a:custGeom>
              <a:avLst/>
              <a:gdLst>
                <a:gd name="T0" fmla="*/ 238 w 683"/>
                <a:gd name="T1" fmla="*/ 453 h 702"/>
                <a:gd name="T2" fmla="*/ 483 w 683"/>
                <a:gd name="T3" fmla="*/ 351 h 702"/>
                <a:gd name="T4" fmla="*/ 383 w 683"/>
                <a:gd name="T5" fmla="*/ 384 h 702"/>
                <a:gd name="T6" fmla="*/ 315 w 683"/>
                <a:gd name="T7" fmla="*/ 358 h 702"/>
                <a:gd name="T8" fmla="*/ 320 w 683"/>
                <a:gd name="T9" fmla="*/ 346 h 702"/>
                <a:gd name="T10" fmla="*/ 484 w 683"/>
                <a:gd name="T11" fmla="*/ 321 h 702"/>
                <a:gd name="T12" fmla="*/ 376 w 683"/>
                <a:gd name="T13" fmla="*/ 310 h 702"/>
                <a:gd name="T14" fmla="*/ 359 w 683"/>
                <a:gd name="T15" fmla="*/ 299 h 702"/>
                <a:gd name="T16" fmla="*/ 436 w 683"/>
                <a:gd name="T17" fmla="*/ 255 h 702"/>
                <a:gd name="T18" fmla="*/ 410 w 683"/>
                <a:gd name="T19" fmla="*/ 240 h 702"/>
                <a:gd name="T20" fmla="*/ 575 w 683"/>
                <a:gd name="T21" fmla="*/ 202 h 702"/>
                <a:gd name="T22" fmla="*/ 640 w 683"/>
                <a:gd name="T23" fmla="*/ 149 h 702"/>
                <a:gd name="T24" fmla="*/ 496 w 683"/>
                <a:gd name="T25" fmla="*/ 165 h 702"/>
                <a:gd name="T26" fmla="*/ 544 w 683"/>
                <a:gd name="T27" fmla="*/ 147 h 702"/>
                <a:gd name="T28" fmla="*/ 558 w 683"/>
                <a:gd name="T29" fmla="*/ 125 h 702"/>
                <a:gd name="T30" fmla="*/ 545 w 683"/>
                <a:gd name="T31" fmla="*/ 107 h 702"/>
                <a:gd name="T32" fmla="*/ 638 w 683"/>
                <a:gd name="T33" fmla="*/ 35 h 702"/>
                <a:gd name="T34" fmla="*/ 642 w 683"/>
                <a:gd name="T35" fmla="*/ 8 h 702"/>
                <a:gd name="T36" fmla="*/ 540 w 683"/>
                <a:gd name="T37" fmla="*/ 95 h 702"/>
                <a:gd name="T38" fmla="*/ 617 w 683"/>
                <a:gd name="T39" fmla="*/ 7 h 702"/>
                <a:gd name="T40" fmla="*/ 586 w 683"/>
                <a:gd name="T41" fmla="*/ 40 h 702"/>
                <a:gd name="T42" fmla="*/ 168 w 683"/>
                <a:gd name="T43" fmla="*/ 450 h 702"/>
                <a:gd name="T44" fmla="*/ 210 w 683"/>
                <a:gd name="T45" fmla="*/ 331 h 702"/>
                <a:gd name="T46" fmla="*/ 237 w 683"/>
                <a:gd name="T47" fmla="*/ 362 h 702"/>
                <a:gd name="T48" fmla="*/ 228 w 683"/>
                <a:gd name="T49" fmla="*/ 240 h 702"/>
                <a:gd name="T50" fmla="*/ 175 w 683"/>
                <a:gd name="T51" fmla="*/ 399 h 702"/>
                <a:gd name="T52" fmla="*/ 175 w 683"/>
                <a:gd name="T53" fmla="*/ 339 h 702"/>
                <a:gd name="T54" fmla="*/ 165 w 683"/>
                <a:gd name="T55" fmla="*/ 466 h 702"/>
                <a:gd name="T56" fmla="*/ 8 w 683"/>
                <a:gd name="T57" fmla="*/ 699 h 702"/>
                <a:gd name="T58" fmla="*/ 285 w 683"/>
                <a:gd name="T59" fmla="*/ 464 h 702"/>
                <a:gd name="T60" fmla="*/ 423 w 683"/>
                <a:gd name="T61" fmla="*/ 204 h 702"/>
                <a:gd name="T62" fmla="*/ 455 w 683"/>
                <a:gd name="T63" fmla="*/ 182 h 702"/>
                <a:gd name="T64" fmla="*/ 496 w 683"/>
                <a:gd name="T65" fmla="*/ 139 h 702"/>
                <a:gd name="T66" fmla="*/ 553 w 683"/>
                <a:gd name="T67" fmla="*/ 98 h 702"/>
                <a:gd name="T68" fmla="*/ 517 w 683"/>
                <a:gd name="T69" fmla="*/ 117 h 702"/>
                <a:gd name="T70" fmla="*/ 370 w 683"/>
                <a:gd name="T71" fmla="*/ 268 h 702"/>
                <a:gd name="T72" fmla="*/ 325 w 683"/>
                <a:gd name="T73" fmla="*/ 306 h 702"/>
                <a:gd name="T74" fmla="*/ 247 w 683"/>
                <a:gd name="T75" fmla="*/ 407 h 702"/>
                <a:gd name="T76" fmla="*/ 237 w 683"/>
                <a:gd name="T77" fmla="*/ 445 h 702"/>
                <a:gd name="T78" fmla="*/ 222 w 683"/>
                <a:gd name="T79" fmla="*/ 439 h 702"/>
                <a:gd name="T80" fmla="*/ 189 w 683"/>
                <a:gd name="T81" fmla="*/ 480 h 702"/>
                <a:gd name="T82" fmla="*/ 204 w 683"/>
                <a:gd name="T83" fmla="*/ 447 h 702"/>
                <a:gd name="T84" fmla="*/ 197 w 683"/>
                <a:gd name="T85" fmla="*/ 479 h 702"/>
                <a:gd name="T86" fmla="*/ 293 w 683"/>
                <a:gd name="T87" fmla="*/ 407 h 702"/>
                <a:gd name="T88" fmla="*/ 240 w 683"/>
                <a:gd name="T89" fmla="*/ 430 h 702"/>
                <a:gd name="T90" fmla="*/ 296 w 683"/>
                <a:gd name="T91" fmla="*/ 375 h 702"/>
                <a:gd name="T92" fmla="*/ 268 w 683"/>
                <a:gd name="T93" fmla="*/ 386 h 702"/>
                <a:gd name="T94" fmla="*/ 367 w 683"/>
                <a:gd name="T95" fmla="*/ 315 h 702"/>
                <a:gd name="T96" fmla="*/ 417 w 683"/>
                <a:gd name="T97" fmla="*/ 312 h 702"/>
                <a:gd name="T98" fmla="*/ 339 w 683"/>
                <a:gd name="T99" fmla="*/ 310 h 702"/>
                <a:gd name="T100" fmla="*/ 359 w 683"/>
                <a:gd name="T101" fmla="*/ 294 h 702"/>
                <a:gd name="T102" fmla="*/ 374 w 683"/>
                <a:gd name="T103" fmla="*/ 260 h 702"/>
                <a:gd name="T104" fmla="*/ 474 w 683"/>
                <a:gd name="T105" fmla="*/ 179 h 702"/>
                <a:gd name="T106" fmla="*/ 532 w 683"/>
                <a:gd name="T107" fmla="*/ 126 h 702"/>
                <a:gd name="T108" fmla="*/ 527 w 683"/>
                <a:gd name="T109" fmla="*/ 104 h 702"/>
                <a:gd name="T110" fmla="*/ 548 w 683"/>
                <a:gd name="T111" fmla="*/ 81 h 702"/>
                <a:gd name="T112" fmla="*/ 59 w 683"/>
                <a:gd name="T113" fmla="*/ 630 h 702"/>
                <a:gd name="T114" fmla="*/ 370 w 683"/>
                <a:gd name="T115" fmla="*/ 249 h 702"/>
                <a:gd name="T116" fmla="*/ 197 w 683"/>
                <a:gd name="T117" fmla="*/ 45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3" h="702">
                  <a:moveTo>
                    <a:pt x="210" y="489"/>
                  </a:moveTo>
                  <a:cubicBezTo>
                    <a:pt x="239" y="474"/>
                    <a:pt x="274" y="471"/>
                    <a:pt x="306" y="463"/>
                  </a:cubicBezTo>
                  <a:cubicBezTo>
                    <a:pt x="309" y="462"/>
                    <a:pt x="308" y="459"/>
                    <a:pt x="305" y="460"/>
                  </a:cubicBezTo>
                  <a:cubicBezTo>
                    <a:pt x="304" y="460"/>
                    <a:pt x="304" y="460"/>
                    <a:pt x="304" y="460"/>
                  </a:cubicBezTo>
                  <a:cubicBezTo>
                    <a:pt x="304" y="459"/>
                    <a:pt x="303" y="459"/>
                    <a:pt x="303" y="459"/>
                  </a:cubicBezTo>
                  <a:cubicBezTo>
                    <a:pt x="271" y="461"/>
                    <a:pt x="238" y="465"/>
                    <a:pt x="207" y="475"/>
                  </a:cubicBezTo>
                  <a:cubicBezTo>
                    <a:pt x="210" y="474"/>
                    <a:pt x="212" y="472"/>
                    <a:pt x="214" y="471"/>
                  </a:cubicBezTo>
                  <a:cubicBezTo>
                    <a:pt x="217" y="470"/>
                    <a:pt x="219" y="468"/>
                    <a:pt x="222" y="467"/>
                  </a:cubicBezTo>
                  <a:cubicBezTo>
                    <a:pt x="299" y="443"/>
                    <a:pt x="392" y="462"/>
                    <a:pt x="453" y="398"/>
                  </a:cubicBezTo>
                  <a:cubicBezTo>
                    <a:pt x="455" y="395"/>
                    <a:pt x="450" y="394"/>
                    <a:pt x="448" y="396"/>
                  </a:cubicBezTo>
                  <a:cubicBezTo>
                    <a:pt x="394" y="453"/>
                    <a:pt x="312" y="443"/>
                    <a:pt x="240" y="459"/>
                  </a:cubicBezTo>
                  <a:cubicBezTo>
                    <a:pt x="247" y="455"/>
                    <a:pt x="253" y="452"/>
                    <a:pt x="259" y="448"/>
                  </a:cubicBezTo>
                  <a:cubicBezTo>
                    <a:pt x="262" y="447"/>
                    <a:pt x="259" y="446"/>
                    <a:pt x="258" y="447"/>
                  </a:cubicBezTo>
                  <a:cubicBezTo>
                    <a:pt x="251" y="449"/>
                    <a:pt x="245" y="451"/>
                    <a:pt x="238" y="453"/>
                  </a:cubicBezTo>
                  <a:cubicBezTo>
                    <a:pt x="238" y="453"/>
                    <a:pt x="239" y="452"/>
                    <a:pt x="239" y="452"/>
                  </a:cubicBezTo>
                  <a:cubicBezTo>
                    <a:pt x="241" y="450"/>
                    <a:pt x="236" y="451"/>
                    <a:pt x="234" y="452"/>
                  </a:cubicBezTo>
                  <a:cubicBezTo>
                    <a:pt x="233" y="453"/>
                    <a:pt x="232" y="454"/>
                    <a:pt x="231" y="455"/>
                  </a:cubicBezTo>
                  <a:cubicBezTo>
                    <a:pt x="224" y="457"/>
                    <a:pt x="217" y="459"/>
                    <a:pt x="215" y="460"/>
                  </a:cubicBezTo>
                  <a:cubicBezTo>
                    <a:pt x="219" y="458"/>
                    <a:pt x="223" y="455"/>
                    <a:pt x="227" y="453"/>
                  </a:cubicBezTo>
                  <a:cubicBezTo>
                    <a:pt x="227" y="453"/>
                    <a:pt x="227" y="453"/>
                    <a:pt x="228" y="453"/>
                  </a:cubicBezTo>
                  <a:cubicBezTo>
                    <a:pt x="299" y="427"/>
                    <a:pt x="383" y="440"/>
                    <a:pt x="445" y="388"/>
                  </a:cubicBezTo>
                  <a:cubicBezTo>
                    <a:pt x="451" y="385"/>
                    <a:pt x="457" y="381"/>
                    <a:pt x="463" y="377"/>
                  </a:cubicBezTo>
                  <a:cubicBezTo>
                    <a:pt x="461" y="379"/>
                    <a:pt x="459" y="381"/>
                    <a:pt x="458" y="383"/>
                  </a:cubicBezTo>
                  <a:cubicBezTo>
                    <a:pt x="455" y="385"/>
                    <a:pt x="461" y="386"/>
                    <a:pt x="462" y="384"/>
                  </a:cubicBezTo>
                  <a:cubicBezTo>
                    <a:pt x="472" y="373"/>
                    <a:pt x="481" y="362"/>
                    <a:pt x="490" y="351"/>
                  </a:cubicBezTo>
                  <a:cubicBezTo>
                    <a:pt x="493" y="348"/>
                    <a:pt x="488" y="347"/>
                    <a:pt x="486" y="349"/>
                  </a:cubicBezTo>
                  <a:cubicBezTo>
                    <a:pt x="485" y="349"/>
                    <a:pt x="485" y="350"/>
                    <a:pt x="485" y="350"/>
                  </a:cubicBezTo>
                  <a:cubicBezTo>
                    <a:pt x="484" y="351"/>
                    <a:pt x="483" y="351"/>
                    <a:pt x="483" y="351"/>
                  </a:cubicBezTo>
                  <a:cubicBezTo>
                    <a:pt x="476" y="359"/>
                    <a:pt x="468" y="367"/>
                    <a:pt x="460" y="374"/>
                  </a:cubicBezTo>
                  <a:cubicBezTo>
                    <a:pt x="455" y="378"/>
                    <a:pt x="450" y="381"/>
                    <a:pt x="445" y="383"/>
                  </a:cubicBezTo>
                  <a:cubicBezTo>
                    <a:pt x="445" y="384"/>
                    <a:pt x="444" y="384"/>
                    <a:pt x="444" y="384"/>
                  </a:cubicBezTo>
                  <a:cubicBezTo>
                    <a:pt x="444" y="384"/>
                    <a:pt x="444" y="384"/>
                    <a:pt x="443" y="384"/>
                  </a:cubicBezTo>
                  <a:cubicBezTo>
                    <a:pt x="432" y="389"/>
                    <a:pt x="420" y="391"/>
                    <a:pt x="406" y="391"/>
                  </a:cubicBezTo>
                  <a:cubicBezTo>
                    <a:pt x="382" y="390"/>
                    <a:pt x="358" y="391"/>
                    <a:pt x="334" y="394"/>
                  </a:cubicBezTo>
                  <a:cubicBezTo>
                    <a:pt x="313" y="397"/>
                    <a:pt x="294" y="404"/>
                    <a:pt x="274" y="409"/>
                  </a:cubicBezTo>
                  <a:cubicBezTo>
                    <a:pt x="268" y="411"/>
                    <a:pt x="263" y="412"/>
                    <a:pt x="257" y="414"/>
                  </a:cubicBezTo>
                  <a:cubicBezTo>
                    <a:pt x="271" y="407"/>
                    <a:pt x="284" y="398"/>
                    <a:pt x="295" y="386"/>
                  </a:cubicBezTo>
                  <a:cubicBezTo>
                    <a:pt x="325" y="377"/>
                    <a:pt x="355" y="373"/>
                    <a:pt x="387" y="373"/>
                  </a:cubicBezTo>
                  <a:cubicBezTo>
                    <a:pt x="402" y="373"/>
                    <a:pt x="416" y="374"/>
                    <a:pt x="430" y="373"/>
                  </a:cubicBezTo>
                  <a:cubicBezTo>
                    <a:pt x="419" y="377"/>
                    <a:pt x="407" y="380"/>
                    <a:pt x="395" y="380"/>
                  </a:cubicBezTo>
                  <a:cubicBezTo>
                    <a:pt x="393" y="380"/>
                    <a:pt x="392" y="382"/>
                    <a:pt x="393" y="383"/>
                  </a:cubicBezTo>
                  <a:cubicBezTo>
                    <a:pt x="389" y="384"/>
                    <a:pt x="386" y="384"/>
                    <a:pt x="383" y="384"/>
                  </a:cubicBezTo>
                  <a:cubicBezTo>
                    <a:pt x="382" y="384"/>
                    <a:pt x="377" y="386"/>
                    <a:pt x="381" y="386"/>
                  </a:cubicBezTo>
                  <a:cubicBezTo>
                    <a:pt x="410" y="385"/>
                    <a:pt x="444" y="385"/>
                    <a:pt x="464" y="361"/>
                  </a:cubicBezTo>
                  <a:cubicBezTo>
                    <a:pt x="465" y="361"/>
                    <a:pt x="464" y="361"/>
                    <a:pt x="464" y="361"/>
                  </a:cubicBezTo>
                  <a:cubicBezTo>
                    <a:pt x="467" y="359"/>
                    <a:pt x="470" y="357"/>
                    <a:pt x="473" y="354"/>
                  </a:cubicBezTo>
                  <a:cubicBezTo>
                    <a:pt x="475" y="352"/>
                    <a:pt x="470" y="351"/>
                    <a:pt x="468" y="353"/>
                  </a:cubicBezTo>
                  <a:cubicBezTo>
                    <a:pt x="462" y="359"/>
                    <a:pt x="454" y="363"/>
                    <a:pt x="446" y="366"/>
                  </a:cubicBezTo>
                  <a:cubicBezTo>
                    <a:pt x="445" y="366"/>
                    <a:pt x="445" y="366"/>
                    <a:pt x="444" y="366"/>
                  </a:cubicBezTo>
                  <a:cubicBezTo>
                    <a:pt x="444" y="367"/>
                    <a:pt x="443" y="367"/>
                    <a:pt x="443" y="367"/>
                  </a:cubicBezTo>
                  <a:cubicBezTo>
                    <a:pt x="417" y="375"/>
                    <a:pt x="385" y="369"/>
                    <a:pt x="359" y="370"/>
                  </a:cubicBezTo>
                  <a:cubicBezTo>
                    <a:pt x="340" y="372"/>
                    <a:pt x="321" y="375"/>
                    <a:pt x="303" y="380"/>
                  </a:cubicBezTo>
                  <a:cubicBezTo>
                    <a:pt x="309" y="377"/>
                    <a:pt x="315" y="372"/>
                    <a:pt x="320" y="366"/>
                  </a:cubicBezTo>
                  <a:cubicBezTo>
                    <a:pt x="321" y="365"/>
                    <a:pt x="318" y="364"/>
                    <a:pt x="317" y="364"/>
                  </a:cubicBezTo>
                  <a:cubicBezTo>
                    <a:pt x="314" y="365"/>
                    <a:pt x="311" y="366"/>
                    <a:pt x="307" y="367"/>
                  </a:cubicBezTo>
                  <a:cubicBezTo>
                    <a:pt x="310" y="364"/>
                    <a:pt x="313" y="361"/>
                    <a:pt x="315" y="358"/>
                  </a:cubicBezTo>
                  <a:cubicBezTo>
                    <a:pt x="316" y="357"/>
                    <a:pt x="314" y="357"/>
                    <a:pt x="313" y="357"/>
                  </a:cubicBezTo>
                  <a:cubicBezTo>
                    <a:pt x="343" y="346"/>
                    <a:pt x="375" y="344"/>
                    <a:pt x="407" y="345"/>
                  </a:cubicBezTo>
                  <a:cubicBezTo>
                    <a:pt x="437" y="345"/>
                    <a:pt x="464" y="342"/>
                    <a:pt x="492" y="330"/>
                  </a:cubicBezTo>
                  <a:cubicBezTo>
                    <a:pt x="487" y="337"/>
                    <a:pt x="481" y="344"/>
                    <a:pt x="476" y="352"/>
                  </a:cubicBezTo>
                  <a:cubicBezTo>
                    <a:pt x="476" y="353"/>
                    <a:pt x="481" y="352"/>
                    <a:pt x="481" y="351"/>
                  </a:cubicBezTo>
                  <a:cubicBezTo>
                    <a:pt x="487" y="342"/>
                    <a:pt x="495" y="334"/>
                    <a:pt x="500" y="325"/>
                  </a:cubicBezTo>
                  <a:cubicBezTo>
                    <a:pt x="501" y="324"/>
                    <a:pt x="496" y="324"/>
                    <a:pt x="495" y="326"/>
                  </a:cubicBezTo>
                  <a:cubicBezTo>
                    <a:pt x="495" y="326"/>
                    <a:pt x="494" y="326"/>
                    <a:pt x="494" y="327"/>
                  </a:cubicBezTo>
                  <a:cubicBezTo>
                    <a:pt x="494" y="327"/>
                    <a:pt x="493" y="327"/>
                    <a:pt x="492" y="327"/>
                  </a:cubicBezTo>
                  <a:cubicBezTo>
                    <a:pt x="475" y="334"/>
                    <a:pt x="459" y="339"/>
                    <a:pt x="441" y="341"/>
                  </a:cubicBezTo>
                  <a:cubicBezTo>
                    <a:pt x="421" y="343"/>
                    <a:pt x="401" y="341"/>
                    <a:pt x="381" y="342"/>
                  </a:cubicBezTo>
                  <a:cubicBezTo>
                    <a:pt x="356" y="342"/>
                    <a:pt x="331" y="346"/>
                    <a:pt x="308" y="355"/>
                  </a:cubicBezTo>
                  <a:cubicBezTo>
                    <a:pt x="312" y="353"/>
                    <a:pt x="315" y="350"/>
                    <a:pt x="318" y="346"/>
                  </a:cubicBezTo>
                  <a:cubicBezTo>
                    <a:pt x="319" y="346"/>
                    <a:pt x="319" y="346"/>
                    <a:pt x="320" y="346"/>
                  </a:cubicBezTo>
                  <a:cubicBezTo>
                    <a:pt x="350" y="325"/>
                    <a:pt x="390" y="327"/>
                    <a:pt x="425" y="327"/>
                  </a:cubicBezTo>
                  <a:cubicBezTo>
                    <a:pt x="452" y="327"/>
                    <a:pt x="483" y="332"/>
                    <a:pt x="508" y="318"/>
                  </a:cubicBezTo>
                  <a:cubicBezTo>
                    <a:pt x="511" y="316"/>
                    <a:pt x="506" y="315"/>
                    <a:pt x="504" y="316"/>
                  </a:cubicBezTo>
                  <a:cubicBezTo>
                    <a:pt x="486" y="327"/>
                    <a:pt x="464" y="324"/>
                    <a:pt x="443" y="324"/>
                  </a:cubicBezTo>
                  <a:cubicBezTo>
                    <a:pt x="426" y="323"/>
                    <a:pt x="410" y="324"/>
                    <a:pt x="393" y="324"/>
                  </a:cubicBezTo>
                  <a:cubicBezTo>
                    <a:pt x="369" y="325"/>
                    <a:pt x="344" y="328"/>
                    <a:pt x="323" y="340"/>
                  </a:cubicBezTo>
                  <a:cubicBezTo>
                    <a:pt x="324" y="339"/>
                    <a:pt x="323" y="338"/>
                    <a:pt x="322" y="338"/>
                  </a:cubicBezTo>
                  <a:cubicBezTo>
                    <a:pt x="332" y="333"/>
                    <a:pt x="343" y="327"/>
                    <a:pt x="353" y="322"/>
                  </a:cubicBezTo>
                  <a:cubicBezTo>
                    <a:pt x="377" y="318"/>
                    <a:pt x="401" y="316"/>
                    <a:pt x="425" y="317"/>
                  </a:cubicBezTo>
                  <a:cubicBezTo>
                    <a:pt x="431" y="317"/>
                    <a:pt x="437" y="318"/>
                    <a:pt x="442" y="318"/>
                  </a:cubicBezTo>
                  <a:cubicBezTo>
                    <a:pt x="439" y="319"/>
                    <a:pt x="436" y="319"/>
                    <a:pt x="433" y="319"/>
                  </a:cubicBezTo>
                  <a:cubicBezTo>
                    <a:pt x="432" y="319"/>
                    <a:pt x="427" y="321"/>
                    <a:pt x="431" y="321"/>
                  </a:cubicBezTo>
                  <a:cubicBezTo>
                    <a:pt x="437" y="321"/>
                    <a:pt x="444" y="320"/>
                    <a:pt x="450" y="319"/>
                  </a:cubicBezTo>
                  <a:cubicBezTo>
                    <a:pt x="461" y="321"/>
                    <a:pt x="472" y="322"/>
                    <a:pt x="484" y="321"/>
                  </a:cubicBezTo>
                  <a:cubicBezTo>
                    <a:pt x="486" y="320"/>
                    <a:pt x="488" y="319"/>
                    <a:pt x="486" y="318"/>
                  </a:cubicBezTo>
                  <a:cubicBezTo>
                    <a:pt x="487" y="318"/>
                    <a:pt x="488" y="318"/>
                    <a:pt x="489" y="318"/>
                  </a:cubicBezTo>
                  <a:cubicBezTo>
                    <a:pt x="493" y="317"/>
                    <a:pt x="497" y="316"/>
                    <a:pt x="502" y="315"/>
                  </a:cubicBezTo>
                  <a:cubicBezTo>
                    <a:pt x="504" y="314"/>
                    <a:pt x="504" y="312"/>
                    <a:pt x="503" y="311"/>
                  </a:cubicBezTo>
                  <a:cubicBezTo>
                    <a:pt x="526" y="300"/>
                    <a:pt x="543" y="280"/>
                    <a:pt x="558" y="259"/>
                  </a:cubicBezTo>
                  <a:cubicBezTo>
                    <a:pt x="560" y="257"/>
                    <a:pt x="554" y="258"/>
                    <a:pt x="553" y="259"/>
                  </a:cubicBezTo>
                  <a:cubicBezTo>
                    <a:pt x="539" y="280"/>
                    <a:pt x="521" y="300"/>
                    <a:pt x="498" y="311"/>
                  </a:cubicBezTo>
                  <a:cubicBezTo>
                    <a:pt x="499" y="310"/>
                    <a:pt x="498" y="309"/>
                    <a:pt x="495" y="310"/>
                  </a:cubicBezTo>
                  <a:cubicBezTo>
                    <a:pt x="493" y="310"/>
                    <a:pt x="491" y="311"/>
                    <a:pt x="489" y="311"/>
                  </a:cubicBezTo>
                  <a:cubicBezTo>
                    <a:pt x="501" y="307"/>
                    <a:pt x="512" y="302"/>
                    <a:pt x="521" y="294"/>
                  </a:cubicBezTo>
                  <a:cubicBezTo>
                    <a:pt x="523" y="293"/>
                    <a:pt x="518" y="293"/>
                    <a:pt x="517" y="294"/>
                  </a:cubicBezTo>
                  <a:cubicBezTo>
                    <a:pt x="505" y="304"/>
                    <a:pt x="491" y="310"/>
                    <a:pt x="477" y="313"/>
                  </a:cubicBezTo>
                  <a:cubicBezTo>
                    <a:pt x="468" y="314"/>
                    <a:pt x="460" y="315"/>
                    <a:pt x="451" y="314"/>
                  </a:cubicBezTo>
                  <a:cubicBezTo>
                    <a:pt x="426" y="311"/>
                    <a:pt x="400" y="305"/>
                    <a:pt x="376" y="310"/>
                  </a:cubicBezTo>
                  <a:cubicBezTo>
                    <a:pt x="384" y="305"/>
                    <a:pt x="391" y="301"/>
                    <a:pt x="398" y="296"/>
                  </a:cubicBezTo>
                  <a:cubicBezTo>
                    <a:pt x="401" y="294"/>
                    <a:pt x="396" y="293"/>
                    <a:pt x="394" y="294"/>
                  </a:cubicBezTo>
                  <a:cubicBezTo>
                    <a:pt x="385" y="301"/>
                    <a:pt x="375" y="307"/>
                    <a:pt x="364" y="313"/>
                  </a:cubicBezTo>
                  <a:cubicBezTo>
                    <a:pt x="363" y="313"/>
                    <a:pt x="361" y="314"/>
                    <a:pt x="360" y="314"/>
                  </a:cubicBezTo>
                  <a:cubicBezTo>
                    <a:pt x="351" y="316"/>
                    <a:pt x="342" y="319"/>
                    <a:pt x="333" y="324"/>
                  </a:cubicBezTo>
                  <a:cubicBezTo>
                    <a:pt x="334" y="323"/>
                    <a:pt x="335" y="322"/>
                    <a:pt x="336" y="321"/>
                  </a:cubicBezTo>
                  <a:cubicBezTo>
                    <a:pt x="337" y="321"/>
                    <a:pt x="339" y="321"/>
                    <a:pt x="340" y="320"/>
                  </a:cubicBezTo>
                  <a:cubicBezTo>
                    <a:pt x="353" y="307"/>
                    <a:pt x="368" y="297"/>
                    <a:pt x="387" y="295"/>
                  </a:cubicBezTo>
                  <a:cubicBezTo>
                    <a:pt x="388" y="295"/>
                    <a:pt x="390" y="294"/>
                    <a:pt x="389" y="293"/>
                  </a:cubicBezTo>
                  <a:cubicBezTo>
                    <a:pt x="413" y="288"/>
                    <a:pt x="436" y="289"/>
                    <a:pt x="460" y="287"/>
                  </a:cubicBezTo>
                  <a:cubicBezTo>
                    <a:pt x="462" y="287"/>
                    <a:pt x="464" y="284"/>
                    <a:pt x="460" y="284"/>
                  </a:cubicBezTo>
                  <a:cubicBezTo>
                    <a:pt x="445" y="286"/>
                    <a:pt x="430" y="284"/>
                    <a:pt x="414" y="286"/>
                  </a:cubicBezTo>
                  <a:cubicBezTo>
                    <a:pt x="400" y="287"/>
                    <a:pt x="386" y="291"/>
                    <a:pt x="373" y="295"/>
                  </a:cubicBezTo>
                  <a:cubicBezTo>
                    <a:pt x="368" y="297"/>
                    <a:pt x="364" y="298"/>
                    <a:pt x="359" y="299"/>
                  </a:cubicBezTo>
                  <a:cubicBezTo>
                    <a:pt x="364" y="295"/>
                    <a:pt x="369" y="291"/>
                    <a:pt x="375" y="287"/>
                  </a:cubicBezTo>
                  <a:cubicBezTo>
                    <a:pt x="392" y="281"/>
                    <a:pt x="410" y="278"/>
                    <a:pt x="429" y="275"/>
                  </a:cubicBezTo>
                  <a:cubicBezTo>
                    <a:pt x="431" y="275"/>
                    <a:pt x="433" y="271"/>
                    <a:pt x="429" y="272"/>
                  </a:cubicBezTo>
                  <a:cubicBezTo>
                    <a:pt x="415" y="274"/>
                    <a:pt x="401" y="276"/>
                    <a:pt x="388" y="279"/>
                  </a:cubicBezTo>
                  <a:cubicBezTo>
                    <a:pt x="390" y="278"/>
                    <a:pt x="387" y="275"/>
                    <a:pt x="384" y="277"/>
                  </a:cubicBezTo>
                  <a:cubicBezTo>
                    <a:pt x="380" y="279"/>
                    <a:pt x="375" y="282"/>
                    <a:pt x="371" y="285"/>
                  </a:cubicBezTo>
                  <a:cubicBezTo>
                    <a:pt x="368" y="286"/>
                    <a:pt x="365" y="287"/>
                    <a:pt x="362" y="288"/>
                  </a:cubicBezTo>
                  <a:cubicBezTo>
                    <a:pt x="372" y="279"/>
                    <a:pt x="384" y="271"/>
                    <a:pt x="395" y="263"/>
                  </a:cubicBezTo>
                  <a:cubicBezTo>
                    <a:pt x="395" y="263"/>
                    <a:pt x="395" y="263"/>
                    <a:pt x="395" y="263"/>
                  </a:cubicBezTo>
                  <a:cubicBezTo>
                    <a:pt x="401" y="262"/>
                    <a:pt x="407" y="260"/>
                    <a:pt x="413" y="259"/>
                  </a:cubicBezTo>
                  <a:cubicBezTo>
                    <a:pt x="429" y="257"/>
                    <a:pt x="446" y="257"/>
                    <a:pt x="463" y="258"/>
                  </a:cubicBezTo>
                  <a:cubicBezTo>
                    <a:pt x="491" y="259"/>
                    <a:pt x="519" y="260"/>
                    <a:pt x="545" y="249"/>
                  </a:cubicBezTo>
                  <a:cubicBezTo>
                    <a:pt x="548" y="248"/>
                    <a:pt x="543" y="248"/>
                    <a:pt x="541" y="248"/>
                  </a:cubicBezTo>
                  <a:cubicBezTo>
                    <a:pt x="509" y="263"/>
                    <a:pt x="471" y="255"/>
                    <a:pt x="436" y="255"/>
                  </a:cubicBezTo>
                  <a:cubicBezTo>
                    <a:pt x="438" y="255"/>
                    <a:pt x="439" y="255"/>
                    <a:pt x="441" y="254"/>
                  </a:cubicBezTo>
                  <a:cubicBezTo>
                    <a:pt x="443" y="254"/>
                    <a:pt x="445" y="250"/>
                    <a:pt x="441" y="251"/>
                  </a:cubicBezTo>
                  <a:cubicBezTo>
                    <a:pt x="430" y="253"/>
                    <a:pt x="419" y="255"/>
                    <a:pt x="408" y="257"/>
                  </a:cubicBezTo>
                  <a:cubicBezTo>
                    <a:pt x="398" y="259"/>
                    <a:pt x="389" y="261"/>
                    <a:pt x="380" y="265"/>
                  </a:cubicBezTo>
                  <a:cubicBezTo>
                    <a:pt x="384" y="260"/>
                    <a:pt x="389" y="256"/>
                    <a:pt x="394" y="252"/>
                  </a:cubicBezTo>
                  <a:cubicBezTo>
                    <a:pt x="412" y="249"/>
                    <a:pt x="430" y="251"/>
                    <a:pt x="447" y="248"/>
                  </a:cubicBezTo>
                  <a:cubicBezTo>
                    <a:pt x="450" y="248"/>
                    <a:pt x="451" y="244"/>
                    <a:pt x="447" y="244"/>
                  </a:cubicBezTo>
                  <a:cubicBezTo>
                    <a:pt x="432" y="246"/>
                    <a:pt x="416" y="246"/>
                    <a:pt x="400" y="248"/>
                  </a:cubicBezTo>
                  <a:cubicBezTo>
                    <a:pt x="423" y="239"/>
                    <a:pt x="452" y="242"/>
                    <a:pt x="476" y="243"/>
                  </a:cubicBezTo>
                  <a:cubicBezTo>
                    <a:pt x="511" y="243"/>
                    <a:pt x="544" y="246"/>
                    <a:pt x="576" y="228"/>
                  </a:cubicBezTo>
                  <a:cubicBezTo>
                    <a:pt x="579" y="226"/>
                    <a:pt x="574" y="225"/>
                    <a:pt x="572" y="226"/>
                  </a:cubicBezTo>
                  <a:cubicBezTo>
                    <a:pt x="536" y="247"/>
                    <a:pt x="491" y="239"/>
                    <a:pt x="451" y="239"/>
                  </a:cubicBezTo>
                  <a:cubicBezTo>
                    <a:pt x="437" y="239"/>
                    <a:pt x="420" y="239"/>
                    <a:pt x="405" y="243"/>
                  </a:cubicBezTo>
                  <a:cubicBezTo>
                    <a:pt x="407" y="242"/>
                    <a:pt x="408" y="241"/>
                    <a:pt x="410" y="240"/>
                  </a:cubicBezTo>
                  <a:cubicBezTo>
                    <a:pt x="413" y="238"/>
                    <a:pt x="408" y="237"/>
                    <a:pt x="406" y="238"/>
                  </a:cubicBezTo>
                  <a:cubicBezTo>
                    <a:pt x="403" y="241"/>
                    <a:pt x="399" y="243"/>
                    <a:pt x="395" y="246"/>
                  </a:cubicBezTo>
                  <a:cubicBezTo>
                    <a:pt x="393" y="247"/>
                    <a:pt x="391" y="248"/>
                    <a:pt x="389" y="249"/>
                  </a:cubicBezTo>
                  <a:cubicBezTo>
                    <a:pt x="383" y="250"/>
                    <a:pt x="378" y="252"/>
                    <a:pt x="372" y="254"/>
                  </a:cubicBezTo>
                  <a:cubicBezTo>
                    <a:pt x="378" y="247"/>
                    <a:pt x="384" y="241"/>
                    <a:pt x="390" y="235"/>
                  </a:cubicBezTo>
                  <a:cubicBezTo>
                    <a:pt x="391" y="235"/>
                    <a:pt x="394" y="235"/>
                    <a:pt x="395" y="234"/>
                  </a:cubicBezTo>
                  <a:cubicBezTo>
                    <a:pt x="397" y="232"/>
                    <a:pt x="399" y="231"/>
                    <a:pt x="401" y="229"/>
                  </a:cubicBezTo>
                  <a:cubicBezTo>
                    <a:pt x="402" y="229"/>
                    <a:pt x="406" y="229"/>
                    <a:pt x="406" y="228"/>
                  </a:cubicBezTo>
                  <a:cubicBezTo>
                    <a:pt x="450" y="193"/>
                    <a:pt x="506" y="199"/>
                    <a:pt x="558" y="198"/>
                  </a:cubicBezTo>
                  <a:cubicBezTo>
                    <a:pt x="572" y="197"/>
                    <a:pt x="585" y="194"/>
                    <a:pt x="597" y="188"/>
                  </a:cubicBezTo>
                  <a:cubicBezTo>
                    <a:pt x="601" y="185"/>
                    <a:pt x="605" y="183"/>
                    <a:pt x="609" y="180"/>
                  </a:cubicBezTo>
                  <a:cubicBezTo>
                    <a:pt x="630" y="171"/>
                    <a:pt x="649" y="159"/>
                    <a:pt x="664" y="143"/>
                  </a:cubicBezTo>
                  <a:cubicBezTo>
                    <a:pt x="648" y="173"/>
                    <a:pt x="609" y="196"/>
                    <a:pt x="576" y="199"/>
                  </a:cubicBezTo>
                  <a:cubicBezTo>
                    <a:pt x="573" y="200"/>
                    <a:pt x="571" y="202"/>
                    <a:pt x="575" y="202"/>
                  </a:cubicBezTo>
                  <a:cubicBezTo>
                    <a:pt x="611" y="198"/>
                    <a:pt x="654" y="174"/>
                    <a:pt x="670" y="140"/>
                  </a:cubicBezTo>
                  <a:cubicBezTo>
                    <a:pt x="670" y="139"/>
                    <a:pt x="668" y="139"/>
                    <a:pt x="666" y="140"/>
                  </a:cubicBezTo>
                  <a:cubicBezTo>
                    <a:pt x="671" y="134"/>
                    <a:pt x="675" y="128"/>
                    <a:pt x="678" y="121"/>
                  </a:cubicBezTo>
                  <a:cubicBezTo>
                    <a:pt x="678" y="120"/>
                    <a:pt x="677" y="119"/>
                    <a:pt x="675" y="119"/>
                  </a:cubicBezTo>
                  <a:cubicBezTo>
                    <a:pt x="677" y="116"/>
                    <a:pt x="679" y="113"/>
                    <a:pt x="681" y="110"/>
                  </a:cubicBezTo>
                  <a:cubicBezTo>
                    <a:pt x="683" y="107"/>
                    <a:pt x="677" y="108"/>
                    <a:pt x="676" y="109"/>
                  </a:cubicBezTo>
                  <a:cubicBezTo>
                    <a:pt x="667" y="126"/>
                    <a:pt x="653" y="136"/>
                    <a:pt x="637" y="146"/>
                  </a:cubicBezTo>
                  <a:cubicBezTo>
                    <a:pt x="619" y="157"/>
                    <a:pt x="598" y="171"/>
                    <a:pt x="576" y="171"/>
                  </a:cubicBezTo>
                  <a:cubicBezTo>
                    <a:pt x="574" y="171"/>
                    <a:pt x="570" y="175"/>
                    <a:pt x="574" y="175"/>
                  </a:cubicBezTo>
                  <a:cubicBezTo>
                    <a:pt x="596" y="175"/>
                    <a:pt x="614" y="162"/>
                    <a:pt x="633" y="152"/>
                  </a:cubicBezTo>
                  <a:cubicBezTo>
                    <a:pt x="647" y="145"/>
                    <a:pt x="660" y="136"/>
                    <a:pt x="670" y="125"/>
                  </a:cubicBezTo>
                  <a:cubicBezTo>
                    <a:pt x="659" y="145"/>
                    <a:pt x="641" y="160"/>
                    <a:pt x="620" y="171"/>
                  </a:cubicBezTo>
                  <a:cubicBezTo>
                    <a:pt x="628" y="163"/>
                    <a:pt x="636" y="155"/>
                    <a:pt x="645" y="148"/>
                  </a:cubicBezTo>
                  <a:cubicBezTo>
                    <a:pt x="646" y="147"/>
                    <a:pt x="641" y="148"/>
                    <a:pt x="640" y="149"/>
                  </a:cubicBezTo>
                  <a:cubicBezTo>
                    <a:pt x="629" y="157"/>
                    <a:pt x="620" y="167"/>
                    <a:pt x="610" y="175"/>
                  </a:cubicBezTo>
                  <a:cubicBezTo>
                    <a:pt x="602" y="178"/>
                    <a:pt x="595" y="181"/>
                    <a:pt x="587" y="183"/>
                  </a:cubicBezTo>
                  <a:cubicBezTo>
                    <a:pt x="584" y="184"/>
                    <a:pt x="585" y="188"/>
                    <a:pt x="588" y="187"/>
                  </a:cubicBezTo>
                  <a:cubicBezTo>
                    <a:pt x="592" y="186"/>
                    <a:pt x="595" y="185"/>
                    <a:pt x="599" y="184"/>
                  </a:cubicBezTo>
                  <a:cubicBezTo>
                    <a:pt x="591" y="189"/>
                    <a:pt x="581" y="193"/>
                    <a:pt x="571" y="195"/>
                  </a:cubicBezTo>
                  <a:cubicBezTo>
                    <a:pt x="548" y="198"/>
                    <a:pt x="524" y="195"/>
                    <a:pt x="501" y="196"/>
                  </a:cubicBezTo>
                  <a:cubicBezTo>
                    <a:pt x="468" y="199"/>
                    <a:pt x="436" y="205"/>
                    <a:pt x="409" y="223"/>
                  </a:cubicBezTo>
                  <a:cubicBezTo>
                    <a:pt x="430" y="207"/>
                    <a:pt x="453" y="195"/>
                    <a:pt x="475" y="182"/>
                  </a:cubicBezTo>
                  <a:cubicBezTo>
                    <a:pt x="497" y="175"/>
                    <a:pt x="520" y="170"/>
                    <a:pt x="543" y="173"/>
                  </a:cubicBezTo>
                  <a:cubicBezTo>
                    <a:pt x="545" y="173"/>
                    <a:pt x="549" y="171"/>
                    <a:pt x="546" y="170"/>
                  </a:cubicBezTo>
                  <a:cubicBezTo>
                    <a:pt x="525" y="168"/>
                    <a:pt x="504" y="171"/>
                    <a:pt x="484" y="176"/>
                  </a:cubicBezTo>
                  <a:cubicBezTo>
                    <a:pt x="486" y="175"/>
                    <a:pt x="484" y="175"/>
                    <a:pt x="483" y="175"/>
                  </a:cubicBezTo>
                  <a:cubicBezTo>
                    <a:pt x="487" y="173"/>
                    <a:pt x="492" y="170"/>
                    <a:pt x="497" y="167"/>
                  </a:cubicBezTo>
                  <a:cubicBezTo>
                    <a:pt x="499" y="166"/>
                    <a:pt x="498" y="165"/>
                    <a:pt x="496" y="165"/>
                  </a:cubicBezTo>
                  <a:cubicBezTo>
                    <a:pt x="518" y="161"/>
                    <a:pt x="540" y="159"/>
                    <a:pt x="562" y="158"/>
                  </a:cubicBezTo>
                  <a:cubicBezTo>
                    <a:pt x="565" y="157"/>
                    <a:pt x="567" y="154"/>
                    <a:pt x="563" y="154"/>
                  </a:cubicBezTo>
                  <a:cubicBezTo>
                    <a:pt x="542" y="155"/>
                    <a:pt x="520" y="157"/>
                    <a:pt x="499" y="161"/>
                  </a:cubicBezTo>
                  <a:cubicBezTo>
                    <a:pt x="500" y="160"/>
                    <a:pt x="501" y="159"/>
                    <a:pt x="503" y="158"/>
                  </a:cubicBezTo>
                  <a:cubicBezTo>
                    <a:pt x="504" y="158"/>
                    <a:pt x="503" y="158"/>
                    <a:pt x="502" y="158"/>
                  </a:cubicBezTo>
                  <a:cubicBezTo>
                    <a:pt x="529" y="150"/>
                    <a:pt x="556" y="150"/>
                    <a:pt x="585" y="148"/>
                  </a:cubicBezTo>
                  <a:cubicBezTo>
                    <a:pt x="606" y="146"/>
                    <a:pt x="626" y="141"/>
                    <a:pt x="643" y="128"/>
                  </a:cubicBezTo>
                  <a:cubicBezTo>
                    <a:pt x="624" y="146"/>
                    <a:pt x="599" y="157"/>
                    <a:pt x="572" y="157"/>
                  </a:cubicBezTo>
                  <a:cubicBezTo>
                    <a:pt x="569" y="157"/>
                    <a:pt x="568" y="161"/>
                    <a:pt x="572" y="161"/>
                  </a:cubicBezTo>
                  <a:cubicBezTo>
                    <a:pt x="611" y="161"/>
                    <a:pt x="646" y="139"/>
                    <a:pt x="667" y="106"/>
                  </a:cubicBezTo>
                  <a:cubicBezTo>
                    <a:pt x="669" y="103"/>
                    <a:pt x="664" y="102"/>
                    <a:pt x="663" y="104"/>
                  </a:cubicBezTo>
                  <a:cubicBezTo>
                    <a:pt x="659" y="110"/>
                    <a:pt x="656" y="115"/>
                    <a:pt x="652" y="119"/>
                  </a:cubicBezTo>
                  <a:cubicBezTo>
                    <a:pt x="650" y="119"/>
                    <a:pt x="648" y="120"/>
                    <a:pt x="647" y="120"/>
                  </a:cubicBezTo>
                  <a:cubicBezTo>
                    <a:pt x="620" y="148"/>
                    <a:pt x="580" y="144"/>
                    <a:pt x="544" y="147"/>
                  </a:cubicBezTo>
                  <a:cubicBezTo>
                    <a:pt x="531" y="148"/>
                    <a:pt x="518" y="150"/>
                    <a:pt x="506" y="153"/>
                  </a:cubicBezTo>
                  <a:cubicBezTo>
                    <a:pt x="516" y="147"/>
                    <a:pt x="527" y="141"/>
                    <a:pt x="538" y="135"/>
                  </a:cubicBezTo>
                  <a:cubicBezTo>
                    <a:pt x="541" y="133"/>
                    <a:pt x="536" y="132"/>
                    <a:pt x="534" y="134"/>
                  </a:cubicBezTo>
                  <a:cubicBezTo>
                    <a:pt x="520" y="142"/>
                    <a:pt x="506" y="150"/>
                    <a:pt x="492" y="158"/>
                  </a:cubicBezTo>
                  <a:cubicBezTo>
                    <a:pt x="485" y="160"/>
                    <a:pt x="479" y="163"/>
                    <a:pt x="472" y="166"/>
                  </a:cubicBezTo>
                  <a:cubicBezTo>
                    <a:pt x="472" y="166"/>
                    <a:pt x="471" y="166"/>
                    <a:pt x="470" y="167"/>
                  </a:cubicBezTo>
                  <a:cubicBezTo>
                    <a:pt x="471" y="166"/>
                    <a:pt x="471" y="166"/>
                    <a:pt x="471" y="165"/>
                  </a:cubicBezTo>
                  <a:cubicBezTo>
                    <a:pt x="474" y="163"/>
                    <a:pt x="476" y="160"/>
                    <a:pt x="478" y="158"/>
                  </a:cubicBezTo>
                  <a:cubicBezTo>
                    <a:pt x="480" y="156"/>
                    <a:pt x="483" y="155"/>
                    <a:pt x="486" y="154"/>
                  </a:cubicBezTo>
                  <a:cubicBezTo>
                    <a:pt x="487" y="154"/>
                    <a:pt x="489" y="153"/>
                    <a:pt x="489" y="153"/>
                  </a:cubicBezTo>
                  <a:cubicBezTo>
                    <a:pt x="490" y="152"/>
                    <a:pt x="491" y="151"/>
                    <a:pt x="491" y="151"/>
                  </a:cubicBezTo>
                  <a:cubicBezTo>
                    <a:pt x="509" y="142"/>
                    <a:pt x="527" y="134"/>
                    <a:pt x="544" y="124"/>
                  </a:cubicBezTo>
                  <a:cubicBezTo>
                    <a:pt x="554" y="123"/>
                    <a:pt x="565" y="121"/>
                    <a:pt x="575" y="119"/>
                  </a:cubicBezTo>
                  <a:cubicBezTo>
                    <a:pt x="569" y="122"/>
                    <a:pt x="564" y="124"/>
                    <a:pt x="558" y="125"/>
                  </a:cubicBezTo>
                  <a:cubicBezTo>
                    <a:pt x="555" y="126"/>
                    <a:pt x="556" y="130"/>
                    <a:pt x="559" y="129"/>
                  </a:cubicBezTo>
                  <a:cubicBezTo>
                    <a:pt x="585" y="121"/>
                    <a:pt x="607" y="109"/>
                    <a:pt x="628" y="93"/>
                  </a:cubicBezTo>
                  <a:cubicBezTo>
                    <a:pt x="631" y="90"/>
                    <a:pt x="627" y="88"/>
                    <a:pt x="625" y="90"/>
                  </a:cubicBezTo>
                  <a:cubicBezTo>
                    <a:pt x="611" y="101"/>
                    <a:pt x="596" y="110"/>
                    <a:pt x="581" y="117"/>
                  </a:cubicBezTo>
                  <a:cubicBezTo>
                    <a:pt x="570" y="120"/>
                    <a:pt x="557" y="121"/>
                    <a:pt x="545" y="123"/>
                  </a:cubicBezTo>
                  <a:cubicBezTo>
                    <a:pt x="546" y="122"/>
                    <a:pt x="545" y="121"/>
                    <a:pt x="544" y="121"/>
                  </a:cubicBezTo>
                  <a:cubicBezTo>
                    <a:pt x="568" y="110"/>
                    <a:pt x="590" y="95"/>
                    <a:pt x="611" y="78"/>
                  </a:cubicBezTo>
                  <a:cubicBezTo>
                    <a:pt x="613" y="76"/>
                    <a:pt x="608" y="76"/>
                    <a:pt x="606" y="77"/>
                  </a:cubicBezTo>
                  <a:cubicBezTo>
                    <a:pt x="582" y="97"/>
                    <a:pt x="555" y="115"/>
                    <a:pt x="525" y="125"/>
                  </a:cubicBezTo>
                  <a:cubicBezTo>
                    <a:pt x="520" y="126"/>
                    <a:pt x="515" y="127"/>
                    <a:pt x="510" y="128"/>
                  </a:cubicBezTo>
                  <a:cubicBezTo>
                    <a:pt x="510" y="128"/>
                    <a:pt x="511" y="127"/>
                    <a:pt x="511" y="127"/>
                  </a:cubicBezTo>
                  <a:cubicBezTo>
                    <a:pt x="512" y="127"/>
                    <a:pt x="515" y="127"/>
                    <a:pt x="516" y="126"/>
                  </a:cubicBezTo>
                  <a:cubicBezTo>
                    <a:pt x="523" y="121"/>
                    <a:pt x="531" y="116"/>
                    <a:pt x="538" y="111"/>
                  </a:cubicBezTo>
                  <a:cubicBezTo>
                    <a:pt x="541" y="110"/>
                    <a:pt x="543" y="108"/>
                    <a:pt x="545" y="107"/>
                  </a:cubicBezTo>
                  <a:cubicBezTo>
                    <a:pt x="545" y="107"/>
                    <a:pt x="545" y="108"/>
                    <a:pt x="545" y="108"/>
                  </a:cubicBezTo>
                  <a:cubicBezTo>
                    <a:pt x="544" y="109"/>
                    <a:pt x="547" y="108"/>
                    <a:pt x="547" y="108"/>
                  </a:cubicBezTo>
                  <a:cubicBezTo>
                    <a:pt x="550" y="108"/>
                    <a:pt x="551" y="107"/>
                    <a:pt x="553" y="106"/>
                  </a:cubicBezTo>
                  <a:cubicBezTo>
                    <a:pt x="554" y="105"/>
                    <a:pt x="549" y="105"/>
                    <a:pt x="548" y="106"/>
                  </a:cubicBezTo>
                  <a:cubicBezTo>
                    <a:pt x="548" y="106"/>
                    <a:pt x="548" y="106"/>
                    <a:pt x="548" y="106"/>
                  </a:cubicBezTo>
                  <a:cubicBezTo>
                    <a:pt x="554" y="103"/>
                    <a:pt x="559" y="101"/>
                    <a:pt x="564" y="98"/>
                  </a:cubicBezTo>
                  <a:cubicBezTo>
                    <a:pt x="567" y="97"/>
                    <a:pt x="565" y="95"/>
                    <a:pt x="563" y="95"/>
                  </a:cubicBezTo>
                  <a:cubicBezTo>
                    <a:pt x="568" y="92"/>
                    <a:pt x="573" y="89"/>
                    <a:pt x="578" y="86"/>
                  </a:cubicBezTo>
                  <a:cubicBezTo>
                    <a:pt x="578" y="86"/>
                    <a:pt x="577" y="87"/>
                    <a:pt x="577" y="87"/>
                  </a:cubicBezTo>
                  <a:cubicBezTo>
                    <a:pt x="575" y="89"/>
                    <a:pt x="581" y="88"/>
                    <a:pt x="581" y="87"/>
                  </a:cubicBezTo>
                  <a:cubicBezTo>
                    <a:pt x="587" y="82"/>
                    <a:pt x="592" y="76"/>
                    <a:pt x="598" y="71"/>
                  </a:cubicBezTo>
                  <a:cubicBezTo>
                    <a:pt x="607" y="63"/>
                    <a:pt x="617" y="55"/>
                    <a:pt x="627" y="47"/>
                  </a:cubicBezTo>
                  <a:cubicBezTo>
                    <a:pt x="631" y="43"/>
                    <a:pt x="635" y="39"/>
                    <a:pt x="639" y="35"/>
                  </a:cubicBezTo>
                  <a:cubicBezTo>
                    <a:pt x="640" y="35"/>
                    <a:pt x="639" y="35"/>
                    <a:pt x="638" y="35"/>
                  </a:cubicBezTo>
                  <a:cubicBezTo>
                    <a:pt x="640" y="33"/>
                    <a:pt x="641" y="31"/>
                    <a:pt x="642" y="29"/>
                  </a:cubicBezTo>
                  <a:cubicBezTo>
                    <a:pt x="643" y="28"/>
                    <a:pt x="638" y="29"/>
                    <a:pt x="637" y="29"/>
                  </a:cubicBezTo>
                  <a:cubicBezTo>
                    <a:pt x="637" y="30"/>
                    <a:pt x="636" y="31"/>
                    <a:pt x="635" y="31"/>
                  </a:cubicBezTo>
                  <a:cubicBezTo>
                    <a:pt x="640" y="26"/>
                    <a:pt x="644" y="20"/>
                    <a:pt x="648" y="14"/>
                  </a:cubicBezTo>
                  <a:cubicBezTo>
                    <a:pt x="649" y="12"/>
                    <a:pt x="644" y="12"/>
                    <a:pt x="643" y="14"/>
                  </a:cubicBezTo>
                  <a:cubicBezTo>
                    <a:pt x="629" y="36"/>
                    <a:pt x="610" y="56"/>
                    <a:pt x="586" y="69"/>
                  </a:cubicBezTo>
                  <a:cubicBezTo>
                    <a:pt x="586" y="68"/>
                    <a:pt x="587" y="68"/>
                    <a:pt x="587" y="68"/>
                  </a:cubicBezTo>
                  <a:cubicBezTo>
                    <a:pt x="589" y="66"/>
                    <a:pt x="592" y="63"/>
                    <a:pt x="595" y="61"/>
                  </a:cubicBezTo>
                  <a:cubicBezTo>
                    <a:pt x="595" y="60"/>
                    <a:pt x="595" y="60"/>
                    <a:pt x="594" y="60"/>
                  </a:cubicBezTo>
                  <a:cubicBezTo>
                    <a:pt x="600" y="54"/>
                    <a:pt x="605" y="48"/>
                    <a:pt x="611" y="42"/>
                  </a:cubicBezTo>
                  <a:cubicBezTo>
                    <a:pt x="612" y="41"/>
                    <a:pt x="613" y="40"/>
                    <a:pt x="614" y="39"/>
                  </a:cubicBezTo>
                  <a:cubicBezTo>
                    <a:pt x="623" y="30"/>
                    <a:pt x="630" y="20"/>
                    <a:pt x="636" y="10"/>
                  </a:cubicBezTo>
                  <a:cubicBezTo>
                    <a:pt x="638" y="10"/>
                    <a:pt x="639" y="10"/>
                    <a:pt x="640" y="10"/>
                  </a:cubicBezTo>
                  <a:cubicBezTo>
                    <a:pt x="641" y="10"/>
                    <a:pt x="645" y="8"/>
                    <a:pt x="642" y="8"/>
                  </a:cubicBezTo>
                  <a:cubicBezTo>
                    <a:pt x="641" y="8"/>
                    <a:pt x="639" y="8"/>
                    <a:pt x="638" y="8"/>
                  </a:cubicBezTo>
                  <a:cubicBezTo>
                    <a:pt x="639" y="6"/>
                    <a:pt x="640" y="4"/>
                    <a:pt x="642" y="2"/>
                  </a:cubicBezTo>
                  <a:cubicBezTo>
                    <a:pt x="643" y="0"/>
                    <a:pt x="637" y="1"/>
                    <a:pt x="637" y="2"/>
                  </a:cubicBezTo>
                  <a:cubicBezTo>
                    <a:pt x="635" y="4"/>
                    <a:pt x="634" y="6"/>
                    <a:pt x="633" y="8"/>
                  </a:cubicBezTo>
                  <a:cubicBezTo>
                    <a:pt x="632" y="8"/>
                    <a:pt x="630" y="8"/>
                    <a:pt x="629" y="8"/>
                  </a:cubicBezTo>
                  <a:cubicBezTo>
                    <a:pt x="627" y="8"/>
                    <a:pt x="623" y="10"/>
                    <a:pt x="626" y="10"/>
                  </a:cubicBezTo>
                  <a:cubicBezTo>
                    <a:pt x="628" y="10"/>
                    <a:pt x="630" y="10"/>
                    <a:pt x="631" y="10"/>
                  </a:cubicBezTo>
                  <a:cubicBezTo>
                    <a:pt x="624" y="21"/>
                    <a:pt x="616" y="32"/>
                    <a:pt x="607" y="41"/>
                  </a:cubicBezTo>
                  <a:cubicBezTo>
                    <a:pt x="607" y="42"/>
                    <a:pt x="606" y="42"/>
                    <a:pt x="606" y="42"/>
                  </a:cubicBezTo>
                  <a:cubicBezTo>
                    <a:pt x="606" y="42"/>
                    <a:pt x="605" y="43"/>
                    <a:pt x="605" y="43"/>
                  </a:cubicBezTo>
                  <a:cubicBezTo>
                    <a:pt x="597" y="51"/>
                    <a:pt x="588" y="58"/>
                    <a:pt x="582" y="67"/>
                  </a:cubicBezTo>
                  <a:cubicBezTo>
                    <a:pt x="576" y="74"/>
                    <a:pt x="569" y="80"/>
                    <a:pt x="562" y="85"/>
                  </a:cubicBezTo>
                  <a:cubicBezTo>
                    <a:pt x="561" y="84"/>
                    <a:pt x="560" y="84"/>
                    <a:pt x="559" y="85"/>
                  </a:cubicBezTo>
                  <a:cubicBezTo>
                    <a:pt x="552" y="88"/>
                    <a:pt x="546" y="91"/>
                    <a:pt x="540" y="95"/>
                  </a:cubicBezTo>
                  <a:cubicBezTo>
                    <a:pt x="542" y="93"/>
                    <a:pt x="544" y="90"/>
                    <a:pt x="546" y="88"/>
                  </a:cubicBezTo>
                  <a:cubicBezTo>
                    <a:pt x="548" y="86"/>
                    <a:pt x="550" y="84"/>
                    <a:pt x="552" y="82"/>
                  </a:cubicBezTo>
                  <a:cubicBezTo>
                    <a:pt x="562" y="74"/>
                    <a:pt x="571" y="64"/>
                    <a:pt x="579" y="54"/>
                  </a:cubicBezTo>
                  <a:cubicBezTo>
                    <a:pt x="583" y="51"/>
                    <a:pt x="588" y="47"/>
                    <a:pt x="592" y="44"/>
                  </a:cubicBezTo>
                  <a:cubicBezTo>
                    <a:pt x="594" y="42"/>
                    <a:pt x="592" y="41"/>
                    <a:pt x="590" y="41"/>
                  </a:cubicBezTo>
                  <a:cubicBezTo>
                    <a:pt x="591" y="41"/>
                    <a:pt x="591" y="40"/>
                    <a:pt x="591" y="40"/>
                  </a:cubicBezTo>
                  <a:cubicBezTo>
                    <a:pt x="592" y="40"/>
                    <a:pt x="592" y="39"/>
                    <a:pt x="592" y="39"/>
                  </a:cubicBezTo>
                  <a:cubicBezTo>
                    <a:pt x="592" y="39"/>
                    <a:pt x="592" y="39"/>
                    <a:pt x="592" y="39"/>
                  </a:cubicBezTo>
                  <a:cubicBezTo>
                    <a:pt x="596" y="35"/>
                    <a:pt x="600" y="30"/>
                    <a:pt x="602" y="24"/>
                  </a:cubicBezTo>
                  <a:cubicBezTo>
                    <a:pt x="602" y="25"/>
                    <a:pt x="602" y="25"/>
                    <a:pt x="602" y="26"/>
                  </a:cubicBezTo>
                  <a:cubicBezTo>
                    <a:pt x="602" y="29"/>
                    <a:pt x="607" y="28"/>
                    <a:pt x="608" y="26"/>
                  </a:cubicBezTo>
                  <a:cubicBezTo>
                    <a:pt x="608" y="25"/>
                    <a:pt x="608" y="24"/>
                    <a:pt x="609" y="23"/>
                  </a:cubicBezTo>
                  <a:cubicBezTo>
                    <a:pt x="610" y="23"/>
                    <a:pt x="613" y="23"/>
                    <a:pt x="613" y="22"/>
                  </a:cubicBezTo>
                  <a:cubicBezTo>
                    <a:pt x="615" y="17"/>
                    <a:pt x="616" y="12"/>
                    <a:pt x="617" y="7"/>
                  </a:cubicBezTo>
                  <a:cubicBezTo>
                    <a:pt x="617" y="5"/>
                    <a:pt x="612" y="6"/>
                    <a:pt x="612" y="7"/>
                  </a:cubicBezTo>
                  <a:cubicBezTo>
                    <a:pt x="612" y="8"/>
                    <a:pt x="611" y="8"/>
                    <a:pt x="611" y="9"/>
                  </a:cubicBezTo>
                  <a:cubicBezTo>
                    <a:pt x="610" y="9"/>
                    <a:pt x="609" y="10"/>
                    <a:pt x="609" y="11"/>
                  </a:cubicBezTo>
                  <a:cubicBezTo>
                    <a:pt x="609" y="12"/>
                    <a:pt x="608" y="12"/>
                    <a:pt x="608" y="13"/>
                  </a:cubicBezTo>
                  <a:cubicBezTo>
                    <a:pt x="608" y="13"/>
                    <a:pt x="608" y="13"/>
                    <a:pt x="608" y="12"/>
                  </a:cubicBezTo>
                  <a:cubicBezTo>
                    <a:pt x="608" y="10"/>
                    <a:pt x="602" y="11"/>
                    <a:pt x="602" y="13"/>
                  </a:cubicBezTo>
                  <a:cubicBezTo>
                    <a:pt x="602" y="14"/>
                    <a:pt x="602" y="15"/>
                    <a:pt x="602" y="16"/>
                  </a:cubicBezTo>
                  <a:cubicBezTo>
                    <a:pt x="601" y="16"/>
                    <a:pt x="600" y="17"/>
                    <a:pt x="599" y="18"/>
                  </a:cubicBezTo>
                  <a:cubicBezTo>
                    <a:pt x="598" y="22"/>
                    <a:pt x="596" y="25"/>
                    <a:pt x="594" y="29"/>
                  </a:cubicBezTo>
                  <a:cubicBezTo>
                    <a:pt x="595" y="26"/>
                    <a:pt x="595" y="23"/>
                    <a:pt x="595" y="20"/>
                  </a:cubicBezTo>
                  <a:cubicBezTo>
                    <a:pt x="596" y="17"/>
                    <a:pt x="590" y="18"/>
                    <a:pt x="590" y="20"/>
                  </a:cubicBezTo>
                  <a:cubicBezTo>
                    <a:pt x="589" y="26"/>
                    <a:pt x="588" y="32"/>
                    <a:pt x="587" y="38"/>
                  </a:cubicBezTo>
                  <a:cubicBezTo>
                    <a:pt x="587" y="39"/>
                    <a:pt x="587" y="39"/>
                    <a:pt x="587" y="39"/>
                  </a:cubicBezTo>
                  <a:cubicBezTo>
                    <a:pt x="587" y="39"/>
                    <a:pt x="587" y="40"/>
                    <a:pt x="586" y="40"/>
                  </a:cubicBezTo>
                  <a:cubicBezTo>
                    <a:pt x="583" y="43"/>
                    <a:pt x="580" y="47"/>
                    <a:pt x="577" y="50"/>
                  </a:cubicBezTo>
                  <a:cubicBezTo>
                    <a:pt x="552" y="71"/>
                    <a:pt x="526" y="91"/>
                    <a:pt x="502" y="112"/>
                  </a:cubicBezTo>
                  <a:cubicBezTo>
                    <a:pt x="474" y="137"/>
                    <a:pt x="447" y="164"/>
                    <a:pt x="420" y="190"/>
                  </a:cubicBezTo>
                  <a:cubicBezTo>
                    <a:pt x="366" y="244"/>
                    <a:pt x="314" y="300"/>
                    <a:pt x="262" y="357"/>
                  </a:cubicBezTo>
                  <a:cubicBezTo>
                    <a:pt x="237" y="384"/>
                    <a:pt x="212" y="412"/>
                    <a:pt x="187" y="440"/>
                  </a:cubicBezTo>
                  <a:cubicBezTo>
                    <a:pt x="185" y="442"/>
                    <a:pt x="183" y="444"/>
                    <a:pt x="182" y="447"/>
                  </a:cubicBezTo>
                  <a:cubicBezTo>
                    <a:pt x="181" y="447"/>
                    <a:pt x="181" y="447"/>
                    <a:pt x="181" y="447"/>
                  </a:cubicBezTo>
                  <a:cubicBezTo>
                    <a:pt x="182" y="445"/>
                    <a:pt x="182" y="443"/>
                    <a:pt x="183" y="441"/>
                  </a:cubicBezTo>
                  <a:cubicBezTo>
                    <a:pt x="183" y="439"/>
                    <a:pt x="178" y="441"/>
                    <a:pt x="178" y="442"/>
                  </a:cubicBezTo>
                  <a:cubicBezTo>
                    <a:pt x="178" y="442"/>
                    <a:pt x="178" y="442"/>
                    <a:pt x="178" y="442"/>
                  </a:cubicBezTo>
                  <a:cubicBezTo>
                    <a:pt x="178" y="441"/>
                    <a:pt x="178" y="441"/>
                    <a:pt x="178" y="441"/>
                  </a:cubicBezTo>
                  <a:cubicBezTo>
                    <a:pt x="179" y="439"/>
                    <a:pt x="173" y="440"/>
                    <a:pt x="173" y="442"/>
                  </a:cubicBezTo>
                  <a:cubicBezTo>
                    <a:pt x="170" y="445"/>
                    <a:pt x="168" y="449"/>
                    <a:pt x="167" y="452"/>
                  </a:cubicBezTo>
                  <a:cubicBezTo>
                    <a:pt x="167" y="452"/>
                    <a:pt x="167" y="451"/>
                    <a:pt x="168" y="450"/>
                  </a:cubicBezTo>
                  <a:cubicBezTo>
                    <a:pt x="168" y="450"/>
                    <a:pt x="168" y="450"/>
                    <a:pt x="168" y="450"/>
                  </a:cubicBezTo>
                  <a:cubicBezTo>
                    <a:pt x="168" y="449"/>
                    <a:pt x="168" y="449"/>
                    <a:pt x="168" y="448"/>
                  </a:cubicBezTo>
                  <a:cubicBezTo>
                    <a:pt x="173" y="438"/>
                    <a:pt x="177" y="428"/>
                    <a:pt x="179" y="416"/>
                  </a:cubicBezTo>
                  <a:cubicBezTo>
                    <a:pt x="179" y="416"/>
                    <a:pt x="178" y="416"/>
                    <a:pt x="178" y="416"/>
                  </a:cubicBezTo>
                  <a:cubicBezTo>
                    <a:pt x="183" y="388"/>
                    <a:pt x="184" y="361"/>
                    <a:pt x="196" y="335"/>
                  </a:cubicBezTo>
                  <a:cubicBezTo>
                    <a:pt x="200" y="327"/>
                    <a:pt x="204" y="319"/>
                    <a:pt x="209" y="312"/>
                  </a:cubicBezTo>
                  <a:cubicBezTo>
                    <a:pt x="204" y="321"/>
                    <a:pt x="200" y="331"/>
                    <a:pt x="197" y="340"/>
                  </a:cubicBezTo>
                  <a:cubicBezTo>
                    <a:pt x="184" y="371"/>
                    <a:pt x="180" y="401"/>
                    <a:pt x="179" y="434"/>
                  </a:cubicBezTo>
                  <a:cubicBezTo>
                    <a:pt x="179" y="436"/>
                    <a:pt x="185" y="435"/>
                    <a:pt x="185" y="433"/>
                  </a:cubicBezTo>
                  <a:cubicBezTo>
                    <a:pt x="185" y="402"/>
                    <a:pt x="189" y="374"/>
                    <a:pt x="200" y="345"/>
                  </a:cubicBezTo>
                  <a:cubicBezTo>
                    <a:pt x="210" y="317"/>
                    <a:pt x="224" y="289"/>
                    <a:pt x="243" y="265"/>
                  </a:cubicBezTo>
                  <a:cubicBezTo>
                    <a:pt x="240" y="272"/>
                    <a:pt x="237" y="279"/>
                    <a:pt x="234" y="285"/>
                  </a:cubicBezTo>
                  <a:cubicBezTo>
                    <a:pt x="229" y="293"/>
                    <a:pt x="225" y="301"/>
                    <a:pt x="221" y="309"/>
                  </a:cubicBezTo>
                  <a:cubicBezTo>
                    <a:pt x="217" y="316"/>
                    <a:pt x="213" y="324"/>
                    <a:pt x="210" y="331"/>
                  </a:cubicBezTo>
                  <a:cubicBezTo>
                    <a:pt x="206" y="339"/>
                    <a:pt x="203" y="347"/>
                    <a:pt x="200" y="356"/>
                  </a:cubicBezTo>
                  <a:cubicBezTo>
                    <a:pt x="199" y="359"/>
                    <a:pt x="197" y="363"/>
                    <a:pt x="195" y="366"/>
                  </a:cubicBezTo>
                  <a:cubicBezTo>
                    <a:pt x="195" y="367"/>
                    <a:pt x="196" y="367"/>
                    <a:pt x="197" y="367"/>
                  </a:cubicBezTo>
                  <a:cubicBezTo>
                    <a:pt x="196" y="370"/>
                    <a:pt x="195" y="372"/>
                    <a:pt x="195" y="375"/>
                  </a:cubicBezTo>
                  <a:cubicBezTo>
                    <a:pt x="193" y="381"/>
                    <a:pt x="193" y="387"/>
                    <a:pt x="193" y="394"/>
                  </a:cubicBezTo>
                  <a:cubicBezTo>
                    <a:pt x="193" y="404"/>
                    <a:pt x="202" y="412"/>
                    <a:pt x="195" y="422"/>
                  </a:cubicBezTo>
                  <a:cubicBezTo>
                    <a:pt x="194" y="424"/>
                    <a:pt x="199" y="423"/>
                    <a:pt x="200" y="422"/>
                  </a:cubicBezTo>
                  <a:cubicBezTo>
                    <a:pt x="206" y="412"/>
                    <a:pt x="200" y="403"/>
                    <a:pt x="198" y="392"/>
                  </a:cubicBezTo>
                  <a:cubicBezTo>
                    <a:pt x="196" y="382"/>
                    <a:pt x="200" y="370"/>
                    <a:pt x="204" y="359"/>
                  </a:cubicBezTo>
                  <a:cubicBezTo>
                    <a:pt x="217" y="332"/>
                    <a:pt x="227" y="304"/>
                    <a:pt x="243" y="278"/>
                  </a:cubicBezTo>
                  <a:cubicBezTo>
                    <a:pt x="259" y="254"/>
                    <a:pt x="276" y="233"/>
                    <a:pt x="285" y="206"/>
                  </a:cubicBezTo>
                  <a:cubicBezTo>
                    <a:pt x="294" y="197"/>
                    <a:pt x="302" y="187"/>
                    <a:pt x="312" y="178"/>
                  </a:cubicBezTo>
                  <a:cubicBezTo>
                    <a:pt x="303" y="211"/>
                    <a:pt x="280" y="235"/>
                    <a:pt x="264" y="263"/>
                  </a:cubicBezTo>
                  <a:cubicBezTo>
                    <a:pt x="248" y="294"/>
                    <a:pt x="236" y="327"/>
                    <a:pt x="237" y="362"/>
                  </a:cubicBezTo>
                  <a:cubicBezTo>
                    <a:pt x="237" y="365"/>
                    <a:pt x="243" y="364"/>
                    <a:pt x="242" y="362"/>
                  </a:cubicBezTo>
                  <a:cubicBezTo>
                    <a:pt x="241" y="324"/>
                    <a:pt x="256" y="288"/>
                    <a:pt x="274" y="256"/>
                  </a:cubicBezTo>
                  <a:cubicBezTo>
                    <a:pt x="290" y="228"/>
                    <a:pt x="311" y="207"/>
                    <a:pt x="318" y="175"/>
                  </a:cubicBezTo>
                  <a:cubicBezTo>
                    <a:pt x="318" y="174"/>
                    <a:pt x="317" y="173"/>
                    <a:pt x="316" y="174"/>
                  </a:cubicBezTo>
                  <a:cubicBezTo>
                    <a:pt x="315" y="173"/>
                    <a:pt x="313" y="173"/>
                    <a:pt x="311" y="173"/>
                  </a:cubicBezTo>
                  <a:cubicBezTo>
                    <a:pt x="300" y="182"/>
                    <a:pt x="292" y="194"/>
                    <a:pt x="282" y="203"/>
                  </a:cubicBezTo>
                  <a:cubicBezTo>
                    <a:pt x="281" y="204"/>
                    <a:pt x="280" y="204"/>
                    <a:pt x="280" y="205"/>
                  </a:cubicBezTo>
                  <a:cubicBezTo>
                    <a:pt x="280" y="205"/>
                    <a:pt x="280" y="205"/>
                    <a:pt x="280" y="205"/>
                  </a:cubicBezTo>
                  <a:cubicBezTo>
                    <a:pt x="277" y="207"/>
                    <a:pt x="275" y="209"/>
                    <a:pt x="272" y="211"/>
                  </a:cubicBezTo>
                  <a:cubicBezTo>
                    <a:pt x="272" y="211"/>
                    <a:pt x="271" y="211"/>
                    <a:pt x="271" y="211"/>
                  </a:cubicBezTo>
                  <a:cubicBezTo>
                    <a:pt x="257" y="212"/>
                    <a:pt x="245" y="220"/>
                    <a:pt x="235" y="228"/>
                  </a:cubicBezTo>
                  <a:cubicBezTo>
                    <a:pt x="222" y="239"/>
                    <a:pt x="208" y="254"/>
                    <a:pt x="205" y="271"/>
                  </a:cubicBezTo>
                  <a:cubicBezTo>
                    <a:pt x="205" y="273"/>
                    <a:pt x="210" y="272"/>
                    <a:pt x="210" y="270"/>
                  </a:cubicBezTo>
                  <a:cubicBezTo>
                    <a:pt x="213" y="258"/>
                    <a:pt x="220" y="249"/>
                    <a:pt x="228" y="240"/>
                  </a:cubicBezTo>
                  <a:cubicBezTo>
                    <a:pt x="238" y="229"/>
                    <a:pt x="253" y="214"/>
                    <a:pt x="269" y="214"/>
                  </a:cubicBezTo>
                  <a:cubicBezTo>
                    <a:pt x="269" y="213"/>
                    <a:pt x="270" y="213"/>
                    <a:pt x="271" y="213"/>
                  </a:cubicBezTo>
                  <a:cubicBezTo>
                    <a:pt x="271" y="214"/>
                    <a:pt x="274" y="214"/>
                    <a:pt x="275" y="213"/>
                  </a:cubicBezTo>
                  <a:cubicBezTo>
                    <a:pt x="276" y="213"/>
                    <a:pt x="277" y="212"/>
                    <a:pt x="277" y="212"/>
                  </a:cubicBezTo>
                  <a:cubicBezTo>
                    <a:pt x="271" y="231"/>
                    <a:pt x="260" y="247"/>
                    <a:pt x="248" y="264"/>
                  </a:cubicBezTo>
                  <a:cubicBezTo>
                    <a:pt x="250" y="259"/>
                    <a:pt x="252" y="254"/>
                    <a:pt x="253" y="249"/>
                  </a:cubicBezTo>
                  <a:cubicBezTo>
                    <a:pt x="253" y="247"/>
                    <a:pt x="248" y="248"/>
                    <a:pt x="247" y="249"/>
                  </a:cubicBezTo>
                  <a:cubicBezTo>
                    <a:pt x="246" y="254"/>
                    <a:pt x="245" y="258"/>
                    <a:pt x="244" y="262"/>
                  </a:cubicBezTo>
                  <a:cubicBezTo>
                    <a:pt x="243" y="261"/>
                    <a:pt x="240" y="261"/>
                    <a:pt x="239" y="262"/>
                  </a:cubicBezTo>
                  <a:cubicBezTo>
                    <a:pt x="238" y="264"/>
                    <a:pt x="237" y="266"/>
                    <a:pt x="235" y="268"/>
                  </a:cubicBezTo>
                  <a:cubicBezTo>
                    <a:pt x="235" y="268"/>
                    <a:pt x="235" y="268"/>
                    <a:pt x="235" y="268"/>
                  </a:cubicBezTo>
                  <a:cubicBezTo>
                    <a:pt x="219" y="292"/>
                    <a:pt x="201" y="313"/>
                    <a:pt x="189" y="339"/>
                  </a:cubicBezTo>
                  <a:cubicBezTo>
                    <a:pt x="180" y="358"/>
                    <a:pt x="178" y="380"/>
                    <a:pt x="175" y="401"/>
                  </a:cubicBezTo>
                  <a:cubicBezTo>
                    <a:pt x="175" y="400"/>
                    <a:pt x="175" y="400"/>
                    <a:pt x="175" y="399"/>
                  </a:cubicBezTo>
                  <a:cubicBezTo>
                    <a:pt x="175" y="398"/>
                    <a:pt x="170" y="399"/>
                    <a:pt x="170" y="401"/>
                  </a:cubicBezTo>
                  <a:cubicBezTo>
                    <a:pt x="169" y="417"/>
                    <a:pt x="166" y="433"/>
                    <a:pt x="163" y="450"/>
                  </a:cubicBezTo>
                  <a:cubicBezTo>
                    <a:pt x="163" y="450"/>
                    <a:pt x="163" y="450"/>
                    <a:pt x="163" y="450"/>
                  </a:cubicBezTo>
                  <a:cubicBezTo>
                    <a:pt x="162" y="451"/>
                    <a:pt x="161" y="453"/>
                    <a:pt x="160" y="455"/>
                  </a:cubicBezTo>
                  <a:cubicBezTo>
                    <a:pt x="161" y="448"/>
                    <a:pt x="162" y="442"/>
                    <a:pt x="163" y="436"/>
                  </a:cubicBezTo>
                  <a:cubicBezTo>
                    <a:pt x="163" y="434"/>
                    <a:pt x="164" y="432"/>
                    <a:pt x="165" y="431"/>
                  </a:cubicBezTo>
                  <a:cubicBezTo>
                    <a:pt x="165" y="430"/>
                    <a:pt x="164" y="430"/>
                    <a:pt x="164" y="429"/>
                  </a:cubicBezTo>
                  <a:cubicBezTo>
                    <a:pt x="168" y="398"/>
                    <a:pt x="171" y="366"/>
                    <a:pt x="181" y="337"/>
                  </a:cubicBezTo>
                  <a:cubicBezTo>
                    <a:pt x="191" y="318"/>
                    <a:pt x="205" y="301"/>
                    <a:pt x="217" y="283"/>
                  </a:cubicBezTo>
                  <a:cubicBezTo>
                    <a:pt x="218" y="280"/>
                    <a:pt x="213" y="281"/>
                    <a:pt x="211" y="282"/>
                  </a:cubicBezTo>
                  <a:cubicBezTo>
                    <a:pt x="204" y="294"/>
                    <a:pt x="196" y="305"/>
                    <a:pt x="189" y="316"/>
                  </a:cubicBezTo>
                  <a:cubicBezTo>
                    <a:pt x="196" y="300"/>
                    <a:pt x="206" y="285"/>
                    <a:pt x="219" y="271"/>
                  </a:cubicBezTo>
                  <a:cubicBezTo>
                    <a:pt x="222" y="269"/>
                    <a:pt x="217" y="268"/>
                    <a:pt x="215" y="270"/>
                  </a:cubicBezTo>
                  <a:cubicBezTo>
                    <a:pt x="194" y="290"/>
                    <a:pt x="182" y="314"/>
                    <a:pt x="175" y="339"/>
                  </a:cubicBezTo>
                  <a:cubicBezTo>
                    <a:pt x="172" y="343"/>
                    <a:pt x="170" y="348"/>
                    <a:pt x="168" y="352"/>
                  </a:cubicBezTo>
                  <a:cubicBezTo>
                    <a:pt x="156" y="381"/>
                    <a:pt x="159" y="414"/>
                    <a:pt x="155" y="444"/>
                  </a:cubicBezTo>
                  <a:cubicBezTo>
                    <a:pt x="155" y="445"/>
                    <a:pt x="155" y="445"/>
                    <a:pt x="156" y="445"/>
                  </a:cubicBezTo>
                  <a:cubicBezTo>
                    <a:pt x="154" y="455"/>
                    <a:pt x="153" y="465"/>
                    <a:pt x="150" y="474"/>
                  </a:cubicBezTo>
                  <a:cubicBezTo>
                    <a:pt x="150" y="477"/>
                    <a:pt x="155" y="476"/>
                    <a:pt x="156" y="474"/>
                  </a:cubicBezTo>
                  <a:cubicBezTo>
                    <a:pt x="156" y="473"/>
                    <a:pt x="156" y="473"/>
                    <a:pt x="156" y="472"/>
                  </a:cubicBezTo>
                  <a:cubicBezTo>
                    <a:pt x="157" y="472"/>
                    <a:pt x="159" y="471"/>
                    <a:pt x="159" y="471"/>
                  </a:cubicBezTo>
                  <a:cubicBezTo>
                    <a:pt x="162" y="467"/>
                    <a:pt x="165" y="464"/>
                    <a:pt x="167" y="460"/>
                  </a:cubicBezTo>
                  <a:cubicBezTo>
                    <a:pt x="169" y="457"/>
                    <a:pt x="172" y="454"/>
                    <a:pt x="174" y="452"/>
                  </a:cubicBezTo>
                  <a:cubicBezTo>
                    <a:pt x="173" y="454"/>
                    <a:pt x="172" y="456"/>
                    <a:pt x="171" y="457"/>
                  </a:cubicBezTo>
                  <a:cubicBezTo>
                    <a:pt x="169" y="460"/>
                    <a:pt x="167" y="463"/>
                    <a:pt x="166" y="465"/>
                  </a:cubicBezTo>
                  <a:cubicBezTo>
                    <a:pt x="166" y="465"/>
                    <a:pt x="166" y="465"/>
                    <a:pt x="166" y="466"/>
                  </a:cubicBezTo>
                  <a:cubicBezTo>
                    <a:pt x="166" y="466"/>
                    <a:pt x="166" y="466"/>
                    <a:pt x="166" y="466"/>
                  </a:cubicBezTo>
                  <a:cubicBezTo>
                    <a:pt x="166" y="466"/>
                    <a:pt x="165" y="466"/>
                    <a:pt x="165" y="466"/>
                  </a:cubicBezTo>
                  <a:cubicBezTo>
                    <a:pt x="165" y="466"/>
                    <a:pt x="165" y="466"/>
                    <a:pt x="166" y="466"/>
                  </a:cubicBezTo>
                  <a:cubicBezTo>
                    <a:pt x="149" y="487"/>
                    <a:pt x="133" y="508"/>
                    <a:pt x="118" y="530"/>
                  </a:cubicBezTo>
                  <a:cubicBezTo>
                    <a:pt x="115" y="533"/>
                    <a:pt x="113" y="536"/>
                    <a:pt x="110" y="540"/>
                  </a:cubicBezTo>
                  <a:cubicBezTo>
                    <a:pt x="110" y="540"/>
                    <a:pt x="110" y="540"/>
                    <a:pt x="110" y="540"/>
                  </a:cubicBezTo>
                  <a:cubicBezTo>
                    <a:pt x="106" y="513"/>
                    <a:pt x="97" y="489"/>
                    <a:pt x="103" y="462"/>
                  </a:cubicBezTo>
                  <a:cubicBezTo>
                    <a:pt x="107" y="440"/>
                    <a:pt x="117" y="420"/>
                    <a:pt x="114" y="397"/>
                  </a:cubicBezTo>
                  <a:cubicBezTo>
                    <a:pt x="114" y="396"/>
                    <a:pt x="109" y="397"/>
                    <a:pt x="109" y="398"/>
                  </a:cubicBezTo>
                  <a:cubicBezTo>
                    <a:pt x="112" y="422"/>
                    <a:pt x="101" y="444"/>
                    <a:pt x="96" y="467"/>
                  </a:cubicBezTo>
                  <a:cubicBezTo>
                    <a:pt x="92" y="493"/>
                    <a:pt x="101" y="516"/>
                    <a:pt x="105" y="541"/>
                  </a:cubicBezTo>
                  <a:cubicBezTo>
                    <a:pt x="105" y="542"/>
                    <a:pt x="108" y="541"/>
                    <a:pt x="110" y="540"/>
                  </a:cubicBezTo>
                  <a:cubicBezTo>
                    <a:pt x="92" y="564"/>
                    <a:pt x="75" y="587"/>
                    <a:pt x="61" y="612"/>
                  </a:cubicBezTo>
                  <a:cubicBezTo>
                    <a:pt x="43" y="642"/>
                    <a:pt x="26" y="673"/>
                    <a:pt x="2" y="699"/>
                  </a:cubicBezTo>
                  <a:cubicBezTo>
                    <a:pt x="0" y="702"/>
                    <a:pt x="5" y="702"/>
                    <a:pt x="7" y="701"/>
                  </a:cubicBezTo>
                  <a:cubicBezTo>
                    <a:pt x="7" y="700"/>
                    <a:pt x="7" y="700"/>
                    <a:pt x="8" y="699"/>
                  </a:cubicBezTo>
                  <a:cubicBezTo>
                    <a:pt x="9" y="699"/>
                    <a:pt x="9" y="699"/>
                    <a:pt x="9" y="699"/>
                  </a:cubicBezTo>
                  <a:cubicBezTo>
                    <a:pt x="39" y="680"/>
                    <a:pt x="62" y="655"/>
                    <a:pt x="82" y="626"/>
                  </a:cubicBezTo>
                  <a:cubicBezTo>
                    <a:pt x="103" y="596"/>
                    <a:pt x="119" y="562"/>
                    <a:pt x="139" y="531"/>
                  </a:cubicBezTo>
                  <a:cubicBezTo>
                    <a:pt x="165" y="520"/>
                    <a:pt x="186" y="501"/>
                    <a:pt x="210" y="489"/>
                  </a:cubicBezTo>
                  <a:close/>
                  <a:moveTo>
                    <a:pt x="413" y="382"/>
                  </a:moveTo>
                  <a:cubicBezTo>
                    <a:pt x="424" y="380"/>
                    <a:pt x="436" y="375"/>
                    <a:pt x="447" y="370"/>
                  </a:cubicBezTo>
                  <a:cubicBezTo>
                    <a:pt x="447" y="369"/>
                    <a:pt x="447" y="369"/>
                    <a:pt x="448" y="369"/>
                  </a:cubicBezTo>
                  <a:cubicBezTo>
                    <a:pt x="450" y="368"/>
                    <a:pt x="453" y="367"/>
                    <a:pt x="455" y="366"/>
                  </a:cubicBezTo>
                  <a:cubicBezTo>
                    <a:pt x="444" y="377"/>
                    <a:pt x="428" y="381"/>
                    <a:pt x="413" y="382"/>
                  </a:cubicBezTo>
                  <a:close/>
                  <a:moveTo>
                    <a:pt x="217" y="482"/>
                  </a:moveTo>
                  <a:cubicBezTo>
                    <a:pt x="190" y="492"/>
                    <a:pt x="169" y="513"/>
                    <a:pt x="143" y="526"/>
                  </a:cubicBezTo>
                  <a:cubicBezTo>
                    <a:pt x="148" y="519"/>
                    <a:pt x="153" y="512"/>
                    <a:pt x="158" y="505"/>
                  </a:cubicBezTo>
                  <a:cubicBezTo>
                    <a:pt x="159" y="505"/>
                    <a:pt x="161" y="505"/>
                    <a:pt x="161" y="505"/>
                  </a:cubicBezTo>
                  <a:cubicBezTo>
                    <a:pt x="196" y="476"/>
                    <a:pt x="241" y="468"/>
                    <a:pt x="285" y="464"/>
                  </a:cubicBezTo>
                  <a:cubicBezTo>
                    <a:pt x="262" y="469"/>
                    <a:pt x="239" y="473"/>
                    <a:pt x="217" y="482"/>
                  </a:cubicBezTo>
                  <a:close/>
                  <a:moveTo>
                    <a:pt x="583" y="73"/>
                  </a:moveTo>
                  <a:cubicBezTo>
                    <a:pt x="585" y="72"/>
                    <a:pt x="588" y="71"/>
                    <a:pt x="590" y="69"/>
                  </a:cubicBezTo>
                  <a:cubicBezTo>
                    <a:pt x="588" y="71"/>
                    <a:pt x="586" y="73"/>
                    <a:pt x="584" y="74"/>
                  </a:cubicBezTo>
                  <a:cubicBezTo>
                    <a:pt x="578" y="79"/>
                    <a:pt x="572" y="83"/>
                    <a:pt x="566" y="88"/>
                  </a:cubicBezTo>
                  <a:cubicBezTo>
                    <a:pt x="571" y="83"/>
                    <a:pt x="576" y="78"/>
                    <a:pt x="581" y="73"/>
                  </a:cubicBezTo>
                  <a:cubicBezTo>
                    <a:pt x="582" y="73"/>
                    <a:pt x="583" y="73"/>
                    <a:pt x="583" y="73"/>
                  </a:cubicBezTo>
                  <a:close/>
                  <a:moveTo>
                    <a:pt x="483" y="150"/>
                  </a:moveTo>
                  <a:cubicBezTo>
                    <a:pt x="485" y="149"/>
                    <a:pt x="486" y="147"/>
                    <a:pt x="488" y="145"/>
                  </a:cubicBezTo>
                  <a:cubicBezTo>
                    <a:pt x="487" y="147"/>
                    <a:pt x="487" y="148"/>
                    <a:pt x="486" y="149"/>
                  </a:cubicBezTo>
                  <a:cubicBezTo>
                    <a:pt x="485" y="149"/>
                    <a:pt x="484" y="150"/>
                    <a:pt x="483" y="150"/>
                  </a:cubicBezTo>
                  <a:close/>
                  <a:moveTo>
                    <a:pt x="428" y="200"/>
                  </a:moveTo>
                  <a:cubicBezTo>
                    <a:pt x="430" y="200"/>
                    <a:pt x="432" y="199"/>
                    <a:pt x="434" y="198"/>
                  </a:cubicBezTo>
                  <a:cubicBezTo>
                    <a:pt x="430" y="200"/>
                    <a:pt x="427" y="202"/>
                    <a:pt x="423" y="204"/>
                  </a:cubicBezTo>
                  <a:cubicBezTo>
                    <a:pt x="425" y="203"/>
                    <a:pt x="426" y="202"/>
                    <a:pt x="428" y="200"/>
                  </a:cubicBezTo>
                  <a:close/>
                  <a:moveTo>
                    <a:pt x="454" y="186"/>
                  </a:moveTo>
                  <a:cubicBezTo>
                    <a:pt x="454" y="186"/>
                    <a:pt x="455" y="186"/>
                    <a:pt x="455" y="185"/>
                  </a:cubicBezTo>
                  <a:cubicBezTo>
                    <a:pt x="455" y="186"/>
                    <a:pt x="454" y="186"/>
                    <a:pt x="454" y="186"/>
                  </a:cubicBezTo>
                  <a:cubicBezTo>
                    <a:pt x="454" y="186"/>
                    <a:pt x="454" y="186"/>
                    <a:pt x="454" y="186"/>
                  </a:cubicBezTo>
                  <a:close/>
                  <a:moveTo>
                    <a:pt x="436" y="193"/>
                  </a:moveTo>
                  <a:cubicBezTo>
                    <a:pt x="442" y="187"/>
                    <a:pt x="449" y="181"/>
                    <a:pt x="455" y="175"/>
                  </a:cubicBezTo>
                  <a:cubicBezTo>
                    <a:pt x="455" y="175"/>
                    <a:pt x="456" y="175"/>
                    <a:pt x="456" y="175"/>
                  </a:cubicBezTo>
                  <a:cubicBezTo>
                    <a:pt x="456" y="175"/>
                    <a:pt x="456" y="176"/>
                    <a:pt x="455" y="176"/>
                  </a:cubicBezTo>
                  <a:cubicBezTo>
                    <a:pt x="455" y="178"/>
                    <a:pt x="460" y="176"/>
                    <a:pt x="461" y="175"/>
                  </a:cubicBezTo>
                  <a:cubicBezTo>
                    <a:pt x="461" y="175"/>
                    <a:pt x="462" y="174"/>
                    <a:pt x="463" y="174"/>
                  </a:cubicBezTo>
                  <a:cubicBezTo>
                    <a:pt x="463" y="174"/>
                    <a:pt x="464" y="174"/>
                    <a:pt x="464" y="173"/>
                  </a:cubicBezTo>
                  <a:cubicBezTo>
                    <a:pt x="460" y="176"/>
                    <a:pt x="456" y="178"/>
                    <a:pt x="452" y="181"/>
                  </a:cubicBezTo>
                  <a:cubicBezTo>
                    <a:pt x="448" y="183"/>
                    <a:pt x="453" y="183"/>
                    <a:pt x="455" y="182"/>
                  </a:cubicBezTo>
                  <a:cubicBezTo>
                    <a:pt x="463" y="178"/>
                    <a:pt x="472" y="173"/>
                    <a:pt x="480" y="168"/>
                  </a:cubicBezTo>
                  <a:cubicBezTo>
                    <a:pt x="481" y="168"/>
                    <a:pt x="482" y="168"/>
                    <a:pt x="483" y="167"/>
                  </a:cubicBezTo>
                  <a:cubicBezTo>
                    <a:pt x="467" y="176"/>
                    <a:pt x="452" y="185"/>
                    <a:pt x="436" y="193"/>
                  </a:cubicBezTo>
                  <a:close/>
                  <a:moveTo>
                    <a:pt x="479" y="144"/>
                  </a:moveTo>
                  <a:cubicBezTo>
                    <a:pt x="476" y="147"/>
                    <a:pt x="473" y="150"/>
                    <a:pt x="471" y="153"/>
                  </a:cubicBezTo>
                  <a:cubicBezTo>
                    <a:pt x="469" y="155"/>
                    <a:pt x="467" y="157"/>
                    <a:pt x="465" y="159"/>
                  </a:cubicBezTo>
                  <a:cubicBezTo>
                    <a:pt x="465" y="159"/>
                    <a:pt x="465" y="160"/>
                    <a:pt x="465" y="160"/>
                  </a:cubicBezTo>
                  <a:cubicBezTo>
                    <a:pt x="460" y="164"/>
                    <a:pt x="456" y="168"/>
                    <a:pt x="451" y="172"/>
                  </a:cubicBezTo>
                  <a:cubicBezTo>
                    <a:pt x="451" y="173"/>
                    <a:pt x="450" y="173"/>
                    <a:pt x="449" y="173"/>
                  </a:cubicBezTo>
                  <a:cubicBezTo>
                    <a:pt x="459" y="163"/>
                    <a:pt x="469" y="154"/>
                    <a:pt x="479" y="144"/>
                  </a:cubicBezTo>
                  <a:close/>
                  <a:moveTo>
                    <a:pt x="496" y="139"/>
                  </a:moveTo>
                  <a:cubicBezTo>
                    <a:pt x="496" y="139"/>
                    <a:pt x="495" y="139"/>
                    <a:pt x="495" y="139"/>
                  </a:cubicBezTo>
                  <a:cubicBezTo>
                    <a:pt x="496" y="139"/>
                    <a:pt x="497" y="138"/>
                    <a:pt x="498" y="137"/>
                  </a:cubicBezTo>
                  <a:cubicBezTo>
                    <a:pt x="497" y="138"/>
                    <a:pt x="497" y="139"/>
                    <a:pt x="496" y="139"/>
                  </a:cubicBezTo>
                  <a:close/>
                  <a:moveTo>
                    <a:pt x="468" y="172"/>
                  </a:moveTo>
                  <a:cubicBezTo>
                    <a:pt x="468" y="171"/>
                    <a:pt x="468" y="171"/>
                    <a:pt x="468" y="171"/>
                  </a:cubicBezTo>
                  <a:cubicBezTo>
                    <a:pt x="468" y="171"/>
                    <a:pt x="469" y="171"/>
                    <a:pt x="469" y="171"/>
                  </a:cubicBezTo>
                  <a:cubicBezTo>
                    <a:pt x="469" y="171"/>
                    <a:pt x="468" y="171"/>
                    <a:pt x="468" y="172"/>
                  </a:cubicBezTo>
                  <a:close/>
                  <a:moveTo>
                    <a:pt x="466" y="166"/>
                  </a:moveTo>
                  <a:cubicBezTo>
                    <a:pt x="466" y="165"/>
                    <a:pt x="466" y="165"/>
                    <a:pt x="466" y="165"/>
                  </a:cubicBezTo>
                  <a:cubicBezTo>
                    <a:pt x="466" y="165"/>
                    <a:pt x="467" y="165"/>
                    <a:pt x="467" y="165"/>
                  </a:cubicBezTo>
                  <a:cubicBezTo>
                    <a:pt x="467" y="165"/>
                    <a:pt x="467" y="165"/>
                    <a:pt x="467" y="165"/>
                  </a:cubicBezTo>
                  <a:cubicBezTo>
                    <a:pt x="466" y="165"/>
                    <a:pt x="466" y="165"/>
                    <a:pt x="466" y="166"/>
                  </a:cubicBezTo>
                  <a:close/>
                  <a:moveTo>
                    <a:pt x="501" y="140"/>
                  </a:moveTo>
                  <a:cubicBezTo>
                    <a:pt x="502" y="139"/>
                    <a:pt x="504" y="138"/>
                    <a:pt x="505" y="137"/>
                  </a:cubicBezTo>
                  <a:cubicBezTo>
                    <a:pt x="504" y="138"/>
                    <a:pt x="502" y="139"/>
                    <a:pt x="501" y="140"/>
                  </a:cubicBezTo>
                  <a:close/>
                  <a:moveTo>
                    <a:pt x="527" y="113"/>
                  </a:moveTo>
                  <a:cubicBezTo>
                    <a:pt x="535" y="107"/>
                    <a:pt x="544" y="102"/>
                    <a:pt x="553" y="98"/>
                  </a:cubicBezTo>
                  <a:cubicBezTo>
                    <a:pt x="553" y="98"/>
                    <a:pt x="554" y="98"/>
                    <a:pt x="554" y="98"/>
                  </a:cubicBezTo>
                  <a:cubicBezTo>
                    <a:pt x="554" y="98"/>
                    <a:pt x="553" y="99"/>
                    <a:pt x="552" y="100"/>
                  </a:cubicBezTo>
                  <a:cubicBezTo>
                    <a:pt x="552" y="100"/>
                    <a:pt x="551" y="100"/>
                    <a:pt x="551" y="101"/>
                  </a:cubicBezTo>
                  <a:cubicBezTo>
                    <a:pt x="543" y="104"/>
                    <a:pt x="535" y="108"/>
                    <a:pt x="527" y="113"/>
                  </a:cubicBezTo>
                  <a:close/>
                  <a:moveTo>
                    <a:pt x="569" y="89"/>
                  </a:moveTo>
                  <a:cubicBezTo>
                    <a:pt x="569" y="89"/>
                    <a:pt x="570" y="88"/>
                    <a:pt x="570" y="88"/>
                  </a:cubicBezTo>
                  <a:cubicBezTo>
                    <a:pt x="569" y="89"/>
                    <a:pt x="569" y="89"/>
                    <a:pt x="568" y="90"/>
                  </a:cubicBezTo>
                  <a:cubicBezTo>
                    <a:pt x="569" y="89"/>
                    <a:pt x="569" y="89"/>
                    <a:pt x="569" y="89"/>
                  </a:cubicBezTo>
                  <a:close/>
                  <a:moveTo>
                    <a:pt x="585" y="79"/>
                  </a:moveTo>
                  <a:cubicBezTo>
                    <a:pt x="583" y="80"/>
                    <a:pt x="582" y="82"/>
                    <a:pt x="581" y="83"/>
                  </a:cubicBezTo>
                  <a:cubicBezTo>
                    <a:pt x="580" y="83"/>
                    <a:pt x="579" y="83"/>
                    <a:pt x="578" y="83"/>
                  </a:cubicBezTo>
                  <a:cubicBezTo>
                    <a:pt x="581" y="82"/>
                    <a:pt x="583" y="80"/>
                    <a:pt x="585" y="79"/>
                  </a:cubicBezTo>
                  <a:close/>
                  <a:moveTo>
                    <a:pt x="526" y="110"/>
                  </a:moveTo>
                  <a:cubicBezTo>
                    <a:pt x="523" y="112"/>
                    <a:pt x="520" y="114"/>
                    <a:pt x="517" y="117"/>
                  </a:cubicBezTo>
                  <a:cubicBezTo>
                    <a:pt x="520" y="114"/>
                    <a:pt x="523" y="112"/>
                    <a:pt x="526" y="109"/>
                  </a:cubicBezTo>
                  <a:cubicBezTo>
                    <a:pt x="526" y="109"/>
                    <a:pt x="526" y="109"/>
                    <a:pt x="526" y="109"/>
                  </a:cubicBezTo>
                  <a:cubicBezTo>
                    <a:pt x="526" y="110"/>
                    <a:pt x="526" y="110"/>
                    <a:pt x="526" y="110"/>
                  </a:cubicBezTo>
                  <a:close/>
                  <a:moveTo>
                    <a:pt x="487" y="138"/>
                  </a:moveTo>
                  <a:cubicBezTo>
                    <a:pt x="486" y="138"/>
                    <a:pt x="486" y="138"/>
                    <a:pt x="485" y="138"/>
                  </a:cubicBezTo>
                  <a:cubicBezTo>
                    <a:pt x="486" y="137"/>
                    <a:pt x="487" y="137"/>
                    <a:pt x="488" y="136"/>
                  </a:cubicBezTo>
                  <a:cubicBezTo>
                    <a:pt x="488" y="137"/>
                    <a:pt x="487" y="137"/>
                    <a:pt x="487" y="138"/>
                  </a:cubicBezTo>
                  <a:close/>
                  <a:moveTo>
                    <a:pt x="444" y="179"/>
                  </a:moveTo>
                  <a:cubicBezTo>
                    <a:pt x="444" y="179"/>
                    <a:pt x="444" y="179"/>
                    <a:pt x="444" y="179"/>
                  </a:cubicBezTo>
                  <a:cubicBezTo>
                    <a:pt x="441" y="182"/>
                    <a:pt x="438" y="185"/>
                    <a:pt x="435" y="188"/>
                  </a:cubicBezTo>
                  <a:cubicBezTo>
                    <a:pt x="435" y="188"/>
                    <a:pt x="435" y="187"/>
                    <a:pt x="436" y="187"/>
                  </a:cubicBezTo>
                  <a:cubicBezTo>
                    <a:pt x="438" y="184"/>
                    <a:pt x="441" y="182"/>
                    <a:pt x="444" y="179"/>
                  </a:cubicBezTo>
                  <a:close/>
                  <a:moveTo>
                    <a:pt x="377" y="262"/>
                  </a:moveTo>
                  <a:cubicBezTo>
                    <a:pt x="375" y="264"/>
                    <a:pt x="372" y="266"/>
                    <a:pt x="370" y="268"/>
                  </a:cubicBezTo>
                  <a:cubicBezTo>
                    <a:pt x="369" y="269"/>
                    <a:pt x="367" y="270"/>
                    <a:pt x="366" y="270"/>
                  </a:cubicBezTo>
                  <a:cubicBezTo>
                    <a:pt x="370" y="267"/>
                    <a:pt x="373" y="265"/>
                    <a:pt x="377" y="262"/>
                  </a:cubicBezTo>
                  <a:close/>
                  <a:moveTo>
                    <a:pt x="317" y="325"/>
                  </a:moveTo>
                  <a:cubicBezTo>
                    <a:pt x="317" y="325"/>
                    <a:pt x="318" y="325"/>
                    <a:pt x="318" y="325"/>
                  </a:cubicBezTo>
                  <a:cubicBezTo>
                    <a:pt x="315" y="329"/>
                    <a:pt x="311" y="333"/>
                    <a:pt x="307" y="337"/>
                  </a:cubicBezTo>
                  <a:cubicBezTo>
                    <a:pt x="310" y="332"/>
                    <a:pt x="313" y="329"/>
                    <a:pt x="317" y="325"/>
                  </a:cubicBezTo>
                  <a:close/>
                  <a:moveTo>
                    <a:pt x="337" y="307"/>
                  </a:moveTo>
                  <a:cubicBezTo>
                    <a:pt x="338" y="307"/>
                    <a:pt x="338" y="306"/>
                    <a:pt x="338" y="306"/>
                  </a:cubicBezTo>
                  <a:cubicBezTo>
                    <a:pt x="338" y="306"/>
                    <a:pt x="338" y="306"/>
                    <a:pt x="338" y="306"/>
                  </a:cubicBezTo>
                  <a:cubicBezTo>
                    <a:pt x="338" y="306"/>
                    <a:pt x="338" y="307"/>
                    <a:pt x="337" y="307"/>
                  </a:cubicBezTo>
                  <a:close/>
                  <a:moveTo>
                    <a:pt x="325" y="306"/>
                  </a:moveTo>
                  <a:cubicBezTo>
                    <a:pt x="322" y="309"/>
                    <a:pt x="319" y="313"/>
                    <a:pt x="317" y="316"/>
                  </a:cubicBezTo>
                  <a:cubicBezTo>
                    <a:pt x="317" y="315"/>
                    <a:pt x="317" y="315"/>
                    <a:pt x="317" y="314"/>
                  </a:cubicBezTo>
                  <a:cubicBezTo>
                    <a:pt x="320" y="311"/>
                    <a:pt x="322" y="309"/>
                    <a:pt x="325" y="306"/>
                  </a:cubicBezTo>
                  <a:close/>
                  <a:moveTo>
                    <a:pt x="306" y="327"/>
                  </a:moveTo>
                  <a:cubicBezTo>
                    <a:pt x="306" y="328"/>
                    <a:pt x="307" y="328"/>
                    <a:pt x="308" y="328"/>
                  </a:cubicBezTo>
                  <a:cubicBezTo>
                    <a:pt x="301" y="336"/>
                    <a:pt x="293" y="344"/>
                    <a:pt x="286" y="351"/>
                  </a:cubicBezTo>
                  <a:cubicBezTo>
                    <a:pt x="289" y="348"/>
                    <a:pt x="291" y="345"/>
                    <a:pt x="294" y="341"/>
                  </a:cubicBezTo>
                  <a:cubicBezTo>
                    <a:pt x="294" y="341"/>
                    <a:pt x="294" y="341"/>
                    <a:pt x="294" y="340"/>
                  </a:cubicBezTo>
                  <a:cubicBezTo>
                    <a:pt x="298" y="336"/>
                    <a:pt x="302" y="331"/>
                    <a:pt x="306" y="327"/>
                  </a:cubicBezTo>
                  <a:close/>
                  <a:moveTo>
                    <a:pt x="241" y="419"/>
                  </a:moveTo>
                  <a:cubicBezTo>
                    <a:pt x="240" y="418"/>
                    <a:pt x="237" y="419"/>
                    <a:pt x="236" y="419"/>
                  </a:cubicBezTo>
                  <a:cubicBezTo>
                    <a:pt x="236" y="419"/>
                    <a:pt x="236" y="419"/>
                    <a:pt x="236" y="419"/>
                  </a:cubicBezTo>
                  <a:cubicBezTo>
                    <a:pt x="236" y="419"/>
                    <a:pt x="236" y="419"/>
                    <a:pt x="235" y="419"/>
                  </a:cubicBezTo>
                  <a:cubicBezTo>
                    <a:pt x="236" y="417"/>
                    <a:pt x="237" y="416"/>
                    <a:pt x="238" y="414"/>
                  </a:cubicBezTo>
                  <a:cubicBezTo>
                    <a:pt x="238" y="413"/>
                    <a:pt x="239" y="412"/>
                    <a:pt x="240" y="412"/>
                  </a:cubicBezTo>
                  <a:cubicBezTo>
                    <a:pt x="241" y="412"/>
                    <a:pt x="242" y="411"/>
                    <a:pt x="243" y="411"/>
                  </a:cubicBezTo>
                  <a:cubicBezTo>
                    <a:pt x="244" y="410"/>
                    <a:pt x="246" y="408"/>
                    <a:pt x="247" y="407"/>
                  </a:cubicBezTo>
                  <a:cubicBezTo>
                    <a:pt x="247" y="409"/>
                    <a:pt x="250" y="409"/>
                    <a:pt x="252" y="408"/>
                  </a:cubicBezTo>
                  <a:cubicBezTo>
                    <a:pt x="253" y="407"/>
                    <a:pt x="253" y="407"/>
                    <a:pt x="254" y="406"/>
                  </a:cubicBezTo>
                  <a:cubicBezTo>
                    <a:pt x="255" y="406"/>
                    <a:pt x="256" y="406"/>
                    <a:pt x="257" y="406"/>
                  </a:cubicBezTo>
                  <a:cubicBezTo>
                    <a:pt x="266" y="400"/>
                    <a:pt x="276" y="394"/>
                    <a:pt x="286" y="390"/>
                  </a:cubicBezTo>
                  <a:cubicBezTo>
                    <a:pt x="273" y="402"/>
                    <a:pt x="257" y="411"/>
                    <a:pt x="241" y="418"/>
                  </a:cubicBezTo>
                  <a:cubicBezTo>
                    <a:pt x="241" y="419"/>
                    <a:pt x="241" y="419"/>
                    <a:pt x="241" y="419"/>
                  </a:cubicBezTo>
                  <a:close/>
                  <a:moveTo>
                    <a:pt x="235" y="448"/>
                  </a:moveTo>
                  <a:cubicBezTo>
                    <a:pt x="232" y="449"/>
                    <a:pt x="229" y="450"/>
                    <a:pt x="225" y="451"/>
                  </a:cubicBezTo>
                  <a:cubicBezTo>
                    <a:pt x="224" y="452"/>
                    <a:pt x="224" y="453"/>
                    <a:pt x="224" y="453"/>
                  </a:cubicBezTo>
                  <a:cubicBezTo>
                    <a:pt x="221" y="454"/>
                    <a:pt x="218" y="456"/>
                    <a:pt x="215" y="457"/>
                  </a:cubicBezTo>
                  <a:cubicBezTo>
                    <a:pt x="217" y="456"/>
                    <a:pt x="219" y="454"/>
                    <a:pt x="220" y="453"/>
                  </a:cubicBezTo>
                  <a:cubicBezTo>
                    <a:pt x="220" y="452"/>
                    <a:pt x="220" y="452"/>
                    <a:pt x="220" y="452"/>
                  </a:cubicBezTo>
                  <a:cubicBezTo>
                    <a:pt x="221" y="452"/>
                    <a:pt x="222" y="452"/>
                    <a:pt x="223" y="452"/>
                  </a:cubicBezTo>
                  <a:cubicBezTo>
                    <a:pt x="228" y="450"/>
                    <a:pt x="232" y="447"/>
                    <a:pt x="237" y="445"/>
                  </a:cubicBezTo>
                  <a:cubicBezTo>
                    <a:pt x="240" y="442"/>
                    <a:pt x="244" y="441"/>
                    <a:pt x="248" y="441"/>
                  </a:cubicBezTo>
                  <a:cubicBezTo>
                    <a:pt x="245" y="443"/>
                    <a:pt x="241" y="445"/>
                    <a:pt x="238" y="447"/>
                  </a:cubicBezTo>
                  <a:cubicBezTo>
                    <a:pt x="237" y="447"/>
                    <a:pt x="236" y="447"/>
                    <a:pt x="235" y="448"/>
                  </a:cubicBezTo>
                  <a:close/>
                  <a:moveTo>
                    <a:pt x="188" y="468"/>
                  </a:moveTo>
                  <a:cubicBezTo>
                    <a:pt x="188" y="468"/>
                    <a:pt x="188" y="468"/>
                    <a:pt x="188" y="468"/>
                  </a:cubicBezTo>
                  <a:cubicBezTo>
                    <a:pt x="188" y="468"/>
                    <a:pt x="188" y="468"/>
                    <a:pt x="188" y="469"/>
                  </a:cubicBezTo>
                  <a:cubicBezTo>
                    <a:pt x="188" y="468"/>
                    <a:pt x="188" y="468"/>
                    <a:pt x="188" y="468"/>
                  </a:cubicBezTo>
                  <a:close/>
                  <a:moveTo>
                    <a:pt x="221" y="446"/>
                  </a:moveTo>
                  <a:cubicBezTo>
                    <a:pt x="222" y="445"/>
                    <a:pt x="223" y="444"/>
                    <a:pt x="224" y="442"/>
                  </a:cubicBezTo>
                  <a:cubicBezTo>
                    <a:pt x="225" y="442"/>
                    <a:pt x="225" y="442"/>
                    <a:pt x="226" y="442"/>
                  </a:cubicBezTo>
                  <a:cubicBezTo>
                    <a:pt x="226" y="442"/>
                    <a:pt x="226" y="442"/>
                    <a:pt x="226" y="441"/>
                  </a:cubicBezTo>
                  <a:cubicBezTo>
                    <a:pt x="225" y="443"/>
                    <a:pt x="223" y="444"/>
                    <a:pt x="221" y="446"/>
                  </a:cubicBezTo>
                  <a:close/>
                  <a:moveTo>
                    <a:pt x="222" y="439"/>
                  </a:moveTo>
                  <a:cubicBezTo>
                    <a:pt x="222" y="439"/>
                    <a:pt x="222" y="439"/>
                    <a:pt x="222" y="439"/>
                  </a:cubicBezTo>
                  <a:cubicBezTo>
                    <a:pt x="222" y="439"/>
                    <a:pt x="222" y="439"/>
                    <a:pt x="222" y="439"/>
                  </a:cubicBezTo>
                  <a:cubicBezTo>
                    <a:pt x="222" y="439"/>
                    <a:pt x="222" y="439"/>
                    <a:pt x="222" y="439"/>
                  </a:cubicBezTo>
                  <a:cubicBezTo>
                    <a:pt x="222" y="439"/>
                    <a:pt x="222" y="439"/>
                    <a:pt x="222" y="439"/>
                  </a:cubicBezTo>
                  <a:close/>
                  <a:moveTo>
                    <a:pt x="228" y="423"/>
                  </a:moveTo>
                  <a:cubicBezTo>
                    <a:pt x="228" y="423"/>
                    <a:pt x="227" y="424"/>
                    <a:pt x="227" y="424"/>
                  </a:cubicBezTo>
                  <a:cubicBezTo>
                    <a:pt x="226" y="425"/>
                    <a:pt x="225" y="425"/>
                    <a:pt x="225" y="425"/>
                  </a:cubicBezTo>
                  <a:cubicBezTo>
                    <a:pt x="226" y="424"/>
                    <a:pt x="227" y="423"/>
                    <a:pt x="228" y="423"/>
                  </a:cubicBezTo>
                  <a:close/>
                  <a:moveTo>
                    <a:pt x="182" y="476"/>
                  </a:moveTo>
                  <a:cubicBezTo>
                    <a:pt x="190" y="471"/>
                    <a:pt x="198" y="466"/>
                    <a:pt x="205" y="461"/>
                  </a:cubicBezTo>
                  <a:cubicBezTo>
                    <a:pt x="198" y="467"/>
                    <a:pt x="191" y="474"/>
                    <a:pt x="184" y="480"/>
                  </a:cubicBezTo>
                  <a:cubicBezTo>
                    <a:pt x="182" y="481"/>
                    <a:pt x="180" y="482"/>
                    <a:pt x="178" y="483"/>
                  </a:cubicBezTo>
                  <a:cubicBezTo>
                    <a:pt x="179" y="481"/>
                    <a:pt x="181" y="478"/>
                    <a:pt x="182" y="476"/>
                  </a:cubicBezTo>
                  <a:close/>
                  <a:moveTo>
                    <a:pt x="190" y="480"/>
                  </a:moveTo>
                  <a:cubicBezTo>
                    <a:pt x="189" y="480"/>
                    <a:pt x="189" y="480"/>
                    <a:pt x="189" y="480"/>
                  </a:cubicBezTo>
                  <a:cubicBezTo>
                    <a:pt x="189" y="480"/>
                    <a:pt x="189" y="480"/>
                    <a:pt x="190" y="480"/>
                  </a:cubicBezTo>
                  <a:cubicBezTo>
                    <a:pt x="190" y="480"/>
                    <a:pt x="190" y="480"/>
                    <a:pt x="190" y="480"/>
                  </a:cubicBezTo>
                  <a:close/>
                  <a:moveTo>
                    <a:pt x="226" y="447"/>
                  </a:moveTo>
                  <a:cubicBezTo>
                    <a:pt x="232" y="442"/>
                    <a:pt x="237" y="437"/>
                    <a:pt x="243" y="432"/>
                  </a:cubicBezTo>
                  <a:cubicBezTo>
                    <a:pt x="243" y="432"/>
                    <a:pt x="243" y="432"/>
                    <a:pt x="243" y="432"/>
                  </a:cubicBezTo>
                  <a:cubicBezTo>
                    <a:pt x="244" y="431"/>
                    <a:pt x="245" y="430"/>
                    <a:pt x="247" y="429"/>
                  </a:cubicBezTo>
                  <a:cubicBezTo>
                    <a:pt x="252" y="426"/>
                    <a:pt x="259" y="424"/>
                    <a:pt x="253" y="430"/>
                  </a:cubicBezTo>
                  <a:cubicBezTo>
                    <a:pt x="249" y="434"/>
                    <a:pt x="243" y="437"/>
                    <a:pt x="237" y="440"/>
                  </a:cubicBezTo>
                  <a:cubicBezTo>
                    <a:pt x="233" y="443"/>
                    <a:pt x="229" y="445"/>
                    <a:pt x="226" y="447"/>
                  </a:cubicBezTo>
                  <a:close/>
                  <a:moveTo>
                    <a:pt x="210" y="440"/>
                  </a:moveTo>
                  <a:cubicBezTo>
                    <a:pt x="212" y="438"/>
                    <a:pt x="215" y="435"/>
                    <a:pt x="216" y="435"/>
                  </a:cubicBezTo>
                  <a:cubicBezTo>
                    <a:pt x="218" y="433"/>
                    <a:pt x="220" y="431"/>
                    <a:pt x="222" y="430"/>
                  </a:cubicBezTo>
                  <a:cubicBezTo>
                    <a:pt x="219" y="434"/>
                    <a:pt x="214" y="438"/>
                    <a:pt x="210" y="442"/>
                  </a:cubicBezTo>
                  <a:cubicBezTo>
                    <a:pt x="208" y="444"/>
                    <a:pt x="206" y="445"/>
                    <a:pt x="204" y="447"/>
                  </a:cubicBezTo>
                  <a:cubicBezTo>
                    <a:pt x="204" y="447"/>
                    <a:pt x="204" y="447"/>
                    <a:pt x="203" y="447"/>
                  </a:cubicBezTo>
                  <a:cubicBezTo>
                    <a:pt x="206" y="445"/>
                    <a:pt x="208" y="442"/>
                    <a:pt x="210" y="440"/>
                  </a:cubicBezTo>
                  <a:close/>
                  <a:moveTo>
                    <a:pt x="172" y="487"/>
                  </a:moveTo>
                  <a:cubicBezTo>
                    <a:pt x="173" y="487"/>
                    <a:pt x="175" y="487"/>
                    <a:pt x="175" y="487"/>
                  </a:cubicBezTo>
                  <a:cubicBezTo>
                    <a:pt x="176" y="486"/>
                    <a:pt x="177" y="486"/>
                    <a:pt x="178" y="486"/>
                  </a:cubicBezTo>
                  <a:cubicBezTo>
                    <a:pt x="175" y="488"/>
                    <a:pt x="172" y="491"/>
                    <a:pt x="168" y="495"/>
                  </a:cubicBezTo>
                  <a:cubicBezTo>
                    <a:pt x="168" y="495"/>
                    <a:pt x="168" y="495"/>
                    <a:pt x="168" y="495"/>
                  </a:cubicBezTo>
                  <a:cubicBezTo>
                    <a:pt x="166" y="496"/>
                    <a:pt x="165" y="497"/>
                    <a:pt x="163" y="499"/>
                  </a:cubicBezTo>
                  <a:cubicBezTo>
                    <a:pt x="166" y="495"/>
                    <a:pt x="169" y="491"/>
                    <a:pt x="172" y="487"/>
                  </a:cubicBezTo>
                  <a:close/>
                  <a:moveTo>
                    <a:pt x="194" y="481"/>
                  </a:moveTo>
                  <a:cubicBezTo>
                    <a:pt x="190" y="482"/>
                    <a:pt x="186" y="485"/>
                    <a:pt x="181" y="487"/>
                  </a:cubicBezTo>
                  <a:cubicBezTo>
                    <a:pt x="183" y="486"/>
                    <a:pt x="184" y="484"/>
                    <a:pt x="185" y="483"/>
                  </a:cubicBezTo>
                  <a:cubicBezTo>
                    <a:pt x="186" y="484"/>
                    <a:pt x="188" y="483"/>
                    <a:pt x="189" y="483"/>
                  </a:cubicBezTo>
                  <a:cubicBezTo>
                    <a:pt x="191" y="482"/>
                    <a:pt x="194" y="480"/>
                    <a:pt x="197" y="479"/>
                  </a:cubicBezTo>
                  <a:cubicBezTo>
                    <a:pt x="196" y="479"/>
                    <a:pt x="195" y="480"/>
                    <a:pt x="194" y="481"/>
                  </a:cubicBezTo>
                  <a:close/>
                  <a:moveTo>
                    <a:pt x="228" y="461"/>
                  </a:moveTo>
                  <a:cubicBezTo>
                    <a:pt x="227" y="462"/>
                    <a:pt x="227" y="462"/>
                    <a:pt x="227" y="462"/>
                  </a:cubicBezTo>
                  <a:cubicBezTo>
                    <a:pt x="229" y="460"/>
                    <a:pt x="231" y="458"/>
                    <a:pt x="234" y="456"/>
                  </a:cubicBezTo>
                  <a:cubicBezTo>
                    <a:pt x="240" y="454"/>
                    <a:pt x="247" y="452"/>
                    <a:pt x="253" y="450"/>
                  </a:cubicBezTo>
                  <a:cubicBezTo>
                    <a:pt x="245" y="453"/>
                    <a:pt x="236" y="457"/>
                    <a:pt x="228" y="461"/>
                  </a:cubicBezTo>
                  <a:close/>
                  <a:moveTo>
                    <a:pt x="225" y="459"/>
                  </a:moveTo>
                  <a:cubicBezTo>
                    <a:pt x="223" y="461"/>
                    <a:pt x="221" y="462"/>
                    <a:pt x="219" y="463"/>
                  </a:cubicBezTo>
                  <a:cubicBezTo>
                    <a:pt x="218" y="464"/>
                    <a:pt x="216" y="465"/>
                    <a:pt x="215" y="465"/>
                  </a:cubicBezTo>
                  <a:cubicBezTo>
                    <a:pt x="211" y="467"/>
                    <a:pt x="207" y="468"/>
                    <a:pt x="202" y="470"/>
                  </a:cubicBezTo>
                  <a:cubicBezTo>
                    <a:pt x="205" y="468"/>
                    <a:pt x="207" y="466"/>
                    <a:pt x="209" y="464"/>
                  </a:cubicBezTo>
                  <a:cubicBezTo>
                    <a:pt x="210" y="464"/>
                    <a:pt x="210" y="464"/>
                    <a:pt x="210" y="464"/>
                  </a:cubicBezTo>
                  <a:cubicBezTo>
                    <a:pt x="215" y="462"/>
                    <a:pt x="220" y="461"/>
                    <a:pt x="225" y="459"/>
                  </a:cubicBezTo>
                  <a:close/>
                  <a:moveTo>
                    <a:pt x="293" y="407"/>
                  </a:moveTo>
                  <a:cubicBezTo>
                    <a:pt x="320" y="398"/>
                    <a:pt x="347" y="395"/>
                    <a:pt x="375" y="394"/>
                  </a:cubicBezTo>
                  <a:cubicBezTo>
                    <a:pt x="396" y="393"/>
                    <a:pt x="416" y="396"/>
                    <a:pt x="436" y="391"/>
                  </a:cubicBezTo>
                  <a:cubicBezTo>
                    <a:pt x="382" y="433"/>
                    <a:pt x="310" y="427"/>
                    <a:pt x="246" y="445"/>
                  </a:cubicBezTo>
                  <a:cubicBezTo>
                    <a:pt x="249" y="443"/>
                    <a:pt x="253" y="441"/>
                    <a:pt x="256" y="439"/>
                  </a:cubicBezTo>
                  <a:cubicBezTo>
                    <a:pt x="257" y="438"/>
                    <a:pt x="256" y="437"/>
                    <a:pt x="255" y="437"/>
                  </a:cubicBezTo>
                  <a:cubicBezTo>
                    <a:pt x="251" y="438"/>
                    <a:pt x="247" y="438"/>
                    <a:pt x="244" y="439"/>
                  </a:cubicBezTo>
                  <a:cubicBezTo>
                    <a:pt x="245" y="439"/>
                    <a:pt x="246" y="438"/>
                    <a:pt x="248" y="437"/>
                  </a:cubicBezTo>
                  <a:cubicBezTo>
                    <a:pt x="254" y="434"/>
                    <a:pt x="259" y="429"/>
                    <a:pt x="263" y="424"/>
                  </a:cubicBezTo>
                  <a:cubicBezTo>
                    <a:pt x="264" y="422"/>
                    <a:pt x="262" y="423"/>
                    <a:pt x="261" y="423"/>
                  </a:cubicBezTo>
                  <a:cubicBezTo>
                    <a:pt x="259" y="423"/>
                    <a:pt x="256" y="424"/>
                    <a:pt x="254" y="424"/>
                  </a:cubicBezTo>
                  <a:cubicBezTo>
                    <a:pt x="258" y="422"/>
                    <a:pt x="262" y="419"/>
                    <a:pt x="266" y="416"/>
                  </a:cubicBezTo>
                  <a:cubicBezTo>
                    <a:pt x="268" y="414"/>
                    <a:pt x="262" y="415"/>
                    <a:pt x="261" y="416"/>
                  </a:cubicBezTo>
                  <a:cubicBezTo>
                    <a:pt x="255" y="420"/>
                    <a:pt x="249" y="425"/>
                    <a:pt x="242" y="429"/>
                  </a:cubicBezTo>
                  <a:cubicBezTo>
                    <a:pt x="242" y="429"/>
                    <a:pt x="241" y="430"/>
                    <a:pt x="240" y="430"/>
                  </a:cubicBezTo>
                  <a:cubicBezTo>
                    <a:pt x="244" y="427"/>
                    <a:pt x="248" y="423"/>
                    <a:pt x="252" y="419"/>
                  </a:cubicBezTo>
                  <a:cubicBezTo>
                    <a:pt x="265" y="414"/>
                    <a:pt x="280" y="411"/>
                    <a:pt x="293" y="407"/>
                  </a:cubicBezTo>
                  <a:close/>
                  <a:moveTo>
                    <a:pt x="239" y="421"/>
                  </a:moveTo>
                  <a:cubicBezTo>
                    <a:pt x="240" y="421"/>
                    <a:pt x="240" y="421"/>
                    <a:pt x="240" y="420"/>
                  </a:cubicBezTo>
                  <a:cubicBezTo>
                    <a:pt x="240" y="421"/>
                    <a:pt x="240" y="421"/>
                    <a:pt x="240" y="421"/>
                  </a:cubicBezTo>
                  <a:cubicBezTo>
                    <a:pt x="240" y="421"/>
                    <a:pt x="240" y="421"/>
                    <a:pt x="239" y="421"/>
                  </a:cubicBezTo>
                  <a:close/>
                  <a:moveTo>
                    <a:pt x="306" y="370"/>
                  </a:moveTo>
                  <a:cubicBezTo>
                    <a:pt x="317" y="365"/>
                    <a:pt x="300" y="378"/>
                    <a:pt x="301" y="378"/>
                  </a:cubicBezTo>
                  <a:cubicBezTo>
                    <a:pt x="297" y="380"/>
                    <a:pt x="293" y="383"/>
                    <a:pt x="288" y="385"/>
                  </a:cubicBezTo>
                  <a:cubicBezTo>
                    <a:pt x="281" y="387"/>
                    <a:pt x="274" y="390"/>
                    <a:pt x="267" y="393"/>
                  </a:cubicBezTo>
                  <a:cubicBezTo>
                    <a:pt x="269" y="391"/>
                    <a:pt x="270" y="390"/>
                    <a:pt x="272" y="388"/>
                  </a:cubicBezTo>
                  <a:cubicBezTo>
                    <a:pt x="273" y="387"/>
                    <a:pt x="275" y="386"/>
                    <a:pt x="276" y="385"/>
                  </a:cubicBezTo>
                  <a:cubicBezTo>
                    <a:pt x="276" y="386"/>
                    <a:pt x="279" y="387"/>
                    <a:pt x="281" y="386"/>
                  </a:cubicBezTo>
                  <a:cubicBezTo>
                    <a:pt x="286" y="382"/>
                    <a:pt x="291" y="379"/>
                    <a:pt x="296" y="375"/>
                  </a:cubicBezTo>
                  <a:cubicBezTo>
                    <a:pt x="299" y="373"/>
                    <a:pt x="302" y="372"/>
                    <a:pt x="306" y="370"/>
                  </a:cubicBezTo>
                  <a:close/>
                  <a:moveTo>
                    <a:pt x="291" y="375"/>
                  </a:moveTo>
                  <a:cubicBezTo>
                    <a:pt x="291" y="374"/>
                    <a:pt x="292" y="374"/>
                    <a:pt x="293" y="373"/>
                  </a:cubicBezTo>
                  <a:cubicBezTo>
                    <a:pt x="295" y="371"/>
                    <a:pt x="292" y="370"/>
                    <a:pt x="290" y="371"/>
                  </a:cubicBezTo>
                  <a:cubicBezTo>
                    <a:pt x="292" y="369"/>
                    <a:pt x="293" y="367"/>
                    <a:pt x="295" y="366"/>
                  </a:cubicBezTo>
                  <a:cubicBezTo>
                    <a:pt x="298" y="364"/>
                    <a:pt x="310" y="359"/>
                    <a:pt x="302" y="367"/>
                  </a:cubicBezTo>
                  <a:cubicBezTo>
                    <a:pt x="300" y="369"/>
                    <a:pt x="298" y="370"/>
                    <a:pt x="296" y="372"/>
                  </a:cubicBezTo>
                  <a:cubicBezTo>
                    <a:pt x="294" y="373"/>
                    <a:pt x="292" y="374"/>
                    <a:pt x="291" y="375"/>
                  </a:cubicBezTo>
                  <a:close/>
                  <a:moveTo>
                    <a:pt x="299" y="358"/>
                  </a:moveTo>
                  <a:cubicBezTo>
                    <a:pt x="299" y="357"/>
                    <a:pt x="295" y="357"/>
                    <a:pt x="294" y="358"/>
                  </a:cubicBezTo>
                  <a:cubicBezTo>
                    <a:pt x="292" y="361"/>
                    <a:pt x="289" y="363"/>
                    <a:pt x="287" y="366"/>
                  </a:cubicBezTo>
                  <a:cubicBezTo>
                    <a:pt x="284" y="367"/>
                    <a:pt x="281" y="369"/>
                    <a:pt x="279" y="371"/>
                  </a:cubicBezTo>
                  <a:cubicBezTo>
                    <a:pt x="276" y="372"/>
                    <a:pt x="278" y="373"/>
                    <a:pt x="280" y="373"/>
                  </a:cubicBezTo>
                  <a:cubicBezTo>
                    <a:pt x="276" y="377"/>
                    <a:pt x="272" y="382"/>
                    <a:pt x="268" y="386"/>
                  </a:cubicBezTo>
                  <a:cubicBezTo>
                    <a:pt x="267" y="387"/>
                    <a:pt x="267" y="387"/>
                    <a:pt x="266" y="388"/>
                  </a:cubicBezTo>
                  <a:cubicBezTo>
                    <a:pt x="261" y="391"/>
                    <a:pt x="257" y="394"/>
                    <a:pt x="252" y="397"/>
                  </a:cubicBezTo>
                  <a:cubicBezTo>
                    <a:pt x="261" y="387"/>
                    <a:pt x="271" y="378"/>
                    <a:pt x="278" y="366"/>
                  </a:cubicBezTo>
                  <a:cubicBezTo>
                    <a:pt x="279" y="365"/>
                    <a:pt x="278" y="365"/>
                    <a:pt x="278" y="365"/>
                  </a:cubicBezTo>
                  <a:cubicBezTo>
                    <a:pt x="284" y="359"/>
                    <a:pt x="291" y="352"/>
                    <a:pt x="297" y="346"/>
                  </a:cubicBezTo>
                  <a:cubicBezTo>
                    <a:pt x="296" y="348"/>
                    <a:pt x="300" y="348"/>
                    <a:pt x="301" y="347"/>
                  </a:cubicBezTo>
                  <a:cubicBezTo>
                    <a:pt x="302" y="347"/>
                    <a:pt x="302" y="347"/>
                    <a:pt x="302" y="346"/>
                  </a:cubicBezTo>
                  <a:cubicBezTo>
                    <a:pt x="302" y="347"/>
                    <a:pt x="305" y="348"/>
                    <a:pt x="306" y="347"/>
                  </a:cubicBezTo>
                  <a:cubicBezTo>
                    <a:pt x="309" y="346"/>
                    <a:pt x="313" y="344"/>
                    <a:pt x="316" y="343"/>
                  </a:cubicBezTo>
                  <a:cubicBezTo>
                    <a:pt x="311" y="349"/>
                    <a:pt x="306" y="354"/>
                    <a:pt x="299" y="358"/>
                  </a:cubicBezTo>
                  <a:close/>
                  <a:moveTo>
                    <a:pt x="412" y="314"/>
                  </a:moveTo>
                  <a:cubicBezTo>
                    <a:pt x="394" y="315"/>
                    <a:pt x="376" y="317"/>
                    <a:pt x="358" y="319"/>
                  </a:cubicBezTo>
                  <a:cubicBezTo>
                    <a:pt x="360" y="318"/>
                    <a:pt x="362" y="317"/>
                    <a:pt x="364" y="316"/>
                  </a:cubicBezTo>
                  <a:cubicBezTo>
                    <a:pt x="365" y="316"/>
                    <a:pt x="366" y="316"/>
                    <a:pt x="367" y="315"/>
                  </a:cubicBezTo>
                  <a:cubicBezTo>
                    <a:pt x="391" y="311"/>
                    <a:pt x="417" y="315"/>
                    <a:pt x="443" y="316"/>
                  </a:cubicBezTo>
                  <a:cubicBezTo>
                    <a:pt x="446" y="317"/>
                    <a:pt x="450" y="317"/>
                    <a:pt x="453" y="317"/>
                  </a:cubicBezTo>
                  <a:cubicBezTo>
                    <a:pt x="452" y="318"/>
                    <a:pt x="451" y="318"/>
                    <a:pt x="450" y="318"/>
                  </a:cubicBezTo>
                  <a:cubicBezTo>
                    <a:pt x="437" y="316"/>
                    <a:pt x="425" y="314"/>
                    <a:pt x="412" y="314"/>
                  </a:cubicBezTo>
                  <a:close/>
                  <a:moveTo>
                    <a:pt x="475" y="319"/>
                  </a:moveTo>
                  <a:cubicBezTo>
                    <a:pt x="469" y="320"/>
                    <a:pt x="463" y="319"/>
                    <a:pt x="457" y="319"/>
                  </a:cubicBezTo>
                  <a:cubicBezTo>
                    <a:pt x="458" y="318"/>
                    <a:pt x="460" y="318"/>
                    <a:pt x="461" y="318"/>
                  </a:cubicBezTo>
                  <a:cubicBezTo>
                    <a:pt x="466" y="319"/>
                    <a:pt x="471" y="319"/>
                    <a:pt x="476" y="319"/>
                  </a:cubicBezTo>
                  <a:cubicBezTo>
                    <a:pt x="476" y="319"/>
                    <a:pt x="475" y="319"/>
                    <a:pt x="475" y="319"/>
                  </a:cubicBezTo>
                  <a:close/>
                  <a:moveTo>
                    <a:pt x="496" y="312"/>
                  </a:moveTo>
                  <a:cubicBezTo>
                    <a:pt x="495" y="313"/>
                    <a:pt x="494" y="313"/>
                    <a:pt x="493" y="314"/>
                  </a:cubicBezTo>
                  <a:cubicBezTo>
                    <a:pt x="489" y="314"/>
                    <a:pt x="485" y="315"/>
                    <a:pt x="481" y="315"/>
                  </a:cubicBezTo>
                  <a:cubicBezTo>
                    <a:pt x="486" y="315"/>
                    <a:pt x="491" y="314"/>
                    <a:pt x="496" y="312"/>
                  </a:cubicBezTo>
                  <a:close/>
                  <a:moveTo>
                    <a:pt x="417" y="312"/>
                  </a:moveTo>
                  <a:cubicBezTo>
                    <a:pt x="406" y="312"/>
                    <a:pt x="395" y="311"/>
                    <a:pt x="384" y="311"/>
                  </a:cubicBezTo>
                  <a:cubicBezTo>
                    <a:pt x="394" y="310"/>
                    <a:pt x="405" y="311"/>
                    <a:pt x="417" y="312"/>
                  </a:cubicBezTo>
                  <a:close/>
                  <a:moveTo>
                    <a:pt x="335" y="326"/>
                  </a:moveTo>
                  <a:cubicBezTo>
                    <a:pt x="340" y="323"/>
                    <a:pt x="345" y="321"/>
                    <a:pt x="350" y="319"/>
                  </a:cubicBezTo>
                  <a:cubicBezTo>
                    <a:pt x="350" y="319"/>
                    <a:pt x="350" y="319"/>
                    <a:pt x="350" y="319"/>
                  </a:cubicBezTo>
                  <a:cubicBezTo>
                    <a:pt x="349" y="320"/>
                    <a:pt x="349" y="320"/>
                    <a:pt x="349" y="321"/>
                  </a:cubicBezTo>
                  <a:cubicBezTo>
                    <a:pt x="349" y="321"/>
                    <a:pt x="349" y="321"/>
                    <a:pt x="349" y="321"/>
                  </a:cubicBezTo>
                  <a:cubicBezTo>
                    <a:pt x="348" y="321"/>
                    <a:pt x="347" y="321"/>
                    <a:pt x="346" y="321"/>
                  </a:cubicBezTo>
                  <a:cubicBezTo>
                    <a:pt x="344" y="322"/>
                    <a:pt x="341" y="324"/>
                    <a:pt x="344" y="324"/>
                  </a:cubicBezTo>
                  <a:cubicBezTo>
                    <a:pt x="330" y="330"/>
                    <a:pt x="317" y="337"/>
                    <a:pt x="304" y="345"/>
                  </a:cubicBezTo>
                  <a:cubicBezTo>
                    <a:pt x="314" y="336"/>
                    <a:pt x="324" y="327"/>
                    <a:pt x="331" y="316"/>
                  </a:cubicBezTo>
                  <a:cubicBezTo>
                    <a:pt x="332" y="316"/>
                    <a:pt x="333" y="315"/>
                    <a:pt x="334" y="314"/>
                  </a:cubicBezTo>
                  <a:cubicBezTo>
                    <a:pt x="336" y="314"/>
                    <a:pt x="337" y="313"/>
                    <a:pt x="337" y="313"/>
                  </a:cubicBezTo>
                  <a:cubicBezTo>
                    <a:pt x="338" y="312"/>
                    <a:pt x="339" y="311"/>
                    <a:pt x="339" y="310"/>
                  </a:cubicBezTo>
                  <a:cubicBezTo>
                    <a:pt x="340" y="310"/>
                    <a:pt x="341" y="309"/>
                    <a:pt x="342" y="308"/>
                  </a:cubicBezTo>
                  <a:cubicBezTo>
                    <a:pt x="336" y="315"/>
                    <a:pt x="329" y="322"/>
                    <a:pt x="323" y="328"/>
                  </a:cubicBezTo>
                  <a:cubicBezTo>
                    <a:pt x="320" y="331"/>
                    <a:pt x="325" y="332"/>
                    <a:pt x="327" y="330"/>
                  </a:cubicBezTo>
                  <a:cubicBezTo>
                    <a:pt x="329" y="329"/>
                    <a:pt x="330" y="327"/>
                    <a:pt x="331" y="326"/>
                  </a:cubicBezTo>
                  <a:cubicBezTo>
                    <a:pt x="332" y="326"/>
                    <a:pt x="334" y="326"/>
                    <a:pt x="335" y="326"/>
                  </a:cubicBezTo>
                  <a:close/>
                  <a:moveTo>
                    <a:pt x="363" y="300"/>
                  </a:moveTo>
                  <a:cubicBezTo>
                    <a:pt x="358" y="302"/>
                    <a:pt x="353" y="305"/>
                    <a:pt x="348" y="309"/>
                  </a:cubicBezTo>
                  <a:cubicBezTo>
                    <a:pt x="351" y="306"/>
                    <a:pt x="353" y="304"/>
                    <a:pt x="355" y="302"/>
                  </a:cubicBezTo>
                  <a:cubicBezTo>
                    <a:pt x="358" y="301"/>
                    <a:pt x="360" y="301"/>
                    <a:pt x="363" y="300"/>
                  </a:cubicBezTo>
                  <a:close/>
                  <a:moveTo>
                    <a:pt x="359" y="294"/>
                  </a:moveTo>
                  <a:cubicBezTo>
                    <a:pt x="355" y="296"/>
                    <a:pt x="352" y="299"/>
                    <a:pt x="349" y="302"/>
                  </a:cubicBezTo>
                  <a:cubicBezTo>
                    <a:pt x="348" y="303"/>
                    <a:pt x="346" y="303"/>
                    <a:pt x="345" y="304"/>
                  </a:cubicBezTo>
                  <a:cubicBezTo>
                    <a:pt x="347" y="302"/>
                    <a:pt x="349" y="300"/>
                    <a:pt x="351" y="298"/>
                  </a:cubicBezTo>
                  <a:cubicBezTo>
                    <a:pt x="353" y="296"/>
                    <a:pt x="356" y="295"/>
                    <a:pt x="359" y="294"/>
                  </a:cubicBezTo>
                  <a:close/>
                  <a:moveTo>
                    <a:pt x="350" y="294"/>
                  </a:moveTo>
                  <a:cubicBezTo>
                    <a:pt x="348" y="295"/>
                    <a:pt x="347" y="296"/>
                    <a:pt x="345" y="297"/>
                  </a:cubicBezTo>
                  <a:cubicBezTo>
                    <a:pt x="347" y="293"/>
                    <a:pt x="350" y="289"/>
                    <a:pt x="351" y="284"/>
                  </a:cubicBezTo>
                  <a:cubicBezTo>
                    <a:pt x="351" y="284"/>
                    <a:pt x="351" y="284"/>
                    <a:pt x="351" y="284"/>
                  </a:cubicBezTo>
                  <a:cubicBezTo>
                    <a:pt x="352" y="283"/>
                    <a:pt x="354" y="281"/>
                    <a:pt x="355" y="280"/>
                  </a:cubicBezTo>
                  <a:cubicBezTo>
                    <a:pt x="358" y="278"/>
                    <a:pt x="361" y="276"/>
                    <a:pt x="364" y="275"/>
                  </a:cubicBezTo>
                  <a:cubicBezTo>
                    <a:pt x="362" y="277"/>
                    <a:pt x="360" y="279"/>
                    <a:pt x="358" y="281"/>
                  </a:cubicBezTo>
                  <a:cubicBezTo>
                    <a:pt x="356" y="284"/>
                    <a:pt x="361" y="284"/>
                    <a:pt x="362" y="282"/>
                  </a:cubicBezTo>
                  <a:cubicBezTo>
                    <a:pt x="366" y="278"/>
                    <a:pt x="370" y="274"/>
                    <a:pt x="374" y="270"/>
                  </a:cubicBezTo>
                  <a:cubicBezTo>
                    <a:pt x="378" y="268"/>
                    <a:pt x="383" y="267"/>
                    <a:pt x="387" y="265"/>
                  </a:cubicBezTo>
                  <a:cubicBezTo>
                    <a:pt x="375" y="275"/>
                    <a:pt x="362" y="284"/>
                    <a:pt x="350" y="294"/>
                  </a:cubicBezTo>
                  <a:close/>
                  <a:moveTo>
                    <a:pt x="379" y="255"/>
                  </a:moveTo>
                  <a:cubicBezTo>
                    <a:pt x="377" y="257"/>
                    <a:pt x="376" y="258"/>
                    <a:pt x="374" y="260"/>
                  </a:cubicBezTo>
                  <a:cubicBezTo>
                    <a:pt x="374" y="260"/>
                    <a:pt x="374" y="260"/>
                    <a:pt x="374" y="260"/>
                  </a:cubicBezTo>
                  <a:cubicBezTo>
                    <a:pt x="366" y="266"/>
                    <a:pt x="359" y="271"/>
                    <a:pt x="352" y="278"/>
                  </a:cubicBezTo>
                  <a:cubicBezTo>
                    <a:pt x="350" y="279"/>
                    <a:pt x="349" y="280"/>
                    <a:pt x="348" y="281"/>
                  </a:cubicBezTo>
                  <a:cubicBezTo>
                    <a:pt x="353" y="275"/>
                    <a:pt x="358" y="269"/>
                    <a:pt x="363" y="264"/>
                  </a:cubicBezTo>
                  <a:cubicBezTo>
                    <a:pt x="368" y="260"/>
                    <a:pt x="373" y="257"/>
                    <a:pt x="379" y="255"/>
                  </a:cubicBezTo>
                  <a:close/>
                  <a:moveTo>
                    <a:pt x="394" y="231"/>
                  </a:moveTo>
                  <a:cubicBezTo>
                    <a:pt x="398" y="227"/>
                    <a:pt x="403" y="223"/>
                    <a:pt x="408" y="218"/>
                  </a:cubicBezTo>
                  <a:cubicBezTo>
                    <a:pt x="414" y="214"/>
                    <a:pt x="420" y="210"/>
                    <a:pt x="427" y="206"/>
                  </a:cubicBezTo>
                  <a:cubicBezTo>
                    <a:pt x="426" y="207"/>
                    <a:pt x="426" y="207"/>
                    <a:pt x="427" y="207"/>
                  </a:cubicBezTo>
                  <a:cubicBezTo>
                    <a:pt x="415" y="215"/>
                    <a:pt x="404" y="223"/>
                    <a:pt x="394" y="231"/>
                  </a:cubicBezTo>
                  <a:close/>
                  <a:moveTo>
                    <a:pt x="441" y="199"/>
                  </a:moveTo>
                  <a:cubicBezTo>
                    <a:pt x="446" y="195"/>
                    <a:pt x="452" y="191"/>
                    <a:pt x="458" y="187"/>
                  </a:cubicBezTo>
                  <a:cubicBezTo>
                    <a:pt x="460" y="187"/>
                    <a:pt x="462" y="186"/>
                    <a:pt x="463" y="186"/>
                  </a:cubicBezTo>
                  <a:cubicBezTo>
                    <a:pt x="456" y="190"/>
                    <a:pt x="448" y="194"/>
                    <a:pt x="441" y="199"/>
                  </a:cubicBezTo>
                  <a:close/>
                  <a:moveTo>
                    <a:pt x="474" y="179"/>
                  </a:moveTo>
                  <a:cubicBezTo>
                    <a:pt x="474" y="179"/>
                    <a:pt x="474" y="179"/>
                    <a:pt x="474" y="179"/>
                  </a:cubicBezTo>
                  <a:cubicBezTo>
                    <a:pt x="474" y="179"/>
                    <a:pt x="474" y="179"/>
                    <a:pt x="474" y="179"/>
                  </a:cubicBezTo>
                  <a:cubicBezTo>
                    <a:pt x="474" y="179"/>
                    <a:pt x="474" y="179"/>
                    <a:pt x="474" y="179"/>
                  </a:cubicBezTo>
                  <a:close/>
                  <a:moveTo>
                    <a:pt x="492" y="165"/>
                  </a:moveTo>
                  <a:cubicBezTo>
                    <a:pt x="482" y="171"/>
                    <a:pt x="472" y="176"/>
                    <a:pt x="462" y="182"/>
                  </a:cubicBezTo>
                  <a:cubicBezTo>
                    <a:pt x="471" y="177"/>
                    <a:pt x="480" y="171"/>
                    <a:pt x="489" y="166"/>
                  </a:cubicBezTo>
                  <a:cubicBezTo>
                    <a:pt x="490" y="166"/>
                    <a:pt x="491" y="166"/>
                    <a:pt x="492" y="165"/>
                  </a:cubicBezTo>
                  <a:close/>
                  <a:moveTo>
                    <a:pt x="498" y="159"/>
                  </a:moveTo>
                  <a:cubicBezTo>
                    <a:pt x="496" y="160"/>
                    <a:pt x="494" y="161"/>
                    <a:pt x="493" y="162"/>
                  </a:cubicBezTo>
                  <a:cubicBezTo>
                    <a:pt x="492" y="162"/>
                    <a:pt x="491" y="162"/>
                    <a:pt x="491" y="162"/>
                  </a:cubicBezTo>
                  <a:cubicBezTo>
                    <a:pt x="492" y="161"/>
                    <a:pt x="493" y="161"/>
                    <a:pt x="494" y="160"/>
                  </a:cubicBezTo>
                  <a:cubicBezTo>
                    <a:pt x="495" y="160"/>
                    <a:pt x="497" y="159"/>
                    <a:pt x="498" y="159"/>
                  </a:cubicBezTo>
                  <a:close/>
                  <a:moveTo>
                    <a:pt x="518" y="131"/>
                  </a:moveTo>
                  <a:cubicBezTo>
                    <a:pt x="523" y="129"/>
                    <a:pt x="528" y="128"/>
                    <a:pt x="532" y="126"/>
                  </a:cubicBezTo>
                  <a:cubicBezTo>
                    <a:pt x="525" y="130"/>
                    <a:pt x="517" y="134"/>
                    <a:pt x="509" y="138"/>
                  </a:cubicBezTo>
                  <a:cubicBezTo>
                    <a:pt x="510" y="137"/>
                    <a:pt x="511" y="136"/>
                    <a:pt x="511" y="135"/>
                  </a:cubicBezTo>
                  <a:cubicBezTo>
                    <a:pt x="513" y="134"/>
                    <a:pt x="509" y="134"/>
                    <a:pt x="507" y="135"/>
                  </a:cubicBezTo>
                  <a:cubicBezTo>
                    <a:pt x="508" y="133"/>
                    <a:pt x="510" y="132"/>
                    <a:pt x="511" y="131"/>
                  </a:cubicBezTo>
                  <a:cubicBezTo>
                    <a:pt x="513" y="130"/>
                    <a:pt x="511" y="129"/>
                    <a:pt x="509" y="129"/>
                  </a:cubicBezTo>
                  <a:cubicBezTo>
                    <a:pt x="513" y="128"/>
                    <a:pt x="517" y="127"/>
                    <a:pt x="521" y="127"/>
                  </a:cubicBezTo>
                  <a:cubicBezTo>
                    <a:pt x="519" y="127"/>
                    <a:pt x="518" y="128"/>
                    <a:pt x="517" y="128"/>
                  </a:cubicBezTo>
                  <a:cubicBezTo>
                    <a:pt x="514" y="129"/>
                    <a:pt x="514" y="132"/>
                    <a:pt x="518" y="131"/>
                  </a:cubicBezTo>
                  <a:close/>
                  <a:moveTo>
                    <a:pt x="554" y="91"/>
                  </a:moveTo>
                  <a:cubicBezTo>
                    <a:pt x="547" y="96"/>
                    <a:pt x="540" y="101"/>
                    <a:pt x="533" y="105"/>
                  </a:cubicBezTo>
                  <a:cubicBezTo>
                    <a:pt x="534" y="104"/>
                    <a:pt x="534" y="104"/>
                    <a:pt x="534" y="103"/>
                  </a:cubicBezTo>
                  <a:cubicBezTo>
                    <a:pt x="540" y="99"/>
                    <a:pt x="547" y="95"/>
                    <a:pt x="554" y="91"/>
                  </a:cubicBezTo>
                  <a:close/>
                  <a:moveTo>
                    <a:pt x="530" y="101"/>
                  </a:moveTo>
                  <a:cubicBezTo>
                    <a:pt x="529" y="102"/>
                    <a:pt x="528" y="103"/>
                    <a:pt x="527" y="104"/>
                  </a:cubicBezTo>
                  <a:cubicBezTo>
                    <a:pt x="529" y="102"/>
                    <a:pt x="530" y="101"/>
                    <a:pt x="531" y="100"/>
                  </a:cubicBezTo>
                  <a:cubicBezTo>
                    <a:pt x="531" y="100"/>
                    <a:pt x="531" y="101"/>
                    <a:pt x="530" y="101"/>
                  </a:cubicBezTo>
                  <a:close/>
                  <a:moveTo>
                    <a:pt x="548" y="81"/>
                  </a:moveTo>
                  <a:cubicBezTo>
                    <a:pt x="547" y="81"/>
                    <a:pt x="547" y="82"/>
                    <a:pt x="546" y="82"/>
                  </a:cubicBezTo>
                  <a:cubicBezTo>
                    <a:pt x="545" y="84"/>
                    <a:pt x="543" y="86"/>
                    <a:pt x="541" y="87"/>
                  </a:cubicBezTo>
                  <a:cubicBezTo>
                    <a:pt x="541" y="88"/>
                    <a:pt x="541" y="88"/>
                    <a:pt x="541" y="88"/>
                  </a:cubicBezTo>
                  <a:cubicBezTo>
                    <a:pt x="527" y="100"/>
                    <a:pt x="513" y="111"/>
                    <a:pt x="502" y="125"/>
                  </a:cubicBezTo>
                  <a:cubicBezTo>
                    <a:pt x="501" y="125"/>
                    <a:pt x="501" y="125"/>
                    <a:pt x="500" y="126"/>
                  </a:cubicBezTo>
                  <a:cubicBezTo>
                    <a:pt x="500" y="126"/>
                    <a:pt x="500" y="126"/>
                    <a:pt x="500" y="126"/>
                  </a:cubicBezTo>
                  <a:cubicBezTo>
                    <a:pt x="497" y="128"/>
                    <a:pt x="495" y="131"/>
                    <a:pt x="492" y="133"/>
                  </a:cubicBezTo>
                  <a:cubicBezTo>
                    <a:pt x="491" y="133"/>
                    <a:pt x="490" y="134"/>
                    <a:pt x="488" y="134"/>
                  </a:cubicBezTo>
                  <a:cubicBezTo>
                    <a:pt x="508" y="115"/>
                    <a:pt x="528" y="97"/>
                    <a:pt x="548" y="79"/>
                  </a:cubicBezTo>
                  <a:cubicBezTo>
                    <a:pt x="552" y="76"/>
                    <a:pt x="556" y="73"/>
                    <a:pt x="560" y="69"/>
                  </a:cubicBezTo>
                  <a:cubicBezTo>
                    <a:pt x="556" y="73"/>
                    <a:pt x="552" y="77"/>
                    <a:pt x="548" y="81"/>
                  </a:cubicBezTo>
                  <a:close/>
                  <a:moveTo>
                    <a:pt x="437" y="179"/>
                  </a:moveTo>
                  <a:cubicBezTo>
                    <a:pt x="424" y="193"/>
                    <a:pt x="411" y="207"/>
                    <a:pt x="398" y="221"/>
                  </a:cubicBezTo>
                  <a:cubicBezTo>
                    <a:pt x="396" y="222"/>
                    <a:pt x="394" y="224"/>
                    <a:pt x="392" y="225"/>
                  </a:cubicBezTo>
                  <a:cubicBezTo>
                    <a:pt x="401" y="216"/>
                    <a:pt x="409" y="208"/>
                    <a:pt x="417" y="199"/>
                  </a:cubicBezTo>
                  <a:cubicBezTo>
                    <a:pt x="424" y="193"/>
                    <a:pt x="431" y="186"/>
                    <a:pt x="437" y="179"/>
                  </a:cubicBezTo>
                  <a:close/>
                  <a:moveTo>
                    <a:pt x="34" y="669"/>
                  </a:moveTo>
                  <a:cubicBezTo>
                    <a:pt x="32" y="672"/>
                    <a:pt x="29" y="675"/>
                    <a:pt x="27" y="678"/>
                  </a:cubicBezTo>
                  <a:cubicBezTo>
                    <a:pt x="29" y="675"/>
                    <a:pt x="31" y="672"/>
                    <a:pt x="34" y="669"/>
                  </a:cubicBezTo>
                  <a:close/>
                  <a:moveTo>
                    <a:pt x="59" y="630"/>
                  </a:moveTo>
                  <a:cubicBezTo>
                    <a:pt x="60" y="629"/>
                    <a:pt x="60" y="628"/>
                    <a:pt x="60" y="627"/>
                  </a:cubicBezTo>
                  <a:cubicBezTo>
                    <a:pt x="64" y="622"/>
                    <a:pt x="68" y="616"/>
                    <a:pt x="72" y="610"/>
                  </a:cubicBezTo>
                  <a:cubicBezTo>
                    <a:pt x="70" y="613"/>
                    <a:pt x="68" y="617"/>
                    <a:pt x="66" y="620"/>
                  </a:cubicBezTo>
                  <a:cubicBezTo>
                    <a:pt x="64" y="625"/>
                    <a:pt x="61" y="629"/>
                    <a:pt x="58" y="633"/>
                  </a:cubicBezTo>
                  <a:cubicBezTo>
                    <a:pt x="58" y="632"/>
                    <a:pt x="59" y="631"/>
                    <a:pt x="59" y="630"/>
                  </a:cubicBezTo>
                  <a:close/>
                  <a:moveTo>
                    <a:pt x="107" y="552"/>
                  </a:moveTo>
                  <a:cubicBezTo>
                    <a:pt x="107" y="552"/>
                    <a:pt x="107" y="552"/>
                    <a:pt x="106" y="553"/>
                  </a:cubicBezTo>
                  <a:cubicBezTo>
                    <a:pt x="109" y="549"/>
                    <a:pt x="112" y="545"/>
                    <a:pt x="115" y="541"/>
                  </a:cubicBezTo>
                  <a:cubicBezTo>
                    <a:pt x="112" y="545"/>
                    <a:pt x="110" y="549"/>
                    <a:pt x="107" y="552"/>
                  </a:cubicBezTo>
                  <a:close/>
                  <a:moveTo>
                    <a:pt x="35" y="675"/>
                  </a:moveTo>
                  <a:cubicBezTo>
                    <a:pt x="42" y="667"/>
                    <a:pt x="47" y="657"/>
                    <a:pt x="52" y="647"/>
                  </a:cubicBezTo>
                  <a:cubicBezTo>
                    <a:pt x="59" y="639"/>
                    <a:pt x="66" y="630"/>
                    <a:pt x="71" y="620"/>
                  </a:cubicBezTo>
                  <a:cubicBezTo>
                    <a:pt x="87" y="593"/>
                    <a:pt x="103" y="567"/>
                    <a:pt x="120" y="541"/>
                  </a:cubicBezTo>
                  <a:cubicBezTo>
                    <a:pt x="121" y="539"/>
                    <a:pt x="116" y="539"/>
                    <a:pt x="115" y="541"/>
                  </a:cubicBezTo>
                  <a:cubicBezTo>
                    <a:pt x="115" y="540"/>
                    <a:pt x="116" y="540"/>
                    <a:pt x="116" y="539"/>
                  </a:cubicBezTo>
                  <a:cubicBezTo>
                    <a:pt x="138" y="511"/>
                    <a:pt x="159" y="481"/>
                    <a:pt x="182" y="453"/>
                  </a:cubicBezTo>
                  <a:cubicBezTo>
                    <a:pt x="206" y="423"/>
                    <a:pt x="233" y="395"/>
                    <a:pt x="259" y="366"/>
                  </a:cubicBezTo>
                  <a:cubicBezTo>
                    <a:pt x="295" y="326"/>
                    <a:pt x="332" y="287"/>
                    <a:pt x="369" y="249"/>
                  </a:cubicBezTo>
                  <a:cubicBezTo>
                    <a:pt x="369" y="249"/>
                    <a:pt x="370" y="249"/>
                    <a:pt x="370" y="249"/>
                  </a:cubicBezTo>
                  <a:cubicBezTo>
                    <a:pt x="365" y="254"/>
                    <a:pt x="360" y="259"/>
                    <a:pt x="355" y="265"/>
                  </a:cubicBezTo>
                  <a:cubicBezTo>
                    <a:pt x="355" y="265"/>
                    <a:pt x="354" y="266"/>
                    <a:pt x="354" y="266"/>
                  </a:cubicBezTo>
                  <a:cubicBezTo>
                    <a:pt x="354" y="266"/>
                    <a:pt x="354" y="267"/>
                    <a:pt x="354" y="267"/>
                  </a:cubicBezTo>
                  <a:cubicBezTo>
                    <a:pt x="339" y="284"/>
                    <a:pt x="320" y="298"/>
                    <a:pt x="310" y="318"/>
                  </a:cubicBezTo>
                  <a:cubicBezTo>
                    <a:pt x="304" y="325"/>
                    <a:pt x="297" y="332"/>
                    <a:pt x="291" y="339"/>
                  </a:cubicBezTo>
                  <a:cubicBezTo>
                    <a:pt x="291" y="339"/>
                    <a:pt x="290" y="339"/>
                    <a:pt x="289" y="340"/>
                  </a:cubicBezTo>
                  <a:cubicBezTo>
                    <a:pt x="285" y="345"/>
                    <a:pt x="281" y="350"/>
                    <a:pt x="276" y="355"/>
                  </a:cubicBezTo>
                  <a:cubicBezTo>
                    <a:pt x="259" y="373"/>
                    <a:pt x="237" y="388"/>
                    <a:pt x="227" y="412"/>
                  </a:cubicBezTo>
                  <a:cubicBezTo>
                    <a:pt x="226" y="412"/>
                    <a:pt x="224" y="413"/>
                    <a:pt x="223" y="413"/>
                  </a:cubicBezTo>
                  <a:cubicBezTo>
                    <a:pt x="215" y="422"/>
                    <a:pt x="208" y="432"/>
                    <a:pt x="201" y="442"/>
                  </a:cubicBezTo>
                  <a:cubicBezTo>
                    <a:pt x="200" y="443"/>
                    <a:pt x="201" y="443"/>
                    <a:pt x="201" y="443"/>
                  </a:cubicBezTo>
                  <a:cubicBezTo>
                    <a:pt x="199" y="446"/>
                    <a:pt x="196" y="448"/>
                    <a:pt x="194" y="450"/>
                  </a:cubicBezTo>
                  <a:cubicBezTo>
                    <a:pt x="193" y="451"/>
                    <a:pt x="195" y="451"/>
                    <a:pt x="196" y="451"/>
                  </a:cubicBezTo>
                  <a:cubicBezTo>
                    <a:pt x="196" y="451"/>
                    <a:pt x="197" y="451"/>
                    <a:pt x="197" y="451"/>
                  </a:cubicBezTo>
                  <a:cubicBezTo>
                    <a:pt x="190" y="459"/>
                    <a:pt x="184" y="467"/>
                    <a:pt x="177" y="475"/>
                  </a:cubicBezTo>
                  <a:cubicBezTo>
                    <a:pt x="173" y="478"/>
                    <a:pt x="170" y="480"/>
                    <a:pt x="166" y="483"/>
                  </a:cubicBezTo>
                  <a:cubicBezTo>
                    <a:pt x="164" y="485"/>
                    <a:pt x="169" y="484"/>
                    <a:pt x="170" y="483"/>
                  </a:cubicBezTo>
                  <a:cubicBezTo>
                    <a:pt x="171" y="483"/>
                    <a:pt x="171" y="483"/>
                    <a:pt x="171" y="483"/>
                  </a:cubicBezTo>
                  <a:cubicBezTo>
                    <a:pt x="171" y="483"/>
                    <a:pt x="171" y="483"/>
                    <a:pt x="170" y="484"/>
                  </a:cubicBezTo>
                  <a:cubicBezTo>
                    <a:pt x="159" y="498"/>
                    <a:pt x="148" y="513"/>
                    <a:pt x="138" y="528"/>
                  </a:cubicBezTo>
                  <a:cubicBezTo>
                    <a:pt x="137" y="528"/>
                    <a:pt x="137" y="529"/>
                    <a:pt x="136" y="529"/>
                  </a:cubicBezTo>
                  <a:cubicBezTo>
                    <a:pt x="134" y="530"/>
                    <a:pt x="134" y="531"/>
                    <a:pt x="135" y="532"/>
                  </a:cubicBezTo>
                  <a:cubicBezTo>
                    <a:pt x="121" y="553"/>
                    <a:pt x="108" y="575"/>
                    <a:pt x="95" y="597"/>
                  </a:cubicBezTo>
                  <a:cubicBezTo>
                    <a:pt x="79" y="626"/>
                    <a:pt x="59" y="653"/>
                    <a:pt x="35" y="675"/>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a16="http://schemas.microsoft.com/office/drawing/2014/main" id="{64FFE7E9-25A2-4D24-AE2D-CD481803ED7A}"/>
                </a:ext>
              </a:extLst>
            </p:cNvPr>
            <p:cNvSpPr>
              <a:spLocks/>
            </p:cNvSpPr>
            <p:nvPr/>
          </p:nvSpPr>
          <p:spPr bwMode="auto">
            <a:xfrm>
              <a:off x="8416925" y="6030913"/>
              <a:ext cx="174625" cy="87312"/>
            </a:xfrm>
            <a:custGeom>
              <a:avLst/>
              <a:gdLst>
                <a:gd name="T0" fmla="*/ 125 w 131"/>
                <a:gd name="T1" fmla="*/ 1 h 65"/>
                <a:gd name="T2" fmla="*/ 2 w 131"/>
                <a:gd name="T3" fmla="*/ 63 h 65"/>
                <a:gd name="T4" fmla="*/ 7 w 131"/>
                <a:gd name="T5" fmla="*/ 64 h 65"/>
                <a:gd name="T6" fmla="*/ 127 w 131"/>
                <a:gd name="T7" fmla="*/ 3 h 65"/>
                <a:gd name="T8" fmla="*/ 125 w 131"/>
                <a:gd name="T9" fmla="*/ 1 h 65"/>
              </a:gdLst>
              <a:ahLst/>
              <a:cxnLst>
                <a:cxn ang="0">
                  <a:pos x="T0" y="T1"/>
                </a:cxn>
                <a:cxn ang="0">
                  <a:pos x="T2" y="T3"/>
                </a:cxn>
                <a:cxn ang="0">
                  <a:pos x="T4" y="T5"/>
                </a:cxn>
                <a:cxn ang="0">
                  <a:pos x="T6" y="T7"/>
                </a:cxn>
                <a:cxn ang="0">
                  <a:pos x="T8" y="T9"/>
                </a:cxn>
              </a:cxnLst>
              <a:rect l="0" t="0" r="r" b="b"/>
              <a:pathLst>
                <a:path w="131" h="65">
                  <a:moveTo>
                    <a:pt x="125" y="1"/>
                  </a:moveTo>
                  <a:cubicBezTo>
                    <a:pt x="83" y="21"/>
                    <a:pt x="39" y="34"/>
                    <a:pt x="2" y="63"/>
                  </a:cubicBezTo>
                  <a:cubicBezTo>
                    <a:pt x="0" y="65"/>
                    <a:pt x="5" y="65"/>
                    <a:pt x="7" y="64"/>
                  </a:cubicBezTo>
                  <a:cubicBezTo>
                    <a:pt x="43" y="35"/>
                    <a:pt x="86" y="22"/>
                    <a:pt x="127" y="3"/>
                  </a:cubicBezTo>
                  <a:cubicBezTo>
                    <a:pt x="131" y="2"/>
                    <a:pt x="127" y="0"/>
                    <a:pt x="125"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id="{84977A20-1C83-4B36-BE00-256F6B297663}"/>
                </a:ext>
              </a:extLst>
            </p:cNvPr>
            <p:cNvSpPr>
              <a:spLocks/>
            </p:cNvSpPr>
            <p:nvPr/>
          </p:nvSpPr>
          <p:spPr bwMode="auto">
            <a:xfrm>
              <a:off x="8393113" y="6073775"/>
              <a:ext cx="196850" cy="82550"/>
            </a:xfrm>
            <a:custGeom>
              <a:avLst/>
              <a:gdLst>
                <a:gd name="T0" fmla="*/ 140 w 146"/>
                <a:gd name="T1" fmla="*/ 1 h 62"/>
                <a:gd name="T2" fmla="*/ 3 w 146"/>
                <a:gd name="T3" fmla="*/ 58 h 62"/>
                <a:gd name="T4" fmla="*/ 7 w 146"/>
                <a:gd name="T5" fmla="*/ 60 h 62"/>
                <a:gd name="T6" fmla="*/ 143 w 146"/>
                <a:gd name="T7" fmla="*/ 4 h 62"/>
                <a:gd name="T8" fmla="*/ 140 w 146"/>
                <a:gd name="T9" fmla="*/ 1 h 62"/>
              </a:gdLst>
              <a:ahLst/>
              <a:cxnLst>
                <a:cxn ang="0">
                  <a:pos x="T0" y="T1"/>
                </a:cxn>
                <a:cxn ang="0">
                  <a:pos x="T2" y="T3"/>
                </a:cxn>
                <a:cxn ang="0">
                  <a:pos x="T4" y="T5"/>
                </a:cxn>
                <a:cxn ang="0">
                  <a:pos x="T6" y="T7"/>
                </a:cxn>
                <a:cxn ang="0">
                  <a:pos x="T8" y="T9"/>
                </a:cxn>
              </a:cxnLst>
              <a:rect l="0" t="0" r="r" b="b"/>
              <a:pathLst>
                <a:path w="146" h="62">
                  <a:moveTo>
                    <a:pt x="140" y="1"/>
                  </a:moveTo>
                  <a:cubicBezTo>
                    <a:pt x="95" y="23"/>
                    <a:pt x="43" y="25"/>
                    <a:pt x="3" y="58"/>
                  </a:cubicBezTo>
                  <a:cubicBezTo>
                    <a:pt x="0" y="60"/>
                    <a:pt x="4" y="62"/>
                    <a:pt x="7" y="60"/>
                  </a:cubicBezTo>
                  <a:cubicBezTo>
                    <a:pt x="46" y="28"/>
                    <a:pt x="98" y="26"/>
                    <a:pt x="143" y="4"/>
                  </a:cubicBezTo>
                  <a:cubicBezTo>
                    <a:pt x="146" y="2"/>
                    <a:pt x="143" y="0"/>
                    <a:pt x="140"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
              <a:extLst>
                <a:ext uri="{FF2B5EF4-FFF2-40B4-BE49-F238E27FC236}">
                  <a16:creationId xmlns:a16="http://schemas.microsoft.com/office/drawing/2014/main" id="{654E759C-24A5-4603-88D8-F9EA16C5AD3B}"/>
                </a:ext>
              </a:extLst>
            </p:cNvPr>
            <p:cNvSpPr>
              <a:spLocks/>
            </p:cNvSpPr>
            <p:nvPr/>
          </p:nvSpPr>
          <p:spPr bwMode="auto">
            <a:xfrm>
              <a:off x="8391525" y="6138863"/>
              <a:ext cx="185737" cy="34925"/>
            </a:xfrm>
            <a:custGeom>
              <a:avLst/>
              <a:gdLst>
                <a:gd name="T0" fmla="*/ 131 w 138"/>
                <a:gd name="T1" fmla="*/ 2 h 26"/>
                <a:gd name="T2" fmla="*/ 55 w 138"/>
                <a:gd name="T3" fmla="*/ 9 h 26"/>
                <a:gd name="T4" fmla="*/ 3 w 138"/>
                <a:gd name="T5" fmla="*/ 23 h 26"/>
                <a:gd name="T6" fmla="*/ 6 w 138"/>
                <a:gd name="T7" fmla="*/ 25 h 26"/>
                <a:gd name="T8" fmla="*/ 134 w 138"/>
                <a:gd name="T9" fmla="*/ 4 h 26"/>
                <a:gd name="T10" fmla="*/ 131 w 138"/>
                <a:gd name="T11" fmla="*/ 2 h 26"/>
              </a:gdLst>
              <a:ahLst/>
              <a:cxnLst>
                <a:cxn ang="0">
                  <a:pos x="T0" y="T1"/>
                </a:cxn>
                <a:cxn ang="0">
                  <a:pos x="T2" y="T3"/>
                </a:cxn>
                <a:cxn ang="0">
                  <a:pos x="T4" y="T5"/>
                </a:cxn>
                <a:cxn ang="0">
                  <a:pos x="T6" y="T7"/>
                </a:cxn>
                <a:cxn ang="0">
                  <a:pos x="T8" y="T9"/>
                </a:cxn>
                <a:cxn ang="0">
                  <a:pos x="T10" y="T11"/>
                </a:cxn>
              </a:cxnLst>
              <a:rect l="0" t="0" r="r" b="b"/>
              <a:pathLst>
                <a:path w="138" h="26">
                  <a:moveTo>
                    <a:pt x="131" y="2"/>
                  </a:moveTo>
                  <a:cubicBezTo>
                    <a:pt x="107" y="15"/>
                    <a:pt x="81" y="10"/>
                    <a:pt x="55" y="9"/>
                  </a:cubicBezTo>
                  <a:cubicBezTo>
                    <a:pt x="36" y="9"/>
                    <a:pt x="19" y="13"/>
                    <a:pt x="3" y="23"/>
                  </a:cubicBezTo>
                  <a:cubicBezTo>
                    <a:pt x="0" y="25"/>
                    <a:pt x="4" y="26"/>
                    <a:pt x="6" y="25"/>
                  </a:cubicBezTo>
                  <a:cubicBezTo>
                    <a:pt x="46" y="0"/>
                    <a:pt x="93" y="25"/>
                    <a:pt x="134" y="4"/>
                  </a:cubicBezTo>
                  <a:cubicBezTo>
                    <a:pt x="138" y="2"/>
                    <a:pt x="133" y="1"/>
                    <a:pt x="131"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3">
              <a:extLst>
                <a:ext uri="{FF2B5EF4-FFF2-40B4-BE49-F238E27FC236}">
                  <a16:creationId xmlns:a16="http://schemas.microsoft.com/office/drawing/2014/main" id="{611A400F-6351-4E76-BAC5-124F30CC4EC4}"/>
                </a:ext>
              </a:extLst>
            </p:cNvPr>
            <p:cNvSpPr>
              <a:spLocks/>
            </p:cNvSpPr>
            <p:nvPr/>
          </p:nvSpPr>
          <p:spPr bwMode="auto">
            <a:xfrm>
              <a:off x="8339138" y="6000750"/>
              <a:ext cx="26987" cy="166687"/>
            </a:xfrm>
            <a:custGeom>
              <a:avLst/>
              <a:gdLst>
                <a:gd name="T0" fmla="*/ 6 w 21"/>
                <a:gd name="T1" fmla="*/ 121 h 124"/>
                <a:gd name="T2" fmla="*/ 9 w 21"/>
                <a:gd name="T3" fmla="*/ 65 h 124"/>
                <a:gd name="T4" fmla="*/ 20 w 21"/>
                <a:gd name="T5" fmla="*/ 3 h 124"/>
                <a:gd name="T6" fmla="*/ 15 w 21"/>
                <a:gd name="T7" fmla="*/ 3 h 124"/>
                <a:gd name="T8" fmla="*/ 4 w 21"/>
                <a:gd name="T9" fmla="*/ 60 h 124"/>
                <a:gd name="T10" fmla="*/ 1 w 21"/>
                <a:gd name="T11" fmla="*/ 122 h 124"/>
                <a:gd name="T12" fmla="*/ 6 w 21"/>
                <a:gd name="T13" fmla="*/ 121 h 124"/>
              </a:gdLst>
              <a:ahLst/>
              <a:cxnLst>
                <a:cxn ang="0">
                  <a:pos x="T0" y="T1"/>
                </a:cxn>
                <a:cxn ang="0">
                  <a:pos x="T2" y="T3"/>
                </a:cxn>
                <a:cxn ang="0">
                  <a:pos x="T4" y="T5"/>
                </a:cxn>
                <a:cxn ang="0">
                  <a:pos x="T6" y="T7"/>
                </a:cxn>
                <a:cxn ang="0">
                  <a:pos x="T8" y="T9"/>
                </a:cxn>
                <a:cxn ang="0">
                  <a:pos x="T10" y="T11"/>
                </a:cxn>
                <a:cxn ang="0">
                  <a:pos x="T12" y="T13"/>
                </a:cxn>
              </a:cxnLst>
              <a:rect l="0" t="0" r="r" b="b"/>
              <a:pathLst>
                <a:path w="21" h="124">
                  <a:moveTo>
                    <a:pt x="6" y="121"/>
                  </a:moveTo>
                  <a:cubicBezTo>
                    <a:pt x="9" y="103"/>
                    <a:pt x="8" y="84"/>
                    <a:pt x="9" y="65"/>
                  </a:cubicBezTo>
                  <a:cubicBezTo>
                    <a:pt x="11" y="44"/>
                    <a:pt x="17" y="23"/>
                    <a:pt x="20" y="3"/>
                  </a:cubicBezTo>
                  <a:cubicBezTo>
                    <a:pt x="21" y="0"/>
                    <a:pt x="15" y="1"/>
                    <a:pt x="15" y="3"/>
                  </a:cubicBezTo>
                  <a:cubicBezTo>
                    <a:pt x="12" y="22"/>
                    <a:pt x="7" y="41"/>
                    <a:pt x="4" y="60"/>
                  </a:cubicBezTo>
                  <a:cubicBezTo>
                    <a:pt x="2" y="81"/>
                    <a:pt x="4" y="101"/>
                    <a:pt x="1" y="122"/>
                  </a:cubicBezTo>
                  <a:cubicBezTo>
                    <a:pt x="0" y="124"/>
                    <a:pt x="6" y="123"/>
                    <a:pt x="6" y="12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4">
              <a:extLst>
                <a:ext uri="{FF2B5EF4-FFF2-40B4-BE49-F238E27FC236}">
                  <a16:creationId xmlns:a16="http://schemas.microsoft.com/office/drawing/2014/main" id="{221EEFE8-B866-4D79-AFC8-36BF1A404C97}"/>
                </a:ext>
              </a:extLst>
            </p:cNvPr>
            <p:cNvSpPr>
              <a:spLocks/>
            </p:cNvSpPr>
            <p:nvPr/>
          </p:nvSpPr>
          <p:spPr bwMode="auto">
            <a:xfrm>
              <a:off x="9070975" y="5483225"/>
              <a:ext cx="90487" cy="58737"/>
            </a:xfrm>
            <a:custGeom>
              <a:avLst/>
              <a:gdLst>
                <a:gd name="T0" fmla="*/ 66 w 67"/>
                <a:gd name="T1" fmla="*/ 2 h 44"/>
                <a:gd name="T2" fmla="*/ 61 w 67"/>
                <a:gd name="T3" fmla="*/ 2 h 44"/>
                <a:gd name="T4" fmla="*/ 5 w 67"/>
                <a:gd name="T5" fmla="*/ 39 h 44"/>
                <a:gd name="T6" fmla="*/ 9 w 67"/>
                <a:gd name="T7" fmla="*/ 40 h 44"/>
                <a:gd name="T8" fmla="*/ 51 w 67"/>
                <a:gd name="T9" fmla="*/ 18 h 44"/>
                <a:gd name="T10" fmla="*/ 5 w 67"/>
                <a:gd name="T11" fmla="*/ 41 h 44"/>
                <a:gd name="T12" fmla="*/ 4 w 67"/>
                <a:gd name="T13" fmla="*/ 44 h 44"/>
                <a:gd name="T14" fmla="*/ 58 w 67"/>
                <a:gd name="T15" fmla="*/ 13 h 44"/>
                <a:gd name="T16" fmla="*/ 56 w 67"/>
                <a:gd name="T17" fmla="*/ 12 h 44"/>
                <a:gd name="T18" fmla="*/ 66 w 67"/>
                <a:gd name="T19"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44">
                  <a:moveTo>
                    <a:pt x="66" y="2"/>
                  </a:moveTo>
                  <a:cubicBezTo>
                    <a:pt x="67" y="0"/>
                    <a:pt x="62" y="1"/>
                    <a:pt x="61" y="2"/>
                  </a:cubicBezTo>
                  <a:cubicBezTo>
                    <a:pt x="47" y="21"/>
                    <a:pt x="23" y="26"/>
                    <a:pt x="5" y="39"/>
                  </a:cubicBezTo>
                  <a:cubicBezTo>
                    <a:pt x="3" y="41"/>
                    <a:pt x="8" y="40"/>
                    <a:pt x="9" y="40"/>
                  </a:cubicBezTo>
                  <a:cubicBezTo>
                    <a:pt x="23" y="33"/>
                    <a:pt x="37" y="26"/>
                    <a:pt x="51" y="18"/>
                  </a:cubicBezTo>
                  <a:cubicBezTo>
                    <a:pt x="42" y="32"/>
                    <a:pt x="19" y="38"/>
                    <a:pt x="5" y="41"/>
                  </a:cubicBezTo>
                  <a:cubicBezTo>
                    <a:pt x="2" y="42"/>
                    <a:pt x="0" y="44"/>
                    <a:pt x="4" y="44"/>
                  </a:cubicBezTo>
                  <a:cubicBezTo>
                    <a:pt x="21" y="40"/>
                    <a:pt x="51" y="32"/>
                    <a:pt x="58" y="13"/>
                  </a:cubicBezTo>
                  <a:cubicBezTo>
                    <a:pt x="58" y="12"/>
                    <a:pt x="57" y="12"/>
                    <a:pt x="56" y="12"/>
                  </a:cubicBezTo>
                  <a:cubicBezTo>
                    <a:pt x="60" y="9"/>
                    <a:pt x="63" y="6"/>
                    <a:pt x="66"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5">
              <a:extLst>
                <a:ext uri="{FF2B5EF4-FFF2-40B4-BE49-F238E27FC236}">
                  <a16:creationId xmlns:a16="http://schemas.microsoft.com/office/drawing/2014/main" id="{D34020E3-E4AE-497D-AFDE-3078F5BB46EA}"/>
                </a:ext>
              </a:extLst>
            </p:cNvPr>
            <p:cNvSpPr>
              <a:spLocks/>
            </p:cNvSpPr>
            <p:nvPr/>
          </p:nvSpPr>
          <p:spPr bwMode="auto">
            <a:xfrm>
              <a:off x="9070975" y="5446713"/>
              <a:ext cx="58737" cy="41275"/>
            </a:xfrm>
            <a:custGeom>
              <a:avLst/>
              <a:gdLst>
                <a:gd name="T0" fmla="*/ 5 w 44"/>
                <a:gd name="T1" fmla="*/ 28 h 31"/>
                <a:gd name="T2" fmla="*/ 4 w 44"/>
                <a:gd name="T3" fmla="*/ 30 h 31"/>
                <a:gd name="T4" fmla="*/ 42 w 44"/>
                <a:gd name="T5" fmla="*/ 1 h 31"/>
                <a:gd name="T6" fmla="*/ 37 w 44"/>
                <a:gd name="T7" fmla="*/ 1 h 31"/>
                <a:gd name="T8" fmla="*/ 24 w 44"/>
                <a:gd name="T9" fmla="*/ 14 h 31"/>
                <a:gd name="T10" fmla="*/ 5 w 44"/>
                <a:gd name="T11" fmla="*/ 28 h 31"/>
              </a:gdLst>
              <a:ahLst/>
              <a:cxnLst>
                <a:cxn ang="0">
                  <a:pos x="T0" y="T1"/>
                </a:cxn>
                <a:cxn ang="0">
                  <a:pos x="T2" y="T3"/>
                </a:cxn>
                <a:cxn ang="0">
                  <a:pos x="T4" y="T5"/>
                </a:cxn>
                <a:cxn ang="0">
                  <a:pos x="T6" y="T7"/>
                </a:cxn>
                <a:cxn ang="0">
                  <a:pos x="T8" y="T9"/>
                </a:cxn>
                <a:cxn ang="0">
                  <a:pos x="T10" y="T11"/>
                </a:cxn>
              </a:cxnLst>
              <a:rect l="0" t="0" r="r" b="b"/>
              <a:pathLst>
                <a:path w="44" h="31">
                  <a:moveTo>
                    <a:pt x="5" y="28"/>
                  </a:moveTo>
                  <a:cubicBezTo>
                    <a:pt x="3" y="28"/>
                    <a:pt x="0" y="31"/>
                    <a:pt x="4" y="30"/>
                  </a:cubicBezTo>
                  <a:cubicBezTo>
                    <a:pt x="19" y="27"/>
                    <a:pt x="32" y="12"/>
                    <a:pt x="42" y="1"/>
                  </a:cubicBezTo>
                  <a:cubicBezTo>
                    <a:pt x="44" y="0"/>
                    <a:pt x="38" y="0"/>
                    <a:pt x="37" y="1"/>
                  </a:cubicBezTo>
                  <a:cubicBezTo>
                    <a:pt x="33" y="6"/>
                    <a:pt x="29" y="10"/>
                    <a:pt x="24" y="14"/>
                  </a:cubicBezTo>
                  <a:cubicBezTo>
                    <a:pt x="19" y="19"/>
                    <a:pt x="12" y="26"/>
                    <a:pt x="5" y="2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a:extLst>
                <a:ext uri="{FF2B5EF4-FFF2-40B4-BE49-F238E27FC236}">
                  <a16:creationId xmlns:a16="http://schemas.microsoft.com/office/drawing/2014/main" id="{26527B13-2614-4FDD-BCA9-3DE390B5791D}"/>
                </a:ext>
              </a:extLst>
            </p:cNvPr>
            <p:cNvSpPr>
              <a:spLocks/>
            </p:cNvSpPr>
            <p:nvPr/>
          </p:nvSpPr>
          <p:spPr bwMode="auto">
            <a:xfrm>
              <a:off x="8948738" y="5421313"/>
              <a:ext cx="38100" cy="68262"/>
            </a:xfrm>
            <a:custGeom>
              <a:avLst/>
              <a:gdLst>
                <a:gd name="T0" fmla="*/ 23 w 29"/>
                <a:gd name="T1" fmla="*/ 3 h 51"/>
                <a:gd name="T2" fmla="*/ 12 w 29"/>
                <a:gd name="T3" fmla="*/ 33 h 51"/>
                <a:gd name="T4" fmla="*/ 11 w 29"/>
                <a:gd name="T5" fmla="*/ 34 h 51"/>
                <a:gd name="T6" fmla="*/ 2 w 29"/>
                <a:gd name="T7" fmla="*/ 49 h 51"/>
                <a:gd name="T8" fmla="*/ 7 w 29"/>
                <a:gd name="T9" fmla="*/ 49 h 51"/>
                <a:gd name="T10" fmla="*/ 29 w 29"/>
                <a:gd name="T11" fmla="*/ 3 h 51"/>
                <a:gd name="T12" fmla="*/ 23 w 29"/>
                <a:gd name="T13" fmla="*/ 3 h 51"/>
              </a:gdLst>
              <a:ahLst/>
              <a:cxnLst>
                <a:cxn ang="0">
                  <a:pos x="T0" y="T1"/>
                </a:cxn>
                <a:cxn ang="0">
                  <a:pos x="T2" y="T3"/>
                </a:cxn>
                <a:cxn ang="0">
                  <a:pos x="T4" y="T5"/>
                </a:cxn>
                <a:cxn ang="0">
                  <a:pos x="T6" y="T7"/>
                </a:cxn>
                <a:cxn ang="0">
                  <a:pos x="T8" y="T9"/>
                </a:cxn>
                <a:cxn ang="0">
                  <a:pos x="T10" y="T11"/>
                </a:cxn>
                <a:cxn ang="0">
                  <a:pos x="T12" y="T13"/>
                </a:cxn>
              </a:cxnLst>
              <a:rect l="0" t="0" r="r" b="b"/>
              <a:pathLst>
                <a:path w="29" h="51">
                  <a:moveTo>
                    <a:pt x="23" y="3"/>
                  </a:moveTo>
                  <a:cubicBezTo>
                    <a:pt x="22" y="14"/>
                    <a:pt x="17" y="24"/>
                    <a:pt x="12" y="33"/>
                  </a:cubicBezTo>
                  <a:cubicBezTo>
                    <a:pt x="12" y="33"/>
                    <a:pt x="11" y="34"/>
                    <a:pt x="11" y="34"/>
                  </a:cubicBezTo>
                  <a:cubicBezTo>
                    <a:pt x="8" y="39"/>
                    <a:pt x="5" y="44"/>
                    <a:pt x="2" y="49"/>
                  </a:cubicBezTo>
                  <a:cubicBezTo>
                    <a:pt x="0" y="51"/>
                    <a:pt x="6" y="51"/>
                    <a:pt x="7" y="49"/>
                  </a:cubicBezTo>
                  <a:cubicBezTo>
                    <a:pt x="17" y="35"/>
                    <a:pt x="26" y="20"/>
                    <a:pt x="29" y="3"/>
                  </a:cubicBezTo>
                  <a:cubicBezTo>
                    <a:pt x="29" y="0"/>
                    <a:pt x="24" y="1"/>
                    <a:pt x="23" y="3"/>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a:extLst>
                <a:ext uri="{FF2B5EF4-FFF2-40B4-BE49-F238E27FC236}">
                  <a16:creationId xmlns:a16="http://schemas.microsoft.com/office/drawing/2014/main" id="{5EC6EB08-F0DC-40AB-839C-8F3644160BD5}"/>
                </a:ext>
              </a:extLst>
            </p:cNvPr>
            <p:cNvSpPr>
              <a:spLocks/>
            </p:cNvSpPr>
            <p:nvPr/>
          </p:nvSpPr>
          <p:spPr bwMode="auto">
            <a:xfrm>
              <a:off x="8974138" y="5421313"/>
              <a:ext cx="26987" cy="50800"/>
            </a:xfrm>
            <a:custGeom>
              <a:avLst/>
              <a:gdLst>
                <a:gd name="T0" fmla="*/ 6 w 20"/>
                <a:gd name="T1" fmla="*/ 36 h 38"/>
                <a:gd name="T2" fmla="*/ 12 w 20"/>
                <a:gd name="T3" fmla="*/ 26 h 38"/>
                <a:gd name="T4" fmla="*/ 11 w 20"/>
                <a:gd name="T5" fmla="*/ 25 h 38"/>
                <a:gd name="T6" fmla="*/ 19 w 20"/>
                <a:gd name="T7" fmla="*/ 1 h 38"/>
                <a:gd name="T8" fmla="*/ 14 w 20"/>
                <a:gd name="T9" fmla="*/ 2 h 38"/>
                <a:gd name="T10" fmla="*/ 1 w 20"/>
                <a:gd name="T11" fmla="*/ 37 h 38"/>
                <a:gd name="T12" fmla="*/ 6 w 20"/>
                <a:gd name="T13" fmla="*/ 36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6" y="36"/>
                  </a:moveTo>
                  <a:cubicBezTo>
                    <a:pt x="8" y="33"/>
                    <a:pt x="10" y="29"/>
                    <a:pt x="12" y="26"/>
                  </a:cubicBezTo>
                  <a:cubicBezTo>
                    <a:pt x="12" y="26"/>
                    <a:pt x="12" y="25"/>
                    <a:pt x="11" y="25"/>
                  </a:cubicBezTo>
                  <a:cubicBezTo>
                    <a:pt x="14" y="18"/>
                    <a:pt x="17" y="10"/>
                    <a:pt x="19" y="1"/>
                  </a:cubicBezTo>
                  <a:cubicBezTo>
                    <a:pt x="20" y="0"/>
                    <a:pt x="14" y="1"/>
                    <a:pt x="14" y="2"/>
                  </a:cubicBezTo>
                  <a:cubicBezTo>
                    <a:pt x="11" y="15"/>
                    <a:pt x="6" y="26"/>
                    <a:pt x="1" y="37"/>
                  </a:cubicBezTo>
                  <a:cubicBezTo>
                    <a:pt x="0" y="38"/>
                    <a:pt x="5" y="38"/>
                    <a:pt x="6" y="3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8">
              <a:extLst>
                <a:ext uri="{FF2B5EF4-FFF2-40B4-BE49-F238E27FC236}">
                  <a16:creationId xmlns:a16="http://schemas.microsoft.com/office/drawing/2014/main" id="{2992729D-00D0-4A70-9E55-5CF365C1522F}"/>
                </a:ext>
              </a:extLst>
            </p:cNvPr>
            <p:cNvSpPr>
              <a:spLocks/>
            </p:cNvSpPr>
            <p:nvPr/>
          </p:nvSpPr>
          <p:spPr bwMode="auto">
            <a:xfrm>
              <a:off x="8986838" y="5416550"/>
              <a:ext cx="26987" cy="53975"/>
            </a:xfrm>
            <a:custGeom>
              <a:avLst/>
              <a:gdLst>
                <a:gd name="T0" fmla="*/ 14 w 20"/>
                <a:gd name="T1" fmla="*/ 2 h 40"/>
                <a:gd name="T2" fmla="*/ 0 w 20"/>
                <a:gd name="T3" fmla="*/ 39 h 40"/>
                <a:gd name="T4" fmla="*/ 5 w 20"/>
                <a:gd name="T5" fmla="*/ 38 h 40"/>
                <a:gd name="T6" fmla="*/ 18 w 20"/>
                <a:gd name="T7" fmla="*/ 18 h 40"/>
                <a:gd name="T8" fmla="*/ 15 w 20"/>
                <a:gd name="T9" fmla="*/ 17 h 40"/>
                <a:gd name="T10" fmla="*/ 20 w 20"/>
                <a:gd name="T11" fmla="*/ 0 h 40"/>
                <a:gd name="T12" fmla="*/ 14 w 20"/>
                <a:gd name="T13" fmla="*/ 2 h 40"/>
              </a:gdLst>
              <a:ahLst/>
              <a:cxnLst>
                <a:cxn ang="0">
                  <a:pos x="T0" y="T1"/>
                </a:cxn>
                <a:cxn ang="0">
                  <a:pos x="T2" y="T3"/>
                </a:cxn>
                <a:cxn ang="0">
                  <a:pos x="T4" y="T5"/>
                </a:cxn>
                <a:cxn ang="0">
                  <a:pos x="T6" y="T7"/>
                </a:cxn>
                <a:cxn ang="0">
                  <a:pos x="T8" y="T9"/>
                </a:cxn>
                <a:cxn ang="0">
                  <a:pos x="T10" y="T11"/>
                </a:cxn>
                <a:cxn ang="0">
                  <a:pos x="T12" y="T13"/>
                </a:cxn>
              </a:cxnLst>
              <a:rect l="0" t="0" r="r" b="b"/>
              <a:pathLst>
                <a:path w="20" h="40">
                  <a:moveTo>
                    <a:pt x="14" y="2"/>
                  </a:moveTo>
                  <a:cubicBezTo>
                    <a:pt x="13" y="15"/>
                    <a:pt x="6" y="27"/>
                    <a:pt x="0" y="39"/>
                  </a:cubicBezTo>
                  <a:cubicBezTo>
                    <a:pt x="0" y="40"/>
                    <a:pt x="5" y="40"/>
                    <a:pt x="5" y="38"/>
                  </a:cubicBezTo>
                  <a:cubicBezTo>
                    <a:pt x="9" y="31"/>
                    <a:pt x="13" y="24"/>
                    <a:pt x="18" y="18"/>
                  </a:cubicBezTo>
                  <a:cubicBezTo>
                    <a:pt x="18" y="17"/>
                    <a:pt x="17" y="17"/>
                    <a:pt x="15" y="17"/>
                  </a:cubicBezTo>
                  <a:cubicBezTo>
                    <a:pt x="17" y="12"/>
                    <a:pt x="19" y="6"/>
                    <a:pt x="20" y="0"/>
                  </a:cubicBezTo>
                  <a:cubicBezTo>
                    <a:pt x="20" y="0"/>
                    <a:pt x="14" y="0"/>
                    <a:pt x="14" y="2"/>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9">
              <a:extLst>
                <a:ext uri="{FF2B5EF4-FFF2-40B4-BE49-F238E27FC236}">
                  <a16:creationId xmlns:a16="http://schemas.microsoft.com/office/drawing/2014/main" id="{D95C006F-A8D1-4ECB-B917-C974B7BA1641}"/>
                </a:ext>
              </a:extLst>
            </p:cNvPr>
            <p:cNvSpPr>
              <a:spLocks noEditPoints="1"/>
            </p:cNvSpPr>
            <p:nvPr/>
          </p:nvSpPr>
          <p:spPr bwMode="auto">
            <a:xfrm>
              <a:off x="8648700" y="6089650"/>
              <a:ext cx="303212" cy="274637"/>
            </a:xfrm>
            <a:custGeom>
              <a:avLst/>
              <a:gdLst>
                <a:gd name="T0" fmla="*/ 197 w 227"/>
                <a:gd name="T1" fmla="*/ 170 h 206"/>
                <a:gd name="T2" fmla="*/ 186 w 227"/>
                <a:gd name="T3" fmla="*/ 143 h 206"/>
                <a:gd name="T4" fmla="*/ 175 w 227"/>
                <a:gd name="T5" fmla="*/ 41 h 206"/>
                <a:gd name="T6" fmla="*/ 87 w 227"/>
                <a:gd name="T7" fmla="*/ 3 h 206"/>
                <a:gd name="T8" fmla="*/ 1 w 227"/>
                <a:gd name="T9" fmla="*/ 46 h 206"/>
                <a:gd name="T10" fmla="*/ 150 w 227"/>
                <a:gd name="T11" fmla="*/ 72 h 206"/>
                <a:gd name="T12" fmla="*/ 33 w 227"/>
                <a:gd name="T13" fmla="*/ 69 h 206"/>
                <a:gd name="T14" fmla="*/ 31 w 227"/>
                <a:gd name="T15" fmla="*/ 68 h 206"/>
                <a:gd name="T16" fmla="*/ 18 w 227"/>
                <a:gd name="T17" fmla="*/ 87 h 206"/>
                <a:gd name="T18" fmla="*/ 34 w 227"/>
                <a:gd name="T19" fmla="*/ 182 h 206"/>
                <a:gd name="T20" fmla="*/ 135 w 227"/>
                <a:gd name="T21" fmla="*/ 198 h 206"/>
                <a:gd name="T22" fmla="*/ 172 w 227"/>
                <a:gd name="T23" fmla="*/ 195 h 206"/>
                <a:gd name="T24" fmla="*/ 206 w 227"/>
                <a:gd name="T25" fmla="*/ 172 h 206"/>
                <a:gd name="T26" fmla="*/ 24 w 227"/>
                <a:gd name="T27" fmla="*/ 96 h 206"/>
                <a:gd name="T28" fmla="*/ 156 w 227"/>
                <a:gd name="T29" fmla="*/ 182 h 206"/>
                <a:gd name="T30" fmla="*/ 145 w 227"/>
                <a:gd name="T31" fmla="*/ 79 h 206"/>
                <a:gd name="T32" fmla="*/ 144 w 227"/>
                <a:gd name="T33" fmla="*/ 75 h 206"/>
                <a:gd name="T34" fmla="*/ 151 w 227"/>
                <a:gd name="T35" fmla="*/ 78 h 206"/>
                <a:gd name="T36" fmla="*/ 119 w 227"/>
                <a:gd name="T37" fmla="*/ 99 h 206"/>
                <a:gd name="T38" fmla="*/ 162 w 227"/>
                <a:gd name="T39" fmla="*/ 182 h 206"/>
                <a:gd name="T40" fmla="*/ 151 w 227"/>
                <a:gd name="T41" fmla="*/ 95 h 206"/>
                <a:gd name="T42" fmla="*/ 127 w 227"/>
                <a:gd name="T43" fmla="*/ 99 h 206"/>
                <a:gd name="T44" fmla="*/ 78 w 227"/>
                <a:gd name="T45" fmla="*/ 99 h 206"/>
                <a:gd name="T46" fmla="*/ 131 w 227"/>
                <a:gd name="T47" fmla="*/ 104 h 206"/>
                <a:gd name="T48" fmla="*/ 157 w 227"/>
                <a:gd name="T49" fmla="*/ 91 h 206"/>
                <a:gd name="T50" fmla="*/ 160 w 227"/>
                <a:gd name="T51" fmla="*/ 83 h 206"/>
                <a:gd name="T52" fmla="*/ 41 w 227"/>
                <a:gd name="T53" fmla="*/ 110 h 206"/>
                <a:gd name="T54" fmla="*/ 59 w 227"/>
                <a:gd name="T55" fmla="*/ 154 h 206"/>
                <a:gd name="T56" fmla="*/ 110 w 227"/>
                <a:gd name="T57" fmla="*/ 99 h 206"/>
                <a:gd name="T58" fmla="*/ 142 w 227"/>
                <a:gd name="T59" fmla="*/ 130 h 206"/>
                <a:gd name="T60" fmla="*/ 107 w 227"/>
                <a:gd name="T61" fmla="*/ 173 h 206"/>
                <a:gd name="T62" fmla="*/ 41 w 227"/>
                <a:gd name="T63" fmla="*/ 110 h 206"/>
                <a:gd name="T64" fmla="*/ 190 w 227"/>
                <a:gd name="T65" fmla="*/ 176 h 206"/>
                <a:gd name="T66" fmla="*/ 168 w 227"/>
                <a:gd name="T67" fmla="*/ 86 h 206"/>
                <a:gd name="T68" fmla="*/ 204 w 227"/>
                <a:gd name="T69" fmla="*/ 164 h 206"/>
                <a:gd name="T70" fmla="*/ 180 w 227"/>
                <a:gd name="T71" fmla="*/ 174 h 206"/>
                <a:gd name="T72" fmla="*/ 159 w 227"/>
                <a:gd name="T73" fmla="*/ 59 h 206"/>
                <a:gd name="T74" fmla="*/ 129 w 227"/>
                <a:gd name="T75" fmla="*/ 43 h 206"/>
                <a:gd name="T76" fmla="*/ 151 w 227"/>
                <a:gd name="T77" fmla="*/ 28 h 206"/>
                <a:gd name="T78" fmla="*/ 56 w 227"/>
                <a:gd name="T79" fmla="*/ 41 h 206"/>
                <a:gd name="T80" fmla="*/ 91 w 227"/>
                <a:gd name="T81" fmla="*/ 27 h 206"/>
                <a:gd name="T82" fmla="*/ 103 w 227"/>
                <a:gd name="T83" fmla="*/ 22 h 206"/>
                <a:gd name="T84" fmla="*/ 89 w 227"/>
                <a:gd name="T85" fmla="*/ 14 h 206"/>
                <a:gd name="T86" fmla="*/ 54 w 227"/>
                <a:gd name="T87" fmla="*/ 15 h 206"/>
                <a:gd name="T88" fmla="*/ 62 w 227"/>
                <a:gd name="T89" fmla="*/ 11 h 206"/>
                <a:gd name="T90" fmla="*/ 48 w 227"/>
                <a:gd name="T91" fmla="*/ 21 h 206"/>
                <a:gd name="T92" fmla="*/ 63 w 227"/>
                <a:gd name="T93" fmla="*/ 20 h 206"/>
                <a:gd name="T94" fmla="*/ 76 w 227"/>
                <a:gd name="T95" fmla="*/ 14 h 206"/>
                <a:gd name="T96" fmla="*/ 30 w 227"/>
                <a:gd name="T97" fmla="*/ 17 h 206"/>
                <a:gd name="T98" fmla="*/ 44 w 227"/>
                <a:gd name="T99" fmla="*/ 41 h 206"/>
                <a:gd name="T100" fmla="*/ 75 w 227"/>
                <a:gd name="T101" fmla="*/ 8 h 206"/>
                <a:gd name="T102" fmla="*/ 47 w 227"/>
                <a:gd name="T103" fmla="*/ 47 h 206"/>
                <a:gd name="T104" fmla="*/ 152 w 227"/>
                <a:gd name="T105" fmla="*/ 5 h 206"/>
                <a:gd name="T106" fmla="*/ 9 w 227"/>
                <a:gd name="T107" fmla="*/ 43 h 206"/>
                <a:gd name="T108" fmla="*/ 19 w 227"/>
                <a:gd name="T109" fmla="*/ 12 h 206"/>
                <a:gd name="T110" fmla="*/ 159 w 227"/>
                <a:gd name="T111" fmla="*/ 56 h 206"/>
                <a:gd name="T112" fmla="*/ 159 w 227"/>
                <a:gd name="T113" fmla="*/ 73 h 206"/>
                <a:gd name="T114" fmla="*/ 85 w 227"/>
                <a:gd name="T115" fmla="*/ 89 h 206"/>
                <a:gd name="T116" fmla="*/ 24 w 227"/>
                <a:gd name="T117" fmla="*/ 93 h 206"/>
                <a:gd name="T118" fmla="*/ 100 w 227"/>
                <a:gd name="T119" fmla="*/ 187 h 206"/>
                <a:gd name="T120" fmla="*/ 188 w 227"/>
                <a:gd name="T121" fmla="*/ 18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206">
                  <a:moveTo>
                    <a:pt x="221" y="163"/>
                  </a:moveTo>
                  <a:cubicBezTo>
                    <a:pt x="221" y="164"/>
                    <a:pt x="221" y="164"/>
                    <a:pt x="221" y="164"/>
                  </a:cubicBezTo>
                  <a:cubicBezTo>
                    <a:pt x="220" y="161"/>
                    <a:pt x="220" y="157"/>
                    <a:pt x="220" y="153"/>
                  </a:cubicBezTo>
                  <a:cubicBezTo>
                    <a:pt x="220" y="151"/>
                    <a:pt x="214" y="152"/>
                    <a:pt x="214" y="155"/>
                  </a:cubicBezTo>
                  <a:cubicBezTo>
                    <a:pt x="214" y="155"/>
                    <a:pt x="214" y="155"/>
                    <a:pt x="214" y="156"/>
                  </a:cubicBezTo>
                  <a:cubicBezTo>
                    <a:pt x="214" y="156"/>
                    <a:pt x="213" y="157"/>
                    <a:pt x="213" y="157"/>
                  </a:cubicBezTo>
                  <a:cubicBezTo>
                    <a:pt x="212" y="160"/>
                    <a:pt x="211" y="162"/>
                    <a:pt x="210" y="164"/>
                  </a:cubicBezTo>
                  <a:cubicBezTo>
                    <a:pt x="209" y="160"/>
                    <a:pt x="210" y="155"/>
                    <a:pt x="209" y="151"/>
                  </a:cubicBezTo>
                  <a:cubicBezTo>
                    <a:pt x="208" y="149"/>
                    <a:pt x="204" y="151"/>
                    <a:pt x="203" y="152"/>
                  </a:cubicBezTo>
                  <a:cubicBezTo>
                    <a:pt x="201" y="158"/>
                    <a:pt x="200" y="164"/>
                    <a:pt x="197" y="170"/>
                  </a:cubicBezTo>
                  <a:cubicBezTo>
                    <a:pt x="197" y="168"/>
                    <a:pt x="197" y="166"/>
                    <a:pt x="197" y="163"/>
                  </a:cubicBezTo>
                  <a:cubicBezTo>
                    <a:pt x="198" y="159"/>
                    <a:pt x="198" y="154"/>
                    <a:pt x="198" y="149"/>
                  </a:cubicBezTo>
                  <a:cubicBezTo>
                    <a:pt x="198" y="148"/>
                    <a:pt x="192" y="149"/>
                    <a:pt x="192" y="150"/>
                  </a:cubicBezTo>
                  <a:cubicBezTo>
                    <a:pt x="192" y="155"/>
                    <a:pt x="191" y="160"/>
                    <a:pt x="191" y="165"/>
                  </a:cubicBezTo>
                  <a:cubicBezTo>
                    <a:pt x="191" y="166"/>
                    <a:pt x="191" y="166"/>
                    <a:pt x="191" y="167"/>
                  </a:cubicBezTo>
                  <a:cubicBezTo>
                    <a:pt x="189" y="161"/>
                    <a:pt x="190" y="152"/>
                    <a:pt x="189" y="146"/>
                  </a:cubicBezTo>
                  <a:cubicBezTo>
                    <a:pt x="189" y="146"/>
                    <a:pt x="187" y="146"/>
                    <a:pt x="185" y="147"/>
                  </a:cubicBezTo>
                  <a:cubicBezTo>
                    <a:pt x="185" y="146"/>
                    <a:pt x="186" y="146"/>
                    <a:pt x="186" y="145"/>
                  </a:cubicBezTo>
                  <a:cubicBezTo>
                    <a:pt x="186" y="145"/>
                    <a:pt x="185" y="145"/>
                    <a:pt x="185" y="145"/>
                  </a:cubicBezTo>
                  <a:cubicBezTo>
                    <a:pt x="185" y="144"/>
                    <a:pt x="185" y="143"/>
                    <a:pt x="186" y="143"/>
                  </a:cubicBezTo>
                  <a:cubicBezTo>
                    <a:pt x="186" y="142"/>
                    <a:pt x="180" y="143"/>
                    <a:pt x="180" y="144"/>
                  </a:cubicBezTo>
                  <a:cubicBezTo>
                    <a:pt x="180" y="145"/>
                    <a:pt x="180" y="147"/>
                    <a:pt x="180" y="148"/>
                  </a:cubicBezTo>
                  <a:cubicBezTo>
                    <a:pt x="179" y="147"/>
                    <a:pt x="179" y="146"/>
                    <a:pt x="179" y="145"/>
                  </a:cubicBezTo>
                  <a:cubicBezTo>
                    <a:pt x="179" y="144"/>
                    <a:pt x="178" y="144"/>
                    <a:pt x="177" y="145"/>
                  </a:cubicBezTo>
                  <a:cubicBezTo>
                    <a:pt x="177" y="142"/>
                    <a:pt x="177" y="140"/>
                    <a:pt x="177" y="138"/>
                  </a:cubicBezTo>
                  <a:cubicBezTo>
                    <a:pt x="176" y="118"/>
                    <a:pt x="174" y="98"/>
                    <a:pt x="173" y="77"/>
                  </a:cubicBezTo>
                  <a:cubicBezTo>
                    <a:pt x="173" y="77"/>
                    <a:pt x="173" y="77"/>
                    <a:pt x="173" y="77"/>
                  </a:cubicBezTo>
                  <a:cubicBezTo>
                    <a:pt x="175" y="79"/>
                    <a:pt x="179" y="77"/>
                    <a:pt x="178" y="75"/>
                  </a:cubicBezTo>
                  <a:cubicBezTo>
                    <a:pt x="175" y="68"/>
                    <a:pt x="169" y="61"/>
                    <a:pt x="165" y="54"/>
                  </a:cubicBezTo>
                  <a:cubicBezTo>
                    <a:pt x="169" y="51"/>
                    <a:pt x="173" y="46"/>
                    <a:pt x="175" y="41"/>
                  </a:cubicBezTo>
                  <a:cubicBezTo>
                    <a:pt x="176" y="39"/>
                    <a:pt x="177" y="38"/>
                    <a:pt x="177" y="36"/>
                  </a:cubicBezTo>
                  <a:cubicBezTo>
                    <a:pt x="180" y="31"/>
                    <a:pt x="180" y="25"/>
                    <a:pt x="179" y="21"/>
                  </a:cubicBezTo>
                  <a:cubicBezTo>
                    <a:pt x="179" y="20"/>
                    <a:pt x="179" y="19"/>
                    <a:pt x="179" y="18"/>
                  </a:cubicBezTo>
                  <a:cubicBezTo>
                    <a:pt x="179" y="18"/>
                    <a:pt x="178" y="17"/>
                    <a:pt x="178" y="17"/>
                  </a:cubicBezTo>
                  <a:cubicBezTo>
                    <a:pt x="174" y="11"/>
                    <a:pt x="168" y="6"/>
                    <a:pt x="160" y="4"/>
                  </a:cubicBezTo>
                  <a:cubicBezTo>
                    <a:pt x="160" y="4"/>
                    <a:pt x="160" y="3"/>
                    <a:pt x="159" y="3"/>
                  </a:cubicBezTo>
                  <a:cubicBezTo>
                    <a:pt x="159" y="3"/>
                    <a:pt x="158" y="2"/>
                    <a:pt x="158" y="3"/>
                  </a:cubicBezTo>
                  <a:cubicBezTo>
                    <a:pt x="157" y="2"/>
                    <a:pt x="157" y="2"/>
                    <a:pt x="156" y="2"/>
                  </a:cubicBezTo>
                  <a:cubicBezTo>
                    <a:pt x="147" y="0"/>
                    <a:pt x="137" y="2"/>
                    <a:pt x="128" y="3"/>
                  </a:cubicBezTo>
                  <a:cubicBezTo>
                    <a:pt x="115" y="4"/>
                    <a:pt x="100" y="4"/>
                    <a:pt x="87" y="3"/>
                  </a:cubicBezTo>
                  <a:cubicBezTo>
                    <a:pt x="63" y="3"/>
                    <a:pt x="40" y="1"/>
                    <a:pt x="18" y="8"/>
                  </a:cubicBezTo>
                  <a:cubicBezTo>
                    <a:pt x="17" y="8"/>
                    <a:pt x="16" y="8"/>
                    <a:pt x="16" y="9"/>
                  </a:cubicBezTo>
                  <a:cubicBezTo>
                    <a:pt x="16" y="9"/>
                    <a:pt x="16" y="9"/>
                    <a:pt x="16" y="9"/>
                  </a:cubicBezTo>
                  <a:cubicBezTo>
                    <a:pt x="11" y="12"/>
                    <a:pt x="7" y="16"/>
                    <a:pt x="5" y="22"/>
                  </a:cubicBezTo>
                  <a:cubicBezTo>
                    <a:pt x="5" y="22"/>
                    <a:pt x="5" y="23"/>
                    <a:pt x="5" y="23"/>
                  </a:cubicBezTo>
                  <a:cubicBezTo>
                    <a:pt x="5" y="24"/>
                    <a:pt x="4" y="25"/>
                    <a:pt x="4" y="25"/>
                  </a:cubicBezTo>
                  <a:cubicBezTo>
                    <a:pt x="2" y="29"/>
                    <a:pt x="2" y="32"/>
                    <a:pt x="2" y="36"/>
                  </a:cubicBezTo>
                  <a:cubicBezTo>
                    <a:pt x="1" y="37"/>
                    <a:pt x="0" y="38"/>
                    <a:pt x="1" y="39"/>
                  </a:cubicBezTo>
                  <a:cubicBezTo>
                    <a:pt x="2" y="41"/>
                    <a:pt x="3" y="43"/>
                    <a:pt x="3" y="45"/>
                  </a:cubicBezTo>
                  <a:cubicBezTo>
                    <a:pt x="2" y="45"/>
                    <a:pt x="1" y="46"/>
                    <a:pt x="1" y="46"/>
                  </a:cubicBezTo>
                  <a:cubicBezTo>
                    <a:pt x="3" y="50"/>
                    <a:pt x="5" y="53"/>
                    <a:pt x="8" y="56"/>
                  </a:cubicBezTo>
                  <a:cubicBezTo>
                    <a:pt x="8" y="57"/>
                    <a:pt x="9" y="57"/>
                    <a:pt x="9" y="57"/>
                  </a:cubicBezTo>
                  <a:cubicBezTo>
                    <a:pt x="18" y="65"/>
                    <a:pt x="33" y="65"/>
                    <a:pt x="45" y="66"/>
                  </a:cubicBezTo>
                  <a:cubicBezTo>
                    <a:pt x="70" y="68"/>
                    <a:pt x="95" y="69"/>
                    <a:pt x="121" y="68"/>
                  </a:cubicBezTo>
                  <a:cubicBezTo>
                    <a:pt x="133" y="67"/>
                    <a:pt x="144" y="65"/>
                    <a:pt x="153" y="61"/>
                  </a:cubicBezTo>
                  <a:cubicBezTo>
                    <a:pt x="153" y="62"/>
                    <a:pt x="153" y="62"/>
                    <a:pt x="154" y="62"/>
                  </a:cubicBezTo>
                  <a:cubicBezTo>
                    <a:pt x="154" y="63"/>
                    <a:pt x="154" y="64"/>
                    <a:pt x="155" y="65"/>
                  </a:cubicBezTo>
                  <a:cubicBezTo>
                    <a:pt x="153" y="65"/>
                    <a:pt x="150" y="66"/>
                    <a:pt x="150" y="67"/>
                  </a:cubicBezTo>
                  <a:cubicBezTo>
                    <a:pt x="151" y="69"/>
                    <a:pt x="151" y="71"/>
                    <a:pt x="151" y="73"/>
                  </a:cubicBezTo>
                  <a:cubicBezTo>
                    <a:pt x="151" y="72"/>
                    <a:pt x="150" y="72"/>
                    <a:pt x="150" y="72"/>
                  </a:cubicBezTo>
                  <a:cubicBezTo>
                    <a:pt x="150" y="70"/>
                    <a:pt x="150" y="67"/>
                    <a:pt x="151" y="65"/>
                  </a:cubicBezTo>
                  <a:cubicBezTo>
                    <a:pt x="151" y="63"/>
                    <a:pt x="146" y="64"/>
                    <a:pt x="145" y="66"/>
                  </a:cubicBezTo>
                  <a:cubicBezTo>
                    <a:pt x="145" y="68"/>
                    <a:pt x="144" y="70"/>
                    <a:pt x="144" y="72"/>
                  </a:cubicBezTo>
                  <a:cubicBezTo>
                    <a:pt x="144" y="72"/>
                    <a:pt x="143" y="72"/>
                    <a:pt x="142" y="72"/>
                  </a:cubicBezTo>
                  <a:cubicBezTo>
                    <a:pt x="142" y="72"/>
                    <a:pt x="142" y="72"/>
                    <a:pt x="141" y="72"/>
                  </a:cubicBezTo>
                  <a:cubicBezTo>
                    <a:pt x="124" y="72"/>
                    <a:pt x="106" y="71"/>
                    <a:pt x="88" y="71"/>
                  </a:cubicBezTo>
                  <a:cubicBezTo>
                    <a:pt x="73" y="71"/>
                    <a:pt x="58" y="69"/>
                    <a:pt x="42" y="70"/>
                  </a:cubicBezTo>
                  <a:cubicBezTo>
                    <a:pt x="42" y="69"/>
                    <a:pt x="42" y="68"/>
                    <a:pt x="42" y="67"/>
                  </a:cubicBezTo>
                  <a:cubicBezTo>
                    <a:pt x="42" y="67"/>
                    <a:pt x="40" y="67"/>
                    <a:pt x="38" y="68"/>
                  </a:cubicBezTo>
                  <a:cubicBezTo>
                    <a:pt x="37" y="67"/>
                    <a:pt x="33" y="68"/>
                    <a:pt x="33" y="69"/>
                  </a:cubicBezTo>
                  <a:cubicBezTo>
                    <a:pt x="33" y="71"/>
                    <a:pt x="33" y="72"/>
                    <a:pt x="34" y="74"/>
                  </a:cubicBezTo>
                  <a:cubicBezTo>
                    <a:pt x="33" y="75"/>
                    <a:pt x="32" y="77"/>
                    <a:pt x="35" y="76"/>
                  </a:cubicBezTo>
                  <a:cubicBezTo>
                    <a:pt x="35" y="76"/>
                    <a:pt x="35" y="76"/>
                    <a:pt x="35" y="76"/>
                  </a:cubicBezTo>
                  <a:cubicBezTo>
                    <a:pt x="36" y="77"/>
                    <a:pt x="37" y="79"/>
                    <a:pt x="37" y="80"/>
                  </a:cubicBezTo>
                  <a:cubicBezTo>
                    <a:pt x="33" y="80"/>
                    <a:pt x="28" y="80"/>
                    <a:pt x="23" y="79"/>
                  </a:cubicBezTo>
                  <a:cubicBezTo>
                    <a:pt x="23" y="79"/>
                    <a:pt x="23" y="79"/>
                    <a:pt x="23" y="79"/>
                  </a:cubicBezTo>
                  <a:cubicBezTo>
                    <a:pt x="24" y="78"/>
                    <a:pt x="24" y="78"/>
                    <a:pt x="24" y="77"/>
                  </a:cubicBezTo>
                  <a:cubicBezTo>
                    <a:pt x="25" y="77"/>
                    <a:pt x="25" y="77"/>
                    <a:pt x="25" y="77"/>
                  </a:cubicBezTo>
                  <a:cubicBezTo>
                    <a:pt x="25" y="76"/>
                    <a:pt x="25" y="76"/>
                    <a:pt x="25" y="76"/>
                  </a:cubicBezTo>
                  <a:cubicBezTo>
                    <a:pt x="27" y="73"/>
                    <a:pt x="29" y="71"/>
                    <a:pt x="31" y="68"/>
                  </a:cubicBezTo>
                  <a:cubicBezTo>
                    <a:pt x="31" y="66"/>
                    <a:pt x="26" y="68"/>
                    <a:pt x="25" y="68"/>
                  </a:cubicBezTo>
                  <a:cubicBezTo>
                    <a:pt x="23" y="71"/>
                    <a:pt x="22" y="74"/>
                    <a:pt x="20" y="76"/>
                  </a:cubicBezTo>
                  <a:cubicBezTo>
                    <a:pt x="19" y="77"/>
                    <a:pt x="18" y="78"/>
                    <a:pt x="18" y="79"/>
                  </a:cubicBezTo>
                  <a:cubicBezTo>
                    <a:pt x="18" y="79"/>
                    <a:pt x="18" y="79"/>
                    <a:pt x="18" y="80"/>
                  </a:cubicBezTo>
                  <a:cubicBezTo>
                    <a:pt x="18" y="80"/>
                    <a:pt x="18" y="80"/>
                    <a:pt x="18" y="80"/>
                  </a:cubicBezTo>
                  <a:cubicBezTo>
                    <a:pt x="18" y="80"/>
                    <a:pt x="18" y="80"/>
                    <a:pt x="18" y="80"/>
                  </a:cubicBezTo>
                  <a:cubicBezTo>
                    <a:pt x="16" y="81"/>
                    <a:pt x="16" y="82"/>
                    <a:pt x="18" y="82"/>
                  </a:cubicBezTo>
                  <a:cubicBezTo>
                    <a:pt x="18" y="82"/>
                    <a:pt x="18" y="82"/>
                    <a:pt x="18" y="82"/>
                  </a:cubicBezTo>
                  <a:cubicBezTo>
                    <a:pt x="18" y="84"/>
                    <a:pt x="18" y="85"/>
                    <a:pt x="18" y="87"/>
                  </a:cubicBezTo>
                  <a:cubicBezTo>
                    <a:pt x="18" y="87"/>
                    <a:pt x="18" y="87"/>
                    <a:pt x="18" y="87"/>
                  </a:cubicBezTo>
                  <a:cubicBezTo>
                    <a:pt x="18" y="87"/>
                    <a:pt x="18" y="87"/>
                    <a:pt x="18" y="88"/>
                  </a:cubicBezTo>
                  <a:cubicBezTo>
                    <a:pt x="18" y="90"/>
                    <a:pt x="18" y="92"/>
                    <a:pt x="18" y="94"/>
                  </a:cubicBezTo>
                  <a:cubicBezTo>
                    <a:pt x="17" y="95"/>
                    <a:pt x="16" y="96"/>
                    <a:pt x="18" y="96"/>
                  </a:cubicBezTo>
                  <a:cubicBezTo>
                    <a:pt x="19" y="100"/>
                    <a:pt x="20" y="104"/>
                    <a:pt x="20" y="109"/>
                  </a:cubicBezTo>
                  <a:cubicBezTo>
                    <a:pt x="22" y="117"/>
                    <a:pt x="21" y="126"/>
                    <a:pt x="20" y="134"/>
                  </a:cubicBezTo>
                  <a:cubicBezTo>
                    <a:pt x="20" y="148"/>
                    <a:pt x="20" y="163"/>
                    <a:pt x="21" y="177"/>
                  </a:cubicBezTo>
                  <a:cubicBezTo>
                    <a:pt x="19" y="178"/>
                    <a:pt x="16" y="181"/>
                    <a:pt x="20" y="181"/>
                  </a:cubicBezTo>
                  <a:cubicBezTo>
                    <a:pt x="20" y="181"/>
                    <a:pt x="21" y="181"/>
                    <a:pt x="22" y="181"/>
                  </a:cubicBezTo>
                  <a:cubicBezTo>
                    <a:pt x="22" y="181"/>
                    <a:pt x="22" y="181"/>
                    <a:pt x="23" y="181"/>
                  </a:cubicBezTo>
                  <a:cubicBezTo>
                    <a:pt x="26" y="182"/>
                    <a:pt x="30" y="182"/>
                    <a:pt x="34" y="182"/>
                  </a:cubicBezTo>
                  <a:cubicBezTo>
                    <a:pt x="29" y="182"/>
                    <a:pt x="24" y="182"/>
                    <a:pt x="19" y="182"/>
                  </a:cubicBezTo>
                  <a:cubicBezTo>
                    <a:pt x="18" y="182"/>
                    <a:pt x="13" y="185"/>
                    <a:pt x="17" y="185"/>
                  </a:cubicBezTo>
                  <a:cubicBezTo>
                    <a:pt x="21" y="185"/>
                    <a:pt x="24" y="185"/>
                    <a:pt x="28" y="185"/>
                  </a:cubicBezTo>
                  <a:cubicBezTo>
                    <a:pt x="27" y="185"/>
                    <a:pt x="26" y="186"/>
                    <a:pt x="26" y="186"/>
                  </a:cubicBezTo>
                  <a:cubicBezTo>
                    <a:pt x="24" y="187"/>
                    <a:pt x="21" y="189"/>
                    <a:pt x="24" y="189"/>
                  </a:cubicBezTo>
                  <a:cubicBezTo>
                    <a:pt x="49" y="192"/>
                    <a:pt x="73" y="191"/>
                    <a:pt x="98" y="190"/>
                  </a:cubicBezTo>
                  <a:cubicBezTo>
                    <a:pt x="116" y="189"/>
                    <a:pt x="134" y="190"/>
                    <a:pt x="152" y="189"/>
                  </a:cubicBezTo>
                  <a:cubicBezTo>
                    <a:pt x="152" y="189"/>
                    <a:pt x="152" y="189"/>
                    <a:pt x="151" y="189"/>
                  </a:cubicBezTo>
                  <a:cubicBezTo>
                    <a:pt x="146" y="191"/>
                    <a:pt x="140" y="193"/>
                    <a:pt x="135" y="195"/>
                  </a:cubicBezTo>
                  <a:cubicBezTo>
                    <a:pt x="132" y="195"/>
                    <a:pt x="132" y="198"/>
                    <a:pt x="135" y="198"/>
                  </a:cubicBezTo>
                  <a:cubicBezTo>
                    <a:pt x="146" y="196"/>
                    <a:pt x="157" y="195"/>
                    <a:pt x="167" y="192"/>
                  </a:cubicBezTo>
                  <a:cubicBezTo>
                    <a:pt x="166" y="193"/>
                    <a:pt x="164" y="193"/>
                    <a:pt x="162" y="194"/>
                  </a:cubicBezTo>
                  <a:cubicBezTo>
                    <a:pt x="162" y="194"/>
                    <a:pt x="162" y="195"/>
                    <a:pt x="161" y="195"/>
                  </a:cubicBezTo>
                  <a:cubicBezTo>
                    <a:pt x="153" y="197"/>
                    <a:pt x="145" y="199"/>
                    <a:pt x="138" y="204"/>
                  </a:cubicBezTo>
                  <a:cubicBezTo>
                    <a:pt x="136" y="205"/>
                    <a:pt x="137" y="206"/>
                    <a:pt x="138" y="206"/>
                  </a:cubicBezTo>
                  <a:cubicBezTo>
                    <a:pt x="151" y="206"/>
                    <a:pt x="164" y="202"/>
                    <a:pt x="176" y="199"/>
                  </a:cubicBezTo>
                  <a:cubicBezTo>
                    <a:pt x="186" y="200"/>
                    <a:pt x="196" y="198"/>
                    <a:pt x="204" y="193"/>
                  </a:cubicBezTo>
                  <a:cubicBezTo>
                    <a:pt x="207" y="192"/>
                    <a:pt x="205" y="191"/>
                    <a:pt x="203" y="191"/>
                  </a:cubicBezTo>
                  <a:cubicBezTo>
                    <a:pt x="194" y="191"/>
                    <a:pt x="185" y="193"/>
                    <a:pt x="176" y="196"/>
                  </a:cubicBezTo>
                  <a:cubicBezTo>
                    <a:pt x="175" y="195"/>
                    <a:pt x="174" y="195"/>
                    <a:pt x="172" y="195"/>
                  </a:cubicBezTo>
                  <a:cubicBezTo>
                    <a:pt x="175" y="194"/>
                    <a:pt x="178" y="193"/>
                    <a:pt x="180" y="192"/>
                  </a:cubicBezTo>
                  <a:cubicBezTo>
                    <a:pt x="192" y="189"/>
                    <a:pt x="204" y="188"/>
                    <a:pt x="215" y="182"/>
                  </a:cubicBezTo>
                  <a:cubicBezTo>
                    <a:pt x="217" y="180"/>
                    <a:pt x="216" y="179"/>
                    <a:pt x="214" y="179"/>
                  </a:cubicBezTo>
                  <a:cubicBezTo>
                    <a:pt x="207" y="179"/>
                    <a:pt x="200" y="180"/>
                    <a:pt x="194" y="181"/>
                  </a:cubicBezTo>
                  <a:cubicBezTo>
                    <a:pt x="194" y="181"/>
                    <a:pt x="194" y="181"/>
                    <a:pt x="194" y="181"/>
                  </a:cubicBezTo>
                  <a:cubicBezTo>
                    <a:pt x="195" y="181"/>
                    <a:pt x="195" y="180"/>
                    <a:pt x="195" y="180"/>
                  </a:cubicBezTo>
                  <a:cubicBezTo>
                    <a:pt x="200" y="178"/>
                    <a:pt x="206" y="176"/>
                    <a:pt x="211" y="175"/>
                  </a:cubicBezTo>
                  <a:cubicBezTo>
                    <a:pt x="215" y="174"/>
                    <a:pt x="214" y="171"/>
                    <a:pt x="211" y="171"/>
                  </a:cubicBezTo>
                  <a:cubicBezTo>
                    <a:pt x="208" y="172"/>
                    <a:pt x="205" y="173"/>
                    <a:pt x="203" y="173"/>
                  </a:cubicBezTo>
                  <a:cubicBezTo>
                    <a:pt x="204" y="173"/>
                    <a:pt x="205" y="172"/>
                    <a:pt x="206" y="172"/>
                  </a:cubicBezTo>
                  <a:cubicBezTo>
                    <a:pt x="206" y="172"/>
                    <a:pt x="207" y="171"/>
                    <a:pt x="208" y="171"/>
                  </a:cubicBezTo>
                  <a:cubicBezTo>
                    <a:pt x="209" y="171"/>
                    <a:pt x="211" y="170"/>
                    <a:pt x="211" y="170"/>
                  </a:cubicBezTo>
                  <a:cubicBezTo>
                    <a:pt x="213" y="168"/>
                    <a:pt x="214" y="166"/>
                    <a:pt x="215" y="165"/>
                  </a:cubicBezTo>
                  <a:cubicBezTo>
                    <a:pt x="215" y="167"/>
                    <a:pt x="216" y="170"/>
                    <a:pt x="217" y="172"/>
                  </a:cubicBezTo>
                  <a:cubicBezTo>
                    <a:pt x="218" y="174"/>
                    <a:pt x="221" y="173"/>
                    <a:pt x="222" y="172"/>
                  </a:cubicBezTo>
                  <a:cubicBezTo>
                    <a:pt x="224" y="169"/>
                    <a:pt x="225" y="166"/>
                    <a:pt x="226" y="163"/>
                  </a:cubicBezTo>
                  <a:cubicBezTo>
                    <a:pt x="227" y="161"/>
                    <a:pt x="222" y="161"/>
                    <a:pt x="221" y="163"/>
                  </a:cubicBezTo>
                  <a:close/>
                  <a:moveTo>
                    <a:pt x="26" y="132"/>
                  </a:moveTo>
                  <a:cubicBezTo>
                    <a:pt x="26" y="124"/>
                    <a:pt x="26" y="116"/>
                    <a:pt x="26" y="107"/>
                  </a:cubicBezTo>
                  <a:cubicBezTo>
                    <a:pt x="26" y="103"/>
                    <a:pt x="25" y="100"/>
                    <a:pt x="24" y="96"/>
                  </a:cubicBezTo>
                  <a:cubicBezTo>
                    <a:pt x="26" y="96"/>
                    <a:pt x="28" y="96"/>
                    <a:pt x="30" y="96"/>
                  </a:cubicBezTo>
                  <a:cubicBezTo>
                    <a:pt x="31" y="107"/>
                    <a:pt x="35" y="118"/>
                    <a:pt x="36" y="129"/>
                  </a:cubicBezTo>
                  <a:cubicBezTo>
                    <a:pt x="37" y="136"/>
                    <a:pt x="37" y="143"/>
                    <a:pt x="38" y="151"/>
                  </a:cubicBezTo>
                  <a:cubicBezTo>
                    <a:pt x="37" y="151"/>
                    <a:pt x="36" y="152"/>
                    <a:pt x="36" y="153"/>
                  </a:cubicBezTo>
                  <a:cubicBezTo>
                    <a:pt x="35" y="160"/>
                    <a:pt x="35" y="167"/>
                    <a:pt x="35" y="174"/>
                  </a:cubicBezTo>
                  <a:cubicBezTo>
                    <a:pt x="35" y="175"/>
                    <a:pt x="35" y="176"/>
                    <a:pt x="36" y="176"/>
                  </a:cubicBezTo>
                  <a:cubicBezTo>
                    <a:pt x="76" y="179"/>
                    <a:pt x="116" y="179"/>
                    <a:pt x="155" y="180"/>
                  </a:cubicBezTo>
                  <a:cubicBezTo>
                    <a:pt x="156" y="180"/>
                    <a:pt x="156" y="181"/>
                    <a:pt x="156" y="181"/>
                  </a:cubicBezTo>
                  <a:cubicBezTo>
                    <a:pt x="156" y="182"/>
                    <a:pt x="157" y="182"/>
                    <a:pt x="157" y="182"/>
                  </a:cubicBezTo>
                  <a:cubicBezTo>
                    <a:pt x="157" y="182"/>
                    <a:pt x="157" y="182"/>
                    <a:pt x="156" y="182"/>
                  </a:cubicBezTo>
                  <a:cubicBezTo>
                    <a:pt x="152" y="182"/>
                    <a:pt x="148" y="181"/>
                    <a:pt x="144" y="181"/>
                  </a:cubicBezTo>
                  <a:cubicBezTo>
                    <a:pt x="130" y="181"/>
                    <a:pt x="115" y="182"/>
                    <a:pt x="101" y="182"/>
                  </a:cubicBezTo>
                  <a:cubicBezTo>
                    <a:pt x="76" y="182"/>
                    <a:pt x="52" y="181"/>
                    <a:pt x="27" y="178"/>
                  </a:cubicBezTo>
                  <a:cubicBezTo>
                    <a:pt x="26" y="163"/>
                    <a:pt x="26" y="147"/>
                    <a:pt x="26" y="132"/>
                  </a:cubicBezTo>
                  <a:close/>
                  <a:moveTo>
                    <a:pt x="105" y="79"/>
                  </a:moveTo>
                  <a:cubicBezTo>
                    <a:pt x="94" y="79"/>
                    <a:pt x="82" y="79"/>
                    <a:pt x="70" y="79"/>
                  </a:cubicBezTo>
                  <a:cubicBezTo>
                    <a:pt x="62" y="79"/>
                    <a:pt x="53" y="79"/>
                    <a:pt x="44" y="79"/>
                  </a:cubicBezTo>
                  <a:cubicBezTo>
                    <a:pt x="44" y="78"/>
                    <a:pt x="44" y="78"/>
                    <a:pt x="44" y="78"/>
                  </a:cubicBezTo>
                  <a:cubicBezTo>
                    <a:pt x="62" y="78"/>
                    <a:pt x="81" y="78"/>
                    <a:pt x="99" y="78"/>
                  </a:cubicBezTo>
                  <a:cubicBezTo>
                    <a:pt x="114" y="78"/>
                    <a:pt x="130" y="80"/>
                    <a:pt x="145" y="79"/>
                  </a:cubicBezTo>
                  <a:cubicBezTo>
                    <a:pt x="145" y="79"/>
                    <a:pt x="145" y="80"/>
                    <a:pt x="146" y="81"/>
                  </a:cubicBezTo>
                  <a:cubicBezTo>
                    <a:pt x="146" y="81"/>
                    <a:pt x="146" y="81"/>
                    <a:pt x="147" y="81"/>
                  </a:cubicBezTo>
                  <a:cubicBezTo>
                    <a:pt x="136" y="82"/>
                    <a:pt x="125" y="82"/>
                    <a:pt x="115" y="81"/>
                  </a:cubicBezTo>
                  <a:cubicBezTo>
                    <a:pt x="115" y="81"/>
                    <a:pt x="115" y="81"/>
                    <a:pt x="115" y="81"/>
                  </a:cubicBezTo>
                  <a:cubicBezTo>
                    <a:pt x="114" y="79"/>
                    <a:pt x="111" y="80"/>
                    <a:pt x="110" y="81"/>
                  </a:cubicBezTo>
                  <a:cubicBezTo>
                    <a:pt x="109" y="81"/>
                    <a:pt x="108" y="81"/>
                    <a:pt x="106" y="81"/>
                  </a:cubicBezTo>
                  <a:cubicBezTo>
                    <a:pt x="107" y="80"/>
                    <a:pt x="107" y="79"/>
                    <a:pt x="105" y="79"/>
                  </a:cubicBezTo>
                  <a:close/>
                  <a:moveTo>
                    <a:pt x="144" y="76"/>
                  </a:moveTo>
                  <a:cubicBezTo>
                    <a:pt x="135" y="77"/>
                    <a:pt x="126" y="76"/>
                    <a:pt x="116" y="76"/>
                  </a:cubicBezTo>
                  <a:cubicBezTo>
                    <a:pt x="126" y="75"/>
                    <a:pt x="135" y="74"/>
                    <a:pt x="144" y="75"/>
                  </a:cubicBezTo>
                  <a:cubicBezTo>
                    <a:pt x="144" y="76"/>
                    <a:pt x="144" y="76"/>
                    <a:pt x="144" y="76"/>
                  </a:cubicBezTo>
                  <a:close/>
                  <a:moveTo>
                    <a:pt x="157" y="78"/>
                  </a:moveTo>
                  <a:cubicBezTo>
                    <a:pt x="157" y="78"/>
                    <a:pt x="157" y="78"/>
                    <a:pt x="157" y="77"/>
                  </a:cubicBezTo>
                  <a:cubicBezTo>
                    <a:pt x="158" y="77"/>
                    <a:pt x="158" y="77"/>
                    <a:pt x="159" y="76"/>
                  </a:cubicBezTo>
                  <a:cubicBezTo>
                    <a:pt x="160" y="77"/>
                    <a:pt x="161" y="79"/>
                    <a:pt x="162" y="80"/>
                  </a:cubicBezTo>
                  <a:cubicBezTo>
                    <a:pt x="162" y="80"/>
                    <a:pt x="162" y="80"/>
                    <a:pt x="161" y="80"/>
                  </a:cubicBezTo>
                  <a:cubicBezTo>
                    <a:pt x="157" y="81"/>
                    <a:pt x="153" y="81"/>
                    <a:pt x="148" y="81"/>
                  </a:cubicBezTo>
                  <a:cubicBezTo>
                    <a:pt x="150" y="81"/>
                    <a:pt x="152" y="80"/>
                    <a:pt x="151" y="79"/>
                  </a:cubicBezTo>
                  <a:cubicBezTo>
                    <a:pt x="151" y="79"/>
                    <a:pt x="151" y="79"/>
                    <a:pt x="151" y="78"/>
                  </a:cubicBezTo>
                  <a:cubicBezTo>
                    <a:pt x="151" y="78"/>
                    <a:pt x="151" y="78"/>
                    <a:pt x="151" y="78"/>
                  </a:cubicBezTo>
                  <a:cubicBezTo>
                    <a:pt x="151" y="79"/>
                    <a:pt x="151" y="79"/>
                    <a:pt x="151" y="80"/>
                  </a:cubicBezTo>
                  <a:cubicBezTo>
                    <a:pt x="151" y="81"/>
                    <a:pt x="157" y="80"/>
                    <a:pt x="157" y="78"/>
                  </a:cubicBezTo>
                  <a:close/>
                  <a:moveTo>
                    <a:pt x="163" y="82"/>
                  </a:moveTo>
                  <a:cubicBezTo>
                    <a:pt x="163" y="82"/>
                    <a:pt x="163" y="82"/>
                    <a:pt x="163" y="82"/>
                  </a:cubicBezTo>
                  <a:cubicBezTo>
                    <a:pt x="163" y="82"/>
                    <a:pt x="163" y="81"/>
                    <a:pt x="163" y="81"/>
                  </a:cubicBezTo>
                  <a:cubicBezTo>
                    <a:pt x="163" y="81"/>
                    <a:pt x="163" y="82"/>
                    <a:pt x="163" y="82"/>
                  </a:cubicBezTo>
                  <a:close/>
                  <a:moveTo>
                    <a:pt x="108" y="148"/>
                  </a:moveTo>
                  <a:cubicBezTo>
                    <a:pt x="108" y="135"/>
                    <a:pt x="112" y="120"/>
                    <a:pt x="114" y="108"/>
                  </a:cubicBezTo>
                  <a:cubicBezTo>
                    <a:pt x="114" y="105"/>
                    <a:pt x="115" y="102"/>
                    <a:pt x="115" y="99"/>
                  </a:cubicBezTo>
                  <a:cubicBezTo>
                    <a:pt x="117" y="99"/>
                    <a:pt x="118" y="99"/>
                    <a:pt x="119" y="99"/>
                  </a:cubicBezTo>
                  <a:cubicBezTo>
                    <a:pt x="114" y="114"/>
                    <a:pt x="115" y="134"/>
                    <a:pt x="108" y="148"/>
                  </a:cubicBezTo>
                  <a:close/>
                  <a:moveTo>
                    <a:pt x="74" y="155"/>
                  </a:moveTo>
                  <a:cubicBezTo>
                    <a:pt x="74" y="147"/>
                    <a:pt x="79" y="137"/>
                    <a:pt x="82" y="129"/>
                  </a:cubicBezTo>
                  <a:cubicBezTo>
                    <a:pt x="85" y="120"/>
                    <a:pt x="88" y="109"/>
                    <a:pt x="88" y="99"/>
                  </a:cubicBezTo>
                  <a:cubicBezTo>
                    <a:pt x="90" y="99"/>
                    <a:pt x="91" y="99"/>
                    <a:pt x="93" y="99"/>
                  </a:cubicBezTo>
                  <a:cubicBezTo>
                    <a:pt x="85" y="117"/>
                    <a:pt x="85" y="139"/>
                    <a:pt x="74" y="155"/>
                  </a:cubicBezTo>
                  <a:close/>
                  <a:moveTo>
                    <a:pt x="164" y="180"/>
                  </a:moveTo>
                  <a:cubicBezTo>
                    <a:pt x="165" y="180"/>
                    <a:pt x="165" y="180"/>
                    <a:pt x="166" y="180"/>
                  </a:cubicBezTo>
                  <a:cubicBezTo>
                    <a:pt x="165" y="180"/>
                    <a:pt x="165" y="181"/>
                    <a:pt x="164" y="182"/>
                  </a:cubicBezTo>
                  <a:cubicBezTo>
                    <a:pt x="163" y="182"/>
                    <a:pt x="163" y="182"/>
                    <a:pt x="162" y="182"/>
                  </a:cubicBezTo>
                  <a:cubicBezTo>
                    <a:pt x="162" y="181"/>
                    <a:pt x="163" y="180"/>
                    <a:pt x="164" y="180"/>
                  </a:cubicBezTo>
                  <a:close/>
                  <a:moveTo>
                    <a:pt x="136" y="134"/>
                  </a:moveTo>
                  <a:cubicBezTo>
                    <a:pt x="136" y="132"/>
                    <a:pt x="136" y="131"/>
                    <a:pt x="136" y="130"/>
                  </a:cubicBezTo>
                  <a:cubicBezTo>
                    <a:pt x="137" y="121"/>
                    <a:pt x="138" y="111"/>
                    <a:pt x="137" y="102"/>
                  </a:cubicBezTo>
                  <a:cubicBezTo>
                    <a:pt x="138" y="102"/>
                    <a:pt x="138" y="102"/>
                    <a:pt x="138" y="102"/>
                  </a:cubicBezTo>
                  <a:cubicBezTo>
                    <a:pt x="138" y="113"/>
                    <a:pt x="139" y="123"/>
                    <a:pt x="136" y="134"/>
                  </a:cubicBezTo>
                  <a:close/>
                  <a:moveTo>
                    <a:pt x="151" y="95"/>
                  </a:moveTo>
                  <a:cubicBezTo>
                    <a:pt x="151" y="95"/>
                    <a:pt x="151" y="95"/>
                    <a:pt x="151" y="95"/>
                  </a:cubicBezTo>
                  <a:cubicBezTo>
                    <a:pt x="151" y="95"/>
                    <a:pt x="151" y="95"/>
                    <a:pt x="151" y="95"/>
                  </a:cubicBezTo>
                  <a:cubicBezTo>
                    <a:pt x="151" y="95"/>
                    <a:pt x="151" y="95"/>
                    <a:pt x="151" y="95"/>
                  </a:cubicBezTo>
                  <a:close/>
                  <a:moveTo>
                    <a:pt x="48" y="97"/>
                  </a:moveTo>
                  <a:cubicBezTo>
                    <a:pt x="49" y="97"/>
                    <a:pt x="50" y="97"/>
                    <a:pt x="50" y="97"/>
                  </a:cubicBezTo>
                  <a:cubicBezTo>
                    <a:pt x="49" y="100"/>
                    <a:pt x="48" y="102"/>
                    <a:pt x="47" y="104"/>
                  </a:cubicBezTo>
                  <a:cubicBezTo>
                    <a:pt x="47" y="102"/>
                    <a:pt x="48" y="99"/>
                    <a:pt x="48" y="97"/>
                  </a:cubicBezTo>
                  <a:close/>
                  <a:moveTo>
                    <a:pt x="127" y="99"/>
                  </a:moveTo>
                  <a:cubicBezTo>
                    <a:pt x="128" y="99"/>
                    <a:pt x="130" y="99"/>
                    <a:pt x="132" y="99"/>
                  </a:cubicBezTo>
                  <a:cubicBezTo>
                    <a:pt x="132" y="99"/>
                    <a:pt x="132" y="100"/>
                    <a:pt x="132" y="101"/>
                  </a:cubicBezTo>
                  <a:cubicBezTo>
                    <a:pt x="131" y="101"/>
                    <a:pt x="130" y="101"/>
                    <a:pt x="130" y="101"/>
                  </a:cubicBezTo>
                  <a:cubicBezTo>
                    <a:pt x="129" y="101"/>
                    <a:pt x="128" y="102"/>
                    <a:pt x="127" y="103"/>
                  </a:cubicBezTo>
                  <a:cubicBezTo>
                    <a:pt x="127" y="101"/>
                    <a:pt x="127" y="100"/>
                    <a:pt x="127" y="99"/>
                  </a:cubicBezTo>
                  <a:close/>
                  <a:moveTo>
                    <a:pt x="56" y="97"/>
                  </a:moveTo>
                  <a:cubicBezTo>
                    <a:pt x="57" y="97"/>
                    <a:pt x="58" y="97"/>
                    <a:pt x="60" y="97"/>
                  </a:cubicBezTo>
                  <a:cubicBezTo>
                    <a:pt x="57" y="104"/>
                    <a:pt x="54" y="115"/>
                    <a:pt x="49" y="120"/>
                  </a:cubicBezTo>
                  <a:cubicBezTo>
                    <a:pt x="49" y="112"/>
                    <a:pt x="54" y="105"/>
                    <a:pt x="56" y="97"/>
                  </a:cubicBezTo>
                  <a:close/>
                  <a:moveTo>
                    <a:pt x="65" y="98"/>
                  </a:moveTo>
                  <a:cubicBezTo>
                    <a:pt x="67" y="98"/>
                    <a:pt x="68" y="98"/>
                    <a:pt x="69" y="98"/>
                  </a:cubicBezTo>
                  <a:cubicBezTo>
                    <a:pt x="66" y="109"/>
                    <a:pt x="62" y="123"/>
                    <a:pt x="55" y="133"/>
                  </a:cubicBezTo>
                  <a:cubicBezTo>
                    <a:pt x="56" y="121"/>
                    <a:pt x="63" y="110"/>
                    <a:pt x="65" y="98"/>
                  </a:cubicBezTo>
                  <a:close/>
                  <a:moveTo>
                    <a:pt x="75" y="99"/>
                  </a:moveTo>
                  <a:cubicBezTo>
                    <a:pt x="76" y="99"/>
                    <a:pt x="77" y="99"/>
                    <a:pt x="78" y="99"/>
                  </a:cubicBezTo>
                  <a:cubicBezTo>
                    <a:pt x="76" y="101"/>
                    <a:pt x="75" y="104"/>
                    <a:pt x="74" y="107"/>
                  </a:cubicBezTo>
                  <a:cubicBezTo>
                    <a:pt x="75" y="104"/>
                    <a:pt x="75" y="102"/>
                    <a:pt x="75" y="99"/>
                  </a:cubicBezTo>
                  <a:close/>
                  <a:moveTo>
                    <a:pt x="101" y="100"/>
                  </a:moveTo>
                  <a:cubicBezTo>
                    <a:pt x="102" y="100"/>
                    <a:pt x="103" y="100"/>
                    <a:pt x="105" y="100"/>
                  </a:cubicBezTo>
                  <a:cubicBezTo>
                    <a:pt x="103" y="107"/>
                    <a:pt x="102" y="114"/>
                    <a:pt x="101" y="121"/>
                  </a:cubicBezTo>
                  <a:cubicBezTo>
                    <a:pt x="99" y="128"/>
                    <a:pt x="98" y="138"/>
                    <a:pt x="94" y="145"/>
                  </a:cubicBezTo>
                  <a:cubicBezTo>
                    <a:pt x="95" y="130"/>
                    <a:pt x="102" y="115"/>
                    <a:pt x="101" y="100"/>
                  </a:cubicBezTo>
                  <a:close/>
                  <a:moveTo>
                    <a:pt x="125" y="152"/>
                  </a:moveTo>
                  <a:cubicBezTo>
                    <a:pt x="124" y="136"/>
                    <a:pt x="127" y="121"/>
                    <a:pt x="127" y="106"/>
                  </a:cubicBezTo>
                  <a:cubicBezTo>
                    <a:pt x="128" y="106"/>
                    <a:pt x="130" y="105"/>
                    <a:pt x="131" y="104"/>
                  </a:cubicBezTo>
                  <a:cubicBezTo>
                    <a:pt x="131" y="111"/>
                    <a:pt x="131" y="117"/>
                    <a:pt x="131" y="123"/>
                  </a:cubicBezTo>
                  <a:cubicBezTo>
                    <a:pt x="131" y="125"/>
                    <a:pt x="130" y="127"/>
                    <a:pt x="130" y="130"/>
                  </a:cubicBezTo>
                  <a:cubicBezTo>
                    <a:pt x="129" y="136"/>
                    <a:pt x="129" y="145"/>
                    <a:pt x="125" y="152"/>
                  </a:cubicBezTo>
                  <a:close/>
                  <a:moveTo>
                    <a:pt x="163" y="173"/>
                  </a:moveTo>
                  <a:cubicBezTo>
                    <a:pt x="163" y="170"/>
                    <a:pt x="163" y="166"/>
                    <a:pt x="162" y="163"/>
                  </a:cubicBezTo>
                  <a:cubicBezTo>
                    <a:pt x="163" y="162"/>
                    <a:pt x="163" y="161"/>
                    <a:pt x="163" y="160"/>
                  </a:cubicBezTo>
                  <a:cubicBezTo>
                    <a:pt x="163" y="165"/>
                    <a:pt x="164" y="169"/>
                    <a:pt x="164" y="173"/>
                  </a:cubicBezTo>
                  <a:cubicBezTo>
                    <a:pt x="164" y="173"/>
                    <a:pt x="163" y="173"/>
                    <a:pt x="163" y="173"/>
                  </a:cubicBezTo>
                  <a:close/>
                  <a:moveTo>
                    <a:pt x="157" y="91"/>
                  </a:moveTo>
                  <a:cubicBezTo>
                    <a:pt x="157" y="91"/>
                    <a:pt x="157" y="91"/>
                    <a:pt x="157" y="91"/>
                  </a:cubicBezTo>
                  <a:cubicBezTo>
                    <a:pt x="156" y="90"/>
                    <a:pt x="156" y="89"/>
                    <a:pt x="156" y="89"/>
                  </a:cubicBezTo>
                  <a:cubicBezTo>
                    <a:pt x="157" y="89"/>
                    <a:pt x="157" y="88"/>
                    <a:pt x="157" y="88"/>
                  </a:cubicBezTo>
                  <a:cubicBezTo>
                    <a:pt x="157" y="89"/>
                    <a:pt x="157" y="90"/>
                    <a:pt x="157" y="91"/>
                  </a:cubicBezTo>
                  <a:close/>
                  <a:moveTo>
                    <a:pt x="161" y="85"/>
                  </a:moveTo>
                  <a:cubicBezTo>
                    <a:pt x="160" y="85"/>
                    <a:pt x="159" y="85"/>
                    <a:pt x="158" y="86"/>
                  </a:cubicBezTo>
                  <a:cubicBezTo>
                    <a:pt x="145" y="89"/>
                    <a:pt x="130" y="89"/>
                    <a:pt x="116" y="89"/>
                  </a:cubicBezTo>
                  <a:cubicBezTo>
                    <a:pt x="116" y="87"/>
                    <a:pt x="116" y="86"/>
                    <a:pt x="116" y="84"/>
                  </a:cubicBezTo>
                  <a:cubicBezTo>
                    <a:pt x="131" y="85"/>
                    <a:pt x="145" y="85"/>
                    <a:pt x="160" y="83"/>
                  </a:cubicBezTo>
                  <a:cubicBezTo>
                    <a:pt x="160" y="83"/>
                    <a:pt x="160" y="83"/>
                    <a:pt x="160" y="83"/>
                  </a:cubicBezTo>
                  <a:cubicBezTo>
                    <a:pt x="160" y="83"/>
                    <a:pt x="160" y="83"/>
                    <a:pt x="160" y="83"/>
                  </a:cubicBezTo>
                  <a:cubicBezTo>
                    <a:pt x="160" y="84"/>
                    <a:pt x="161" y="84"/>
                    <a:pt x="161" y="85"/>
                  </a:cubicBezTo>
                  <a:close/>
                  <a:moveTo>
                    <a:pt x="39" y="96"/>
                  </a:moveTo>
                  <a:cubicBezTo>
                    <a:pt x="41" y="96"/>
                    <a:pt x="42" y="96"/>
                    <a:pt x="43" y="96"/>
                  </a:cubicBezTo>
                  <a:cubicBezTo>
                    <a:pt x="43" y="97"/>
                    <a:pt x="43" y="97"/>
                    <a:pt x="43" y="98"/>
                  </a:cubicBezTo>
                  <a:cubicBezTo>
                    <a:pt x="42" y="98"/>
                    <a:pt x="41" y="98"/>
                    <a:pt x="40" y="99"/>
                  </a:cubicBezTo>
                  <a:cubicBezTo>
                    <a:pt x="38" y="102"/>
                    <a:pt x="38" y="104"/>
                    <a:pt x="38" y="107"/>
                  </a:cubicBezTo>
                  <a:cubicBezTo>
                    <a:pt x="37" y="104"/>
                    <a:pt x="36" y="100"/>
                    <a:pt x="36" y="96"/>
                  </a:cubicBezTo>
                  <a:cubicBezTo>
                    <a:pt x="37" y="96"/>
                    <a:pt x="38" y="96"/>
                    <a:pt x="39" y="96"/>
                  </a:cubicBezTo>
                  <a:close/>
                  <a:moveTo>
                    <a:pt x="41" y="110"/>
                  </a:moveTo>
                  <a:cubicBezTo>
                    <a:pt x="41" y="110"/>
                    <a:pt x="41" y="110"/>
                    <a:pt x="41" y="110"/>
                  </a:cubicBezTo>
                  <a:cubicBezTo>
                    <a:pt x="41" y="113"/>
                    <a:pt x="44" y="112"/>
                    <a:pt x="45" y="111"/>
                  </a:cubicBezTo>
                  <a:cubicBezTo>
                    <a:pt x="45" y="111"/>
                    <a:pt x="46" y="111"/>
                    <a:pt x="46" y="111"/>
                  </a:cubicBezTo>
                  <a:cubicBezTo>
                    <a:pt x="44" y="115"/>
                    <a:pt x="43" y="120"/>
                    <a:pt x="43" y="125"/>
                  </a:cubicBezTo>
                  <a:cubicBezTo>
                    <a:pt x="43" y="127"/>
                    <a:pt x="46" y="126"/>
                    <a:pt x="47" y="126"/>
                  </a:cubicBezTo>
                  <a:cubicBezTo>
                    <a:pt x="49" y="125"/>
                    <a:pt x="50" y="124"/>
                    <a:pt x="52" y="123"/>
                  </a:cubicBezTo>
                  <a:cubicBezTo>
                    <a:pt x="50" y="128"/>
                    <a:pt x="49" y="133"/>
                    <a:pt x="49" y="139"/>
                  </a:cubicBezTo>
                  <a:cubicBezTo>
                    <a:pt x="49" y="141"/>
                    <a:pt x="52" y="140"/>
                    <a:pt x="54" y="139"/>
                  </a:cubicBezTo>
                  <a:cubicBezTo>
                    <a:pt x="55" y="138"/>
                    <a:pt x="57" y="137"/>
                    <a:pt x="58" y="136"/>
                  </a:cubicBezTo>
                  <a:cubicBezTo>
                    <a:pt x="56" y="141"/>
                    <a:pt x="54" y="147"/>
                    <a:pt x="54" y="154"/>
                  </a:cubicBezTo>
                  <a:cubicBezTo>
                    <a:pt x="54" y="156"/>
                    <a:pt x="58" y="155"/>
                    <a:pt x="59" y="154"/>
                  </a:cubicBezTo>
                  <a:cubicBezTo>
                    <a:pt x="73" y="142"/>
                    <a:pt x="75" y="119"/>
                    <a:pt x="82" y="101"/>
                  </a:cubicBezTo>
                  <a:cubicBezTo>
                    <a:pt x="82" y="112"/>
                    <a:pt x="78" y="123"/>
                    <a:pt x="75" y="132"/>
                  </a:cubicBezTo>
                  <a:cubicBezTo>
                    <a:pt x="72" y="141"/>
                    <a:pt x="67" y="153"/>
                    <a:pt x="70" y="162"/>
                  </a:cubicBezTo>
                  <a:cubicBezTo>
                    <a:pt x="70" y="164"/>
                    <a:pt x="74" y="163"/>
                    <a:pt x="75" y="162"/>
                  </a:cubicBezTo>
                  <a:cubicBezTo>
                    <a:pt x="88" y="147"/>
                    <a:pt x="89" y="126"/>
                    <a:pt x="95" y="108"/>
                  </a:cubicBezTo>
                  <a:cubicBezTo>
                    <a:pt x="94" y="123"/>
                    <a:pt x="88" y="137"/>
                    <a:pt x="88" y="153"/>
                  </a:cubicBezTo>
                  <a:cubicBezTo>
                    <a:pt x="88" y="155"/>
                    <a:pt x="91" y="155"/>
                    <a:pt x="93" y="154"/>
                  </a:cubicBezTo>
                  <a:cubicBezTo>
                    <a:pt x="100" y="148"/>
                    <a:pt x="102" y="139"/>
                    <a:pt x="104" y="130"/>
                  </a:cubicBezTo>
                  <a:cubicBezTo>
                    <a:pt x="106" y="120"/>
                    <a:pt x="108" y="110"/>
                    <a:pt x="110" y="99"/>
                  </a:cubicBezTo>
                  <a:cubicBezTo>
                    <a:pt x="110" y="99"/>
                    <a:pt x="110" y="99"/>
                    <a:pt x="110" y="99"/>
                  </a:cubicBezTo>
                  <a:cubicBezTo>
                    <a:pt x="109" y="105"/>
                    <a:pt x="108" y="111"/>
                    <a:pt x="107" y="117"/>
                  </a:cubicBezTo>
                  <a:cubicBezTo>
                    <a:pt x="106" y="130"/>
                    <a:pt x="101" y="144"/>
                    <a:pt x="103" y="157"/>
                  </a:cubicBezTo>
                  <a:cubicBezTo>
                    <a:pt x="103" y="159"/>
                    <a:pt x="107" y="158"/>
                    <a:pt x="108" y="157"/>
                  </a:cubicBezTo>
                  <a:cubicBezTo>
                    <a:pt x="119" y="144"/>
                    <a:pt x="118" y="125"/>
                    <a:pt x="122" y="109"/>
                  </a:cubicBezTo>
                  <a:cubicBezTo>
                    <a:pt x="122" y="125"/>
                    <a:pt x="118" y="142"/>
                    <a:pt x="121" y="158"/>
                  </a:cubicBezTo>
                  <a:cubicBezTo>
                    <a:pt x="121" y="160"/>
                    <a:pt x="124" y="159"/>
                    <a:pt x="125" y="159"/>
                  </a:cubicBezTo>
                  <a:cubicBezTo>
                    <a:pt x="130" y="155"/>
                    <a:pt x="132" y="148"/>
                    <a:pt x="133" y="142"/>
                  </a:cubicBezTo>
                  <a:cubicBezTo>
                    <a:pt x="134" y="142"/>
                    <a:pt x="134" y="143"/>
                    <a:pt x="134" y="143"/>
                  </a:cubicBezTo>
                  <a:cubicBezTo>
                    <a:pt x="135" y="144"/>
                    <a:pt x="138" y="143"/>
                    <a:pt x="139" y="142"/>
                  </a:cubicBezTo>
                  <a:cubicBezTo>
                    <a:pt x="140" y="138"/>
                    <a:pt x="142" y="134"/>
                    <a:pt x="142" y="130"/>
                  </a:cubicBezTo>
                  <a:cubicBezTo>
                    <a:pt x="142" y="130"/>
                    <a:pt x="143" y="130"/>
                    <a:pt x="143" y="130"/>
                  </a:cubicBezTo>
                  <a:cubicBezTo>
                    <a:pt x="146" y="130"/>
                    <a:pt x="147" y="126"/>
                    <a:pt x="143" y="127"/>
                  </a:cubicBezTo>
                  <a:cubicBezTo>
                    <a:pt x="146" y="126"/>
                    <a:pt x="145" y="111"/>
                    <a:pt x="144" y="101"/>
                  </a:cubicBezTo>
                  <a:cubicBezTo>
                    <a:pt x="145" y="101"/>
                    <a:pt x="145" y="101"/>
                    <a:pt x="145" y="101"/>
                  </a:cubicBezTo>
                  <a:cubicBezTo>
                    <a:pt x="145" y="101"/>
                    <a:pt x="145" y="101"/>
                    <a:pt x="145" y="102"/>
                  </a:cubicBezTo>
                  <a:cubicBezTo>
                    <a:pt x="145" y="110"/>
                    <a:pt x="146" y="119"/>
                    <a:pt x="148" y="127"/>
                  </a:cubicBezTo>
                  <a:cubicBezTo>
                    <a:pt x="149" y="128"/>
                    <a:pt x="150" y="128"/>
                    <a:pt x="152" y="128"/>
                  </a:cubicBezTo>
                  <a:cubicBezTo>
                    <a:pt x="152" y="134"/>
                    <a:pt x="152" y="141"/>
                    <a:pt x="152" y="147"/>
                  </a:cubicBezTo>
                  <a:cubicBezTo>
                    <a:pt x="153" y="156"/>
                    <a:pt x="152" y="165"/>
                    <a:pt x="153" y="173"/>
                  </a:cubicBezTo>
                  <a:cubicBezTo>
                    <a:pt x="138" y="173"/>
                    <a:pt x="123" y="173"/>
                    <a:pt x="107" y="173"/>
                  </a:cubicBezTo>
                  <a:cubicBezTo>
                    <a:pt x="97" y="173"/>
                    <a:pt x="84" y="175"/>
                    <a:pt x="71" y="174"/>
                  </a:cubicBezTo>
                  <a:cubicBezTo>
                    <a:pt x="69" y="174"/>
                    <a:pt x="67" y="174"/>
                    <a:pt x="64" y="174"/>
                  </a:cubicBezTo>
                  <a:cubicBezTo>
                    <a:pt x="61" y="174"/>
                    <a:pt x="57" y="173"/>
                    <a:pt x="54" y="172"/>
                  </a:cubicBezTo>
                  <a:cubicBezTo>
                    <a:pt x="63" y="172"/>
                    <a:pt x="73" y="172"/>
                    <a:pt x="82" y="173"/>
                  </a:cubicBezTo>
                  <a:cubicBezTo>
                    <a:pt x="84" y="173"/>
                    <a:pt x="88" y="170"/>
                    <a:pt x="85" y="170"/>
                  </a:cubicBezTo>
                  <a:cubicBezTo>
                    <a:pt x="72" y="170"/>
                    <a:pt x="59" y="170"/>
                    <a:pt x="46" y="170"/>
                  </a:cubicBezTo>
                  <a:cubicBezTo>
                    <a:pt x="45" y="170"/>
                    <a:pt x="45" y="170"/>
                    <a:pt x="44" y="170"/>
                  </a:cubicBezTo>
                  <a:cubicBezTo>
                    <a:pt x="44" y="158"/>
                    <a:pt x="43" y="145"/>
                    <a:pt x="42" y="133"/>
                  </a:cubicBezTo>
                  <a:cubicBezTo>
                    <a:pt x="41" y="125"/>
                    <a:pt x="39" y="117"/>
                    <a:pt x="38" y="110"/>
                  </a:cubicBezTo>
                  <a:cubicBezTo>
                    <a:pt x="39" y="110"/>
                    <a:pt x="40" y="110"/>
                    <a:pt x="41" y="110"/>
                  </a:cubicBezTo>
                  <a:close/>
                  <a:moveTo>
                    <a:pt x="70" y="120"/>
                  </a:moveTo>
                  <a:cubicBezTo>
                    <a:pt x="68" y="127"/>
                    <a:pt x="65" y="138"/>
                    <a:pt x="61" y="145"/>
                  </a:cubicBezTo>
                  <a:cubicBezTo>
                    <a:pt x="62" y="136"/>
                    <a:pt x="66" y="128"/>
                    <a:pt x="70" y="120"/>
                  </a:cubicBezTo>
                  <a:close/>
                  <a:moveTo>
                    <a:pt x="190" y="176"/>
                  </a:moveTo>
                  <a:cubicBezTo>
                    <a:pt x="189" y="177"/>
                    <a:pt x="188" y="177"/>
                    <a:pt x="187" y="177"/>
                  </a:cubicBezTo>
                  <a:cubicBezTo>
                    <a:pt x="186" y="177"/>
                    <a:pt x="185" y="177"/>
                    <a:pt x="184" y="177"/>
                  </a:cubicBezTo>
                  <a:cubicBezTo>
                    <a:pt x="184" y="177"/>
                    <a:pt x="184" y="177"/>
                    <a:pt x="184" y="176"/>
                  </a:cubicBezTo>
                  <a:cubicBezTo>
                    <a:pt x="185" y="176"/>
                    <a:pt x="185" y="176"/>
                    <a:pt x="185" y="176"/>
                  </a:cubicBezTo>
                  <a:cubicBezTo>
                    <a:pt x="185" y="176"/>
                    <a:pt x="185" y="176"/>
                    <a:pt x="185" y="176"/>
                  </a:cubicBezTo>
                  <a:cubicBezTo>
                    <a:pt x="187" y="176"/>
                    <a:pt x="188" y="176"/>
                    <a:pt x="190" y="176"/>
                  </a:cubicBezTo>
                  <a:close/>
                  <a:moveTo>
                    <a:pt x="173" y="171"/>
                  </a:moveTo>
                  <a:cubicBezTo>
                    <a:pt x="172" y="170"/>
                    <a:pt x="170" y="171"/>
                    <a:pt x="170" y="171"/>
                  </a:cubicBezTo>
                  <a:cubicBezTo>
                    <a:pt x="167" y="147"/>
                    <a:pt x="168" y="123"/>
                    <a:pt x="166" y="99"/>
                  </a:cubicBezTo>
                  <a:cubicBezTo>
                    <a:pt x="166" y="97"/>
                    <a:pt x="166" y="95"/>
                    <a:pt x="166" y="93"/>
                  </a:cubicBezTo>
                  <a:cubicBezTo>
                    <a:pt x="167" y="93"/>
                    <a:pt x="167" y="92"/>
                    <a:pt x="166" y="91"/>
                  </a:cubicBezTo>
                  <a:cubicBezTo>
                    <a:pt x="166" y="90"/>
                    <a:pt x="166" y="89"/>
                    <a:pt x="166" y="88"/>
                  </a:cubicBezTo>
                  <a:cubicBezTo>
                    <a:pt x="166" y="88"/>
                    <a:pt x="164" y="88"/>
                    <a:pt x="163" y="88"/>
                  </a:cubicBezTo>
                  <a:cubicBezTo>
                    <a:pt x="163" y="88"/>
                    <a:pt x="163" y="87"/>
                    <a:pt x="163" y="87"/>
                  </a:cubicBezTo>
                  <a:cubicBezTo>
                    <a:pt x="163" y="87"/>
                    <a:pt x="163" y="87"/>
                    <a:pt x="163" y="87"/>
                  </a:cubicBezTo>
                  <a:cubicBezTo>
                    <a:pt x="164" y="88"/>
                    <a:pt x="167" y="87"/>
                    <a:pt x="168" y="86"/>
                  </a:cubicBezTo>
                  <a:cubicBezTo>
                    <a:pt x="168" y="86"/>
                    <a:pt x="168" y="86"/>
                    <a:pt x="168" y="86"/>
                  </a:cubicBezTo>
                  <a:cubicBezTo>
                    <a:pt x="169" y="100"/>
                    <a:pt x="170" y="114"/>
                    <a:pt x="171" y="128"/>
                  </a:cubicBezTo>
                  <a:cubicBezTo>
                    <a:pt x="171" y="137"/>
                    <a:pt x="172" y="146"/>
                    <a:pt x="173" y="155"/>
                  </a:cubicBezTo>
                  <a:cubicBezTo>
                    <a:pt x="172" y="160"/>
                    <a:pt x="172" y="166"/>
                    <a:pt x="173" y="171"/>
                  </a:cubicBezTo>
                  <a:close/>
                  <a:moveTo>
                    <a:pt x="162" y="190"/>
                  </a:moveTo>
                  <a:cubicBezTo>
                    <a:pt x="164" y="189"/>
                    <a:pt x="167" y="189"/>
                    <a:pt x="169" y="188"/>
                  </a:cubicBezTo>
                  <a:cubicBezTo>
                    <a:pt x="166" y="189"/>
                    <a:pt x="163" y="190"/>
                    <a:pt x="160" y="191"/>
                  </a:cubicBezTo>
                  <a:cubicBezTo>
                    <a:pt x="161" y="191"/>
                    <a:pt x="161" y="190"/>
                    <a:pt x="162" y="190"/>
                  </a:cubicBezTo>
                  <a:close/>
                  <a:moveTo>
                    <a:pt x="202" y="170"/>
                  </a:moveTo>
                  <a:cubicBezTo>
                    <a:pt x="203" y="168"/>
                    <a:pt x="204" y="166"/>
                    <a:pt x="204" y="164"/>
                  </a:cubicBezTo>
                  <a:cubicBezTo>
                    <a:pt x="205" y="165"/>
                    <a:pt x="205" y="167"/>
                    <a:pt x="205" y="168"/>
                  </a:cubicBezTo>
                  <a:cubicBezTo>
                    <a:pt x="205" y="169"/>
                    <a:pt x="204" y="169"/>
                    <a:pt x="203" y="169"/>
                  </a:cubicBezTo>
                  <a:cubicBezTo>
                    <a:pt x="203" y="170"/>
                    <a:pt x="203" y="170"/>
                    <a:pt x="202" y="170"/>
                  </a:cubicBezTo>
                  <a:close/>
                  <a:moveTo>
                    <a:pt x="187" y="173"/>
                  </a:moveTo>
                  <a:cubicBezTo>
                    <a:pt x="187" y="173"/>
                    <a:pt x="187" y="173"/>
                    <a:pt x="187" y="173"/>
                  </a:cubicBezTo>
                  <a:cubicBezTo>
                    <a:pt x="187" y="173"/>
                    <a:pt x="187" y="173"/>
                    <a:pt x="187" y="173"/>
                  </a:cubicBezTo>
                  <a:cubicBezTo>
                    <a:pt x="187" y="173"/>
                    <a:pt x="187" y="172"/>
                    <a:pt x="187" y="172"/>
                  </a:cubicBezTo>
                  <a:cubicBezTo>
                    <a:pt x="187" y="172"/>
                    <a:pt x="187" y="173"/>
                    <a:pt x="187" y="173"/>
                  </a:cubicBezTo>
                  <a:close/>
                  <a:moveTo>
                    <a:pt x="180" y="173"/>
                  </a:moveTo>
                  <a:cubicBezTo>
                    <a:pt x="180" y="174"/>
                    <a:pt x="180" y="174"/>
                    <a:pt x="180" y="174"/>
                  </a:cubicBezTo>
                  <a:cubicBezTo>
                    <a:pt x="179" y="173"/>
                    <a:pt x="179" y="172"/>
                    <a:pt x="178" y="170"/>
                  </a:cubicBezTo>
                  <a:cubicBezTo>
                    <a:pt x="178" y="167"/>
                    <a:pt x="178" y="165"/>
                    <a:pt x="178" y="162"/>
                  </a:cubicBezTo>
                  <a:cubicBezTo>
                    <a:pt x="178" y="162"/>
                    <a:pt x="178" y="163"/>
                    <a:pt x="179" y="164"/>
                  </a:cubicBezTo>
                  <a:cubicBezTo>
                    <a:pt x="179" y="167"/>
                    <a:pt x="179" y="170"/>
                    <a:pt x="180" y="173"/>
                  </a:cubicBezTo>
                  <a:close/>
                  <a:moveTo>
                    <a:pt x="173" y="77"/>
                  </a:moveTo>
                  <a:cubicBezTo>
                    <a:pt x="172" y="76"/>
                    <a:pt x="169" y="77"/>
                    <a:pt x="168" y="78"/>
                  </a:cubicBezTo>
                  <a:cubicBezTo>
                    <a:pt x="168" y="77"/>
                    <a:pt x="167" y="77"/>
                    <a:pt x="167" y="76"/>
                  </a:cubicBezTo>
                  <a:cubicBezTo>
                    <a:pt x="169" y="76"/>
                    <a:pt x="171" y="75"/>
                    <a:pt x="170" y="74"/>
                  </a:cubicBezTo>
                  <a:cubicBezTo>
                    <a:pt x="167" y="69"/>
                    <a:pt x="163" y="64"/>
                    <a:pt x="159" y="60"/>
                  </a:cubicBezTo>
                  <a:cubicBezTo>
                    <a:pt x="159" y="60"/>
                    <a:pt x="159" y="60"/>
                    <a:pt x="159" y="59"/>
                  </a:cubicBezTo>
                  <a:cubicBezTo>
                    <a:pt x="159" y="59"/>
                    <a:pt x="158" y="59"/>
                    <a:pt x="158" y="59"/>
                  </a:cubicBezTo>
                  <a:cubicBezTo>
                    <a:pt x="159" y="58"/>
                    <a:pt x="160" y="58"/>
                    <a:pt x="160" y="57"/>
                  </a:cubicBezTo>
                  <a:cubicBezTo>
                    <a:pt x="164" y="64"/>
                    <a:pt x="170" y="70"/>
                    <a:pt x="173" y="77"/>
                  </a:cubicBezTo>
                  <a:close/>
                  <a:moveTo>
                    <a:pt x="151" y="34"/>
                  </a:moveTo>
                  <a:cubicBezTo>
                    <a:pt x="151" y="35"/>
                    <a:pt x="151" y="35"/>
                    <a:pt x="152" y="35"/>
                  </a:cubicBezTo>
                  <a:cubicBezTo>
                    <a:pt x="151" y="35"/>
                    <a:pt x="151" y="36"/>
                    <a:pt x="151" y="36"/>
                  </a:cubicBezTo>
                  <a:cubicBezTo>
                    <a:pt x="150" y="36"/>
                    <a:pt x="149" y="36"/>
                    <a:pt x="148" y="36"/>
                  </a:cubicBezTo>
                  <a:cubicBezTo>
                    <a:pt x="149" y="36"/>
                    <a:pt x="150" y="35"/>
                    <a:pt x="151" y="34"/>
                  </a:cubicBezTo>
                  <a:cubicBezTo>
                    <a:pt x="151" y="34"/>
                    <a:pt x="151" y="34"/>
                    <a:pt x="151" y="34"/>
                  </a:cubicBezTo>
                  <a:close/>
                  <a:moveTo>
                    <a:pt x="129" y="43"/>
                  </a:moveTo>
                  <a:cubicBezTo>
                    <a:pt x="132" y="43"/>
                    <a:pt x="134" y="44"/>
                    <a:pt x="136" y="44"/>
                  </a:cubicBezTo>
                  <a:cubicBezTo>
                    <a:pt x="133" y="44"/>
                    <a:pt x="130" y="44"/>
                    <a:pt x="126" y="44"/>
                  </a:cubicBezTo>
                  <a:cubicBezTo>
                    <a:pt x="127" y="44"/>
                    <a:pt x="128" y="44"/>
                    <a:pt x="129" y="43"/>
                  </a:cubicBezTo>
                  <a:close/>
                  <a:moveTo>
                    <a:pt x="138" y="41"/>
                  </a:moveTo>
                  <a:cubicBezTo>
                    <a:pt x="141" y="40"/>
                    <a:pt x="144" y="39"/>
                    <a:pt x="147" y="37"/>
                  </a:cubicBezTo>
                  <a:cubicBezTo>
                    <a:pt x="147" y="37"/>
                    <a:pt x="147" y="37"/>
                    <a:pt x="147" y="37"/>
                  </a:cubicBezTo>
                  <a:cubicBezTo>
                    <a:pt x="146" y="39"/>
                    <a:pt x="144" y="40"/>
                    <a:pt x="142" y="41"/>
                  </a:cubicBezTo>
                  <a:cubicBezTo>
                    <a:pt x="141" y="41"/>
                    <a:pt x="139" y="41"/>
                    <a:pt x="138" y="41"/>
                  </a:cubicBezTo>
                  <a:close/>
                  <a:moveTo>
                    <a:pt x="147" y="16"/>
                  </a:moveTo>
                  <a:cubicBezTo>
                    <a:pt x="149" y="20"/>
                    <a:pt x="150" y="24"/>
                    <a:pt x="151" y="28"/>
                  </a:cubicBezTo>
                  <a:cubicBezTo>
                    <a:pt x="148" y="32"/>
                    <a:pt x="143" y="36"/>
                    <a:pt x="139" y="38"/>
                  </a:cubicBezTo>
                  <a:cubicBezTo>
                    <a:pt x="136" y="39"/>
                    <a:pt x="132" y="40"/>
                    <a:pt x="128" y="41"/>
                  </a:cubicBezTo>
                  <a:cubicBezTo>
                    <a:pt x="127" y="41"/>
                    <a:pt x="126" y="41"/>
                    <a:pt x="126" y="41"/>
                  </a:cubicBezTo>
                  <a:cubicBezTo>
                    <a:pt x="125" y="41"/>
                    <a:pt x="124" y="41"/>
                    <a:pt x="124" y="42"/>
                  </a:cubicBezTo>
                  <a:cubicBezTo>
                    <a:pt x="121" y="42"/>
                    <a:pt x="118" y="42"/>
                    <a:pt x="116" y="43"/>
                  </a:cubicBezTo>
                  <a:cubicBezTo>
                    <a:pt x="113" y="43"/>
                    <a:pt x="110" y="43"/>
                    <a:pt x="107" y="43"/>
                  </a:cubicBezTo>
                  <a:cubicBezTo>
                    <a:pt x="97" y="43"/>
                    <a:pt x="87" y="43"/>
                    <a:pt x="77" y="43"/>
                  </a:cubicBezTo>
                  <a:cubicBezTo>
                    <a:pt x="70" y="43"/>
                    <a:pt x="63" y="42"/>
                    <a:pt x="56" y="43"/>
                  </a:cubicBezTo>
                  <a:cubicBezTo>
                    <a:pt x="55" y="43"/>
                    <a:pt x="54" y="43"/>
                    <a:pt x="54" y="43"/>
                  </a:cubicBezTo>
                  <a:cubicBezTo>
                    <a:pt x="55" y="43"/>
                    <a:pt x="56" y="42"/>
                    <a:pt x="56" y="41"/>
                  </a:cubicBezTo>
                  <a:cubicBezTo>
                    <a:pt x="57" y="38"/>
                    <a:pt x="58" y="35"/>
                    <a:pt x="58" y="32"/>
                  </a:cubicBezTo>
                  <a:cubicBezTo>
                    <a:pt x="59" y="35"/>
                    <a:pt x="59" y="38"/>
                    <a:pt x="61" y="41"/>
                  </a:cubicBezTo>
                  <a:cubicBezTo>
                    <a:pt x="62" y="42"/>
                    <a:pt x="65" y="41"/>
                    <a:pt x="66" y="40"/>
                  </a:cubicBezTo>
                  <a:cubicBezTo>
                    <a:pt x="69" y="35"/>
                    <a:pt x="70" y="30"/>
                    <a:pt x="71" y="24"/>
                  </a:cubicBezTo>
                  <a:cubicBezTo>
                    <a:pt x="71" y="30"/>
                    <a:pt x="71" y="35"/>
                    <a:pt x="71" y="40"/>
                  </a:cubicBezTo>
                  <a:cubicBezTo>
                    <a:pt x="72" y="42"/>
                    <a:pt x="76" y="40"/>
                    <a:pt x="77" y="39"/>
                  </a:cubicBezTo>
                  <a:cubicBezTo>
                    <a:pt x="79" y="36"/>
                    <a:pt x="80" y="32"/>
                    <a:pt x="81" y="28"/>
                  </a:cubicBezTo>
                  <a:cubicBezTo>
                    <a:pt x="81" y="30"/>
                    <a:pt x="82" y="31"/>
                    <a:pt x="82" y="33"/>
                  </a:cubicBezTo>
                  <a:cubicBezTo>
                    <a:pt x="83" y="35"/>
                    <a:pt x="86" y="34"/>
                    <a:pt x="87" y="33"/>
                  </a:cubicBezTo>
                  <a:cubicBezTo>
                    <a:pt x="89" y="31"/>
                    <a:pt x="90" y="29"/>
                    <a:pt x="91" y="27"/>
                  </a:cubicBezTo>
                  <a:cubicBezTo>
                    <a:pt x="91" y="32"/>
                    <a:pt x="91" y="36"/>
                    <a:pt x="93" y="40"/>
                  </a:cubicBezTo>
                  <a:cubicBezTo>
                    <a:pt x="93" y="42"/>
                    <a:pt x="97" y="40"/>
                    <a:pt x="98" y="39"/>
                  </a:cubicBezTo>
                  <a:cubicBezTo>
                    <a:pt x="100" y="36"/>
                    <a:pt x="102" y="32"/>
                    <a:pt x="104" y="29"/>
                  </a:cubicBezTo>
                  <a:cubicBezTo>
                    <a:pt x="104" y="31"/>
                    <a:pt x="104" y="34"/>
                    <a:pt x="105" y="36"/>
                  </a:cubicBezTo>
                  <a:cubicBezTo>
                    <a:pt x="105" y="38"/>
                    <a:pt x="110" y="36"/>
                    <a:pt x="110" y="35"/>
                  </a:cubicBezTo>
                  <a:cubicBezTo>
                    <a:pt x="111" y="34"/>
                    <a:pt x="111" y="33"/>
                    <a:pt x="111" y="32"/>
                  </a:cubicBezTo>
                  <a:cubicBezTo>
                    <a:pt x="111" y="31"/>
                    <a:pt x="110" y="31"/>
                    <a:pt x="109" y="31"/>
                  </a:cubicBezTo>
                  <a:cubicBezTo>
                    <a:pt x="109" y="27"/>
                    <a:pt x="109" y="23"/>
                    <a:pt x="109" y="19"/>
                  </a:cubicBezTo>
                  <a:cubicBezTo>
                    <a:pt x="109" y="18"/>
                    <a:pt x="103" y="19"/>
                    <a:pt x="103" y="21"/>
                  </a:cubicBezTo>
                  <a:cubicBezTo>
                    <a:pt x="103" y="21"/>
                    <a:pt x="103" y="22"/>
                    <a:pt x="103" y="22"/>
                  </a:cubicBezTo>
                  <a:cubicBezTo>
                    <a:pt x="102" y="22"/>
                    <a:pt x="101" y="23"/>
                    <a:pt x="101" y="23"/>
                  </a:cubicBezTo>
                  <a:cubicBezTo>
                    <a:pt x="100" y="26"/>
                    <a:pt x="98" y="29"/>
                    <a:pt x="97" y="32"/>
                  </a:cubicBezTo>
                  <a:cubicBezTo>
                    <a:pt x="96" y="28"/>
                    <a:pt x="97" y="23"/>
                    <a:pt x="98" y="19"/>
                  </a:cubicBezTo>
                  <a:cubicBezTo>
                    <a:pt x="98" y="17"/>
                    <a:pt x="93" y="18"/>
                    <a:pt x="93" y="20"/>
                  </a:cubicBezTo>
                  <a:cubicBezTo>
                    <a:pt x="92" y="21"/>
                    <a:pt x="92" y="23"/>
                    <a:pt x="92" y="24"/>
                  </a:cubicBezTo>
                  <a:cubicBezTo>
                    <a:pt x="91" y="24"/>
                    <a:pt x="88" y="24"/>
                    <a:pt x="87" y="25"/>
                  </a:cubicBezTo>
                  <a:cubicBezTo>
                    <a:pt x="87" y="26"/>
                    <a:pt x="87" y="26"/>
                    <a:pt x="87" y="26"/>
                  </a:cubicBezTo>
                  <a:cubicBezTo>
                    <a:pt x="86" y="22"/>
                    <a:pt x="86" y="19"/>
                    <a:pt x="86" y="15"/>
                  </a:cubicBezTo>
                  <a:cubicBezTo>
                    <a:pt x="86" y="14"/>
                    <a:pt x="86" y="14"/>
                    <a:pt x="86" y="14"/>
                  </a:cubicBezTo>
                  <a:cubicBezTo>
                    <a:pt x="87" y="14"/>
                    <a:pt x="88" y="14"/>
                    <a:pt x="89" y="14"/>
                  </a:cubicBezTo>
                  <a:cubicBezTo>
                    <a:pt x="90" y="14"/>
                    <a:pt x="91" y="13"/>
                    <a:pt x="92" y="12"/>
                  </a:cubicBezTo>
                  <a:cubicBezTo>
                    <a:pt x="100" y="12"/>
                    <a:pt x="109" y="12"/>
                    <a:pt x="117" y="12"/>
                  </a:cubicBezTo>
                  <a:cubicBezTo>
                    <a:pt x="118" y="12"/>
                    <a:pt x="120" y="11"/>
                    <a:pt x="121" y="11"/>
                  </a:cubicBezTo>
                  <a:cubicBezTo>
                    <a:pt x="130" y="10"/>
                    <a:pt x="139" y="11"/>
                    <a:pt x="147" y="16"/>
                  </a:cubicBezTo>
                  <a:close/>
                  <a:moveTo>
                    <a:pt x="68" y="14"/>
                  </a:moveTo>
                  <a:cubicBezTo>
                    <a:pt x="68" y="15"/>
                    <a:pt x="68" y="15"/>
                    <a:pt x="68" y="16"/>
                  </a:cubicBezTo>
                  <a:cubicBezTo>
                    <a:pt x="66" y="16"/>
                    <a:pt x="64" y="16"/>
                    <a:pt x="62" y="16"/>
                  </a:cubicBezTo>
                  <a:cubicBezTo>
                    <a:pt x="62" y="14"/>
                    <a:pt x="58" y="15"/>
                    <a:pt x="57" y="16"/>
                  </a:cubicBezTo>
                  <a:cubicBezTo>
                    <a:pt x="56" y="16"/>
                    <a:pt x="55" y="16"/>
                    <a:pt x="54" y="16"/>
                  </a:cubicBezTo>
                  <a:cubicBezTo>
                    <a:pt x="54" y="16"/>
                    <a:pt x="54" y="15"/>
                    <a:pt x="54" y="15"/>
                  </a:cubicBezTo>
                  <a:cubicBezTo>
                    <a:pt x="54" y="15"/>
                    <a:pt x="55" y="15"/>
                    <a:pt x="55" y="15"/>
                  </a:cubicBezTo>
                  <a:cubicBezTo>
                    <a:pt x="59" y="15"/>
                    <a:pt x="64" y="15"/>
                    <a:pt x="68" y="14"/>
                  </a:cubicBezTo>
                  <a:close/>
                  <a:moveTo>
                    <a:pt x="48" y="16"/>
                  </a:moveTo>
                  <a:cubicBezTo>
                    <a:pt x="48" y="16"/>
                    <a:pt x="48" y="16"/>
                    <a:pt x="48" y="16"/>
                  </a:cubicBezTo>
                  <a:cubicBezTo>
                    <a:pt x="47" y="16"/>
                    <a:pt x="47" y="16"/>
                    <a:pt x="47" y="16"/>
                  </a:cubicBezTo>
                  <a:cubicBezTo>
                    <a:pt x="47" y="16"/>
                    <a:pt x="47" y="16"/>
                    <a:pt x="48" y="16"/>
                  </a:cubicBezTo>
                  <a:close/>
                  <a:moveTo>
                    <a:pt x="56" y="11"/>
                  </a:moveTo>
                  <a:cubicBezTo>
                    <a:pt x="55" y="11"/>
                    <a:pt x="54" y="11"/>
                    <a:pt x="53" y="11"/>
                  </a:cubicBezTo>
                  <a:cubicBezTo>
                    <a:pt x="53" y="11"/>
                    <a:pt x="53" y="11"/>
                    <a:pt x="53" y="11"/>
                  </a:cubicBezTo>
                  <a:cubicBezTo>
                    <a:pt x="56" y="11"/>
                    <a:pt x="59" y="11"/>
                    <a:pt x="62" y="11"/>
                  </a:cubicBezTo>
                  <a:cubicBezTo>
                    <a:pt x="60" y="11"/>
                    <a:pt x="58" y="11"/>
                    <a:pt x="56" y="11"/>
                  </a:cubicBezTo>
                  <a:close/>
                  <a:moveTo>
                    <a:pt x="50" y="11"/>
                  </a:moveTo>
                  <a:cubicBezTo>
                    <a:pt x="49" y="11"/>
                    <a:pt x="49" y="11"/>
                    <a:pt x="48" y="11"/>
                  </a:cubicBezTo>
                  <a:cubicBezTo>
                    <a:pt x="49" y="11"/>
                    <a:pt x="49" y="11"/>
                    <a:pt x="50" y="11"/>
                  </a:cubicBezTo>
                  <a:cubicBezTo>
                    <a:pt x="50" y="11"/>
                    <a:pt x="50" y="11"/>
                    <a:pt x="50" y="11"/>
                  </a:cubicBezTo>
                  <a:close/>
                  <a:moveTo>
                    <a:pt x="47" y="33"/>
                  </a:moveTo>
                  <a:cubicBezTo>
                    <a:pt x="47" y="33"/>
                    <a:pt x="47" y="32"/>
                    <a:pt x="46" y="31"/>
                  </a:cubicBezTo>
                  <a:cubicBezTo>
                    <a:pt x="47" y="28"/>
                    <a:pt x="47" y="25"/>
                    <a:pt x="48" y="22"/>
                  </a:cubicBezTo>
                  <a:cubicBezTo>
                    <a:pt x="48" y="21"/>
                    <a:pt x="48" y="21"/>
                    <a:pt x="47" y="21"/>
                  </a:cubicBezTo>
                  <a:cubicBezTo>
                    <a:pt x="48" y="21"/>
                    <a:pt x="48" y="21"/>
                    <a:pt x="48" y="21"/>
                  </a:cubicBezTo>
                  <a:cubicBezTo>
                    <a:pt x="48" y="24"/>
                    <a:pt x="48" y="26"/>
                    <a:pt x="48" y="29"/>
                  </a:cubicBezTo>
                  <a:cubicBezTo>
                    <a:pt x="48" y="31"/>
                    <a:pt x="47" y="32"/>
                    <a:pt x="47" y="33"/>
                  </a:cubicBezTo>
                  <a:close/>
                  <a:moveTo>
                    <a:pt x="53" y="29"/>
                  </a:moveTo>
                  <a:cubicBezTo>
                    <a:pt x="53" y="28"/>
                    <a:pt x="53" y="27"/>
                    <a:pt x="53" y="27"/>
                  </a:cubicBezTo>
                  <a:cubicBezTo>
                    <a:pt x="53" y="25"/>
                    <a:pt x="53" y="24"/>
                    <a:pt x="53" y="22"/>
                  </a:cubicBezTo>
                  <a:cubicBezTo>
                    <a:pt x="53" y="22"/>
                    <a:pt x="53" y="21"/>
                    <a:pt x="53" y="21"/>
                  </a:cubicBezTo>
                  <a:cubicBezTo>
                    <a:pt x="54" y="21"/>
                    <a:pt x="55" y="21"/>
                    <a:pt x="55" y="20"/>
                  </a:cubicBezTo>
                  <a:cubicBezTo>
                    <a:pt x="54" y="23"/>
                    <a:pt x="54" y="26"/>
                    <a:pt x="53" y="29"/>
                  </a:cubicBezTo>
                  <a:close/>
                  <a:moveTo>
                    <a:pt x="64" y="33"/>
                  </a:moveTo>
                  <a:cubicBezTo>
                    <a:pt x="63" y="29"/>
                    <a:pt x="63" y="24"/>
                    <a:pt x="63" y="20"/>
                  </a:cubicBezTo>
                  <a:cubicBezTo>
                    <a:pt x="64" y="20"/>
                    <a:pt x="65" y="20"/>
                    <a:pt x="67" y="20"/>
                  </a:cubicBezTo>
                  <a:cubicBezTo>
                    <a:pt x="66" y="24"/>
                    <a:pt x="65" y="28"/>
                    <a:pt x="64" y="33"/>
                  </a:cubicBezTo>
                  <a:close/>
                  <a:moveTo>
                    <a:pt x="76" y="26"/>
                  </a:moveTo>
                  <a:cubicBezTo>
                    <a:pt x="77" y="24"/>
                    <a:pt x="77" y="21"/>
                    <a:pt x="76" y="19"/>
                  </a:cubicBezTo>
                  <a:cubicBezTo>
                    <a:pt x="77" y="19"/>
                    <a:pt x="78" y="19"/>
                    <a:pt x="79" y="19"/>
                  </a:cubicBezTo>
                  <a:cubicBezTo>
                    <a:pt x="79" y="19"/>
                    <a:pt x="79" y="19"/>
                    <a:pt x="79" y="19"/>
                  </a:cubicBezTo>
                  <a:cubicBezTo>
                    <a:pt x="78" y="21"/>
                    <a:pt x="77" y="24"/>
                    <a:pt x="76" y="26"/>
                  </a:cubicBezTo>
                  <a:close/>
                  <a:moveTo>
                    <a:pt x="81" y="15"/>
                  </a:moveTo>
                  <a:cubicBezTo>
                    <a:pt x="79" y="15"/>
                    <a:pt x="78" y="15"/>
                    <a:pt x="76" y="15"/>
                  </a:cubicBezTo>
                  <a:cubicBezTo>
                    <a:pt x="76" y="15"/>
                    <a:pt x="76" y="15"/>
                    <a:pt x="76" y="14"/>
                  </a:cubicBezTo>
                  <a:cubicBezTo>
                    <a:pt x="78" y="14"/>
                    <a:pt x="79" y="14"/>
                    <a:pt x="81" y="14"/>
                  </a:cubicBezTo>
                  <a:cubicBezTo>
                    <a:pt x="81" y="14"/>
                    <a:pt x="81" y="15"/>
                    <a:pt x="81" y="15"/>
                  </a:cubicBezTo>
                  <a:close/>
                  <a:moveTo>
                    <a:pt x="35" y="14"/>
                  </a:moveTo>
                  <a:cubicBezTo>
                    <a:pt x="35" y="14"/>
                    <a:pt x="36" y="14"/>
                    <a:pt x="36" y="14"/>
                  </a:cubicBezTo>
                  <a:cubicBezTo>
                    <a:pt x="36" y="14"/>
                    <a:pt x="36" y="15"/>
                    <a:pt x="36" y="15"/>
                  </a:cubicBezTo>
                  <a:cubicBezTo>
                    <a:pt x="35" y="16"/>
                    <a:pt x="35" y="16"/>
                    <a:pt x="35" y="16"/>
                  </a:cubicBezTo>
                  <a:cubicBezTo>
                    <a:pt x="35" y="17"/>
                    <a:pt x="34" y="18"/>
                    <a:pt x="35" y="18"/>
                  </a:cubicBezTo>
                  <a:cubicBezTo>
                    <a:pt x="34" y="20"/>
                    <a:pt x="34" y="22"/>
                    <a:pt x="34" y="25"/>
                  </a:cubicBezTo>
                  <a:cubicBezTo>
                    <a:pt x="33" y="22"/>
                    <a:pt x="33" y="20"/>
                    <a:pt x="33" y="18"/>
                  </a:cubicBezTo>
                  <a:cubicBezTo>
                    <a:pt x="33" y="17"/>
                    <a:pt x="31" y="17"/>
                    <a:pt x="30" y="17"/>
                  </a:cubicBezTo>
                  <a:cubicBezTo>
                    <a:pt x="30" y="17"/>
                    <a:pt x="30" y="17"/>
                    <a:pt x="30" y="16"/>
                  </a:cubicBezTo>
                  <a:cubicBezTo>
                    <a:pt x="30" y="16"/>
                    <a:pt x="30" y="16"/>
                    <a:pt x="30" y="16"/>
                  </a:cubicBezTo>
                  <a:cubicBezTo>
                    <a:pt x="31" y="16"/>
                    <a:pt x="31" y="16"/>
                    <a:pt x="31" y="15"/>
                  </a:cubicBezTo>
                  <a:cubicBezTo>
                    <a:pt x="33" y="15"/>
                    <a:pt x="34" y="14"/>
                    <a:pt x="35" y="14"/>
                  </a:cubicBezTo>
                  <a:close/>
                  <a:moveTo>
                    <a:pt x="39" y="41"/>
                  </a:moveTo>
                  <a:cubicBezTo>
                    <a:pt x="39" y="41"/>
                    <a:pt x="39" y="41"/>
                    <a:pt x="39" y="41"/>
                  </a:cubicBezTo>
                  <a:cubicBezTo>
                    <a:pt x="40" y="38"/>
                    <a:pt x="40" y="36"/>
                    <a:pt x="41" y="34"/>
                  </a:cubicBezTo>
                  <a:cubicBezTo>
                    <a:pt x="41" y="34"/>
                    <a:pt x="41" y="35"/>
                    <a:pt x="41" y="35"/>
                  </a:cubicBezTo>
                  <a:cubicBezTo>
                    <a:pt x="41" y="36"/>
                    <a:pt x="42" y="37"/>
                    <a:pt x="42" y="37"/>
                  </a:cubicBezTo>
                  <a:cubicBezTo>
                    <a:pt x="43" y="38"/>
                    <a:pt x="43" y="39"/>
                    <a:pt x="44" y="41"/>
                  </a:cubicBezTo>
                  <a:cubicBezTo>
                    <a:pt x="45" y="42"/>
                    <a:pt x="48" y="41"/>
                    <a:pt x="49" y="40"/>
                  </a:cubicBezTo>
                  <a:cubicBezTo>
                    <a:pt x="49" y="40"/>
                    <a:pt x="49" y="40"/>
                    <a:pt x="50" y="39"/>
                  </a:cubicBezTo>
                  <a:cubicBezTo>
                    <a:pt x="50" y="40"/>
                    <a:pt x="50" y="41"/>
                    <a:pt x="51" y="42"/>
                  </a:cubicBezTo>
                  <a:cubicBezTo>
                    <a:pt x="51" y="42"/>
                    <a:pt x="52" y="43"/>
                    <a:pt x="52" y="43"/>
                  </a:cubicBezTo>
                  <a:cubicBezTo>
                    <a:pt x="50" y="43"/>
                    <a:pt x="47" y="43"/>
                    <a:pt x="44" y="43"/>
                  </a:cubicBezTo>
                  <a:cubicBezTo>
                    <a:pt x="42" y="42"/>
                    <a:pt x="41" y="41"/>
                    <a:pt x="39" y="41"/>
                  </a:cubicBezTo>
                  <a:close/>
                  <a:moveTo>
                    <a:pt x="82" y="7"/>
                  </a:moveTo>
                  <a:cubicBezTo>
                    <a:pt x="89" y="8"/>
                    <a:pt x="95" y="8"/>
                    <a:pt x="102" y="7"/>
                  </a:cubicBezTo>
                  <a:cubicBezTo>
                    <a:pt x="96" y="8"/>
                    <a:pt x="91" y="8"/>
                    <a:pt x="85" y="8"/>
                  </a:cubicBezTo>
                  <a:cubicBezTo>
                    <a:pt x="81" y="8"/>
                    <a:pt x="78" y="8"/>
                    <a:pt x="75" y="8"/>
                  </a:cubicBezTo>
                  <a:cubicBezTo>
                    <a:pt x="75" y="8"/>
                    <a:pt x="74" y="8"/>
                    <a:pt x="74" y="8"/>
                  </a:cubicBezTo>
                  <a:cubicBezTo>
                    <a:pt x="63" y="7"/>
                    <a:pt x="51" y="6"/>
                    <a:pt x="40" y="9"/>
                  </a:cubicBezTo>
                  <a:cubicBezTo>
                    <a:pt x="40" y="8"/>
                    <a:pt x="37" y="8"/>
                    <a:pt x="36" y="9"/>
                  </a:cubicBezTo>
                  <a:cubicBezTo>
                    <a:pt x="34" y="10"/>
                    <a:pt x="32" y="11"/>
                    <a:pt x="30" y="12"/>
                  </a:cubicBezTo>
                  <a:cubicBezTo>
                    <a:pt x="29" y="12"/>
                    <a:pt x="27" y="13"/>
                    <a:pt x="26" y="14"/>
                  </a:cubicBezTo>
                  <a:cubicBezTo>
                    <a:pt x="25" y="14"/>
                    <a:pt x="24" y="15"/>
                    <a:pt x="25" y="16"/>
                  </a:cubicBezTo>
                  <a:cubicBezTo>
                    <a:pt x="21" y="19"/>
                    <a:pt x="19" y="23"/>
                    <a:pt x="18" y="27"/>
                  </a:cubicBezTo>
                  <a:cubicBezTo>
                    <a:pt x="18" y="30"/>
                    <a:pt x="19" y="33"/>
                    <a:pt x="21" y="35"/>
                  </a:cubicBezTo>
                  <a:cubicBezTo>
                    <a:pt x="22" y="38"/>
                    <a:pt x="24" y="40"/>
                    <a:pt x="26" y="42"/>
                  </a:cubicBezTo>
                  <a:cubicBezTo>
                    <a:pt x="32" y="46"/>
                    <a:pt x="40" y="47"/>
                    <a:pt x="47" y="47"/>
                  </a:cubicBezTo>
                  <a:cubicBezTo>
                    <a:pt x="64" y="50"/>
                    <a:pt x="83" y="49"/>
                    <a:pt x="100" y="47"/>
                  </a:cubicBezTo>
                  <a:cubicBezTo>
                    <a:pt x="108" y="47"/>
                    <a:pt x="116" y="47"/>
                    <a:pt x="124" y="48"/>
                  </a:cubicBezTo>
                  <a:cubicBezTo>
                    <a:pt x="133" y="48"/>
                    <a:pt x="142" y="48"/>
                    <a:pt x="148" y="43"/>
                  </a:cubicBezTo>
                  <a:cubicBezTo>
                    <a:pt x="149" y="42"/>
                    <a:pt x="151" y="42"/>
                    <a:pt x="152" y="41"/>
                  </a:cubicBezTo>
                  <a:cubicBezTo>
                    <a:pt x="158" y="38"/>
                    <a:pt x="157" y="32"/>
                    <a:pt x="156" y="25"/>
                  </a:cubicBezTo>
                  <a:cubicBezTo>
                    <a:pt x="157" y="24"/>
                    <a:pt x="157" y="23"/>
                    <a:pt x="157" y="21"/>
                  </a:cubicBezTo>
                  <a:cubicBezTo>
                    <a:pt x="157" y="13"/>
                    <a:pt x="148" y="10"/>
                    <a:pt x="137" y="8"/>
                  </a:cubicBezTo>
                  <a:cubicBezTo>
                    <a:pt x="140" y="8"/>
                    <a:pt x="142" y="8"/>
                    <a:pt x="145" y="8"/>
                  </a:cubicBezTo>
                  <a:cubicBezTo>
                    <a:pt x="146" y="8"/>
                    <a:pt x="149" y="6"/>
                    <a:pt x="148" y="5"/>
                  </a:cubicBezTo>
                  <a:cubicBezTo>
                    <a:pt x="149" y="5"/>
                    <a:pt x="151" y="5"/>
                    <a:pt x="152" y="5"/>
                  </a:cubicBezTo>
                  <a:cubicBezTo>
                    <a:pt x="152" y="6"/>
                    <a:pt x="153" y="6"/>
                    <a:pt x="153" y="6"/>
                  </a:cubicBezTo>
                  <a:cubicBezTo>
                    <a:pt x="154" y="6"/>
                    <a:pt x="155" y="6"/>
                    <a:pt x="155" y="6"/>
                  </a:cubicBezTo>
                  <a:cubicBezTo>
                    <a:pt x="156" y="7"/>
                    <a:pt x="157" y="8"/>
                    <a:pt x="157" y="9"/>
                  </a:cubicBezTo>
                  <a:cubicBezTo>
                    <a:pt x="158" y="10"/>
                    <a:pt x="161" y="9"/>
                    <a:pt x="162" y="8"/>
                  </a:cubicBezTo>
                  <a:cubicBezTo>
                    <a:pt x="169" y="12"/>
                    <a:pt x="173" y="18"/>
                    <a:pt x="173" y="25"/>
                  </a:cubicBezTo>
                  <a:cubicBezTo>
                    <a:pt x="173" y="30"/>
                    <a:pt x="173" y="35"/>
                    <a:pt x="171" y="39"/>
                  </a:cubicBezTo>
                  <a:cubicBezTo>
                    <a:pt x="163" y="58"/>
                    <a:pt x="134" y="55"/>
                    <a:pt x="117" y="56"/>
                  </a:cubicBezTo>
                  <a:cubicBezTo>
                    <a:pt x="82" y="57"/>
                    <a:pt x="46" y="56"/>
                    <a:pt x="11" y="47"/>
                  </a:cubicBezTo>
                  <a:cubicBezTo>
                    <a:pt x="11" y="47"/>
                    <a:pt x="11" y="47"/>
                    <a:pt x="11" y="47"/>
                  </a:cubicBezTo>
                  <a:cubicBezTo>
                    <a:pt x="10" y="46"/>
                    <a:pt x="10" y="45"/>
                    <a:pt x="9" y="43"/>
                  </a:cubicBezTo>
                  <a:cubicBezTo>
                    <a:pt x="9" y="43"/>
                    <a:pt x="10" y="43"/>
                    <a:pt x="9" y="43"/>
                  </a:cubicBezTo>
                  <a:cubicBezTo>
                    <a:pt x="8" y="38"/>
                    <a:pt x="7" y="33"/>
                    <a:pt x="8" y="27"/>
                  </a:cubicBezTo>
                  <a:cubicBezTo>
                    <a:pt x="9" y="25"/>
                    <a:pt x="10" y="23"/>
                    <a:pt x="12" y="21"/>
                  </a:cubicBezTo>
                  <a:cubicBezTo>
                    <a:pt x="13" y="21"/>
                    <a:pt x="14" y="21"/>
                    <a:pt x="15" y="20"/>
                  </a:cubicBezTo>
                  <a:cubicBezTo>
                    <a:pt x="17" y="18"/>
                    <a:pt x="18" y="17"/>
                    <a:pt x="20" y="16"/>
                  </a:cubicBezTo>
                  <a:cubicBezTo>
                    <a:pt x="20" y="16"/>
                    <a:pt x="20" y="16"/>
                    <a:pt x="20" y="16"/>
                  </a:cubicBezTo>
                  <a:cubicBezTo>
                    <a:pt x="21" y="15"/>
                    <a:pt x="21" y="15"/>
                    <a:pt x="21" y="15"/>
                  </a:cubicBezTo>
                  <a:cubicBezTo>
                    <a:pt x="22" y="14"/>
                    <a:pt x="22" y="14"/>
                    <a:pt x="22" y="14"/>
                  </a:cubicBezTo>
                  <a:cubicBezTo>
                    <a:pt x="23" y="14"/>
                    <a:pt x="24" y="12"/>
                    <a:pt x="23" y="12"/>
                  </a:cubicBezTo>
                  <a:cubicBezTo>
                    <a:pt x="21" y="11"/>
                    <a:pt x="20" y="11"/>
                    <a:pt x="19" y="12"/>
                  </a:cubicBezTo>
                  <a:cubicBezTo>
                    <a:pt x="19" y="12"/>
                    <a:pt x="19" y="12"/>
                    <a:pt x="19" y="12"/>
                  </a:cubicBezTo>
                  <a:cubicBezTo>
                    <a:pt x="19" y="11"/>
                    <a:pt x="19" y="11"/>
                    <a:pt x="20" y="11"/>
                  </a:cubicBezTo>
                  <a:cubicBezTo>
                    <a:pt x="40" y="5"/>
                    <a:pt x="61" y="7"/>
                    <a:pt x="82" y="7"/>
                  </a:cubicBezTo>
                  <a:close/>
                  <a:moveTo>
                    <a:pt x="112" y="65"/>
                  </a:moveTo>
                  <a:cubicBezTo>
                    <a:pt x="94" y="66"/>
                    <a:pt x="76" y="65"/>
                    <a:pt x="58" y="64"/>
                  </a:cubicBezTo>
                  <a:cubicBezTo>
                    <a:pt x="43" y="63"/>
                    <a:pt x="21" y="65"/>
                    <a:pt x="12" y="51"/>
                  </a:cubicBezTo>
                  <a:cubicBezTo>
                    <a:pt x="55" y="61"/>
                    <a:pt x="103" y="61"/>
                    <a:pt x="146" y="57"/>
                  </a:cubicBezTo>
                  <a:cubicBezTo>
                    <a:pt x="153" y="56"/>
                    <a:pt x="160" y="54"/>
                    <a:pt x="165" y="50"/>
                  </a:cubicBezTo>
                  <a:cubicBezTo>
                    <a:pt x="164" y="51"/>
                    <a:pt x="164" y="52"/>
                    <a:pt x="163" y="53"/>
                  </a:cubicBezTo>
                  <a:cubicBezTo>
                    <a:pt x="161" y="53"/>
                    <a:pt x="159" y="54"/>
                    <a:pt x="159" y="56"/>
                  </a:cubicBezTo>
                  <a:cubicBezTo>
                    <a:pt x="158" y="57"/>
                    <a:pt x="157" y="57"/>
                    <a:pt x="156" y="58"/>
                  </a:cubicBezTo>
                  <a:cubicBezTo>
                    <a:pt x="156" y="58"/>
                    <a:pt x="156" y="58"/>
                    <a:pt x="156" y="58"/>
                  </a:cubicBezTo>
                  <a:cubicBezTo>
                    <a:pt x="155" y="59"/>
                    <a:pt x="154" y="59"/>
                    <a:pt x="154" y="59"/>
                  </a:cubicBezTo>
                  <a:cubicBezTo>
                    <a:pt x="141" y="65"/>
                    <a:pt x="126" y="65"/>
                    <a:pt x="112" y="65"/>
                  </a:cubicBezTo>
                  <a:close/>
                  <a:moveTo>
                    <a:pt x="159" y="73"/>
                  </a:moveTo>
                  <a:cubicBezTo>
                    <a:pt x="158" y="74"/>
                    <a:pt x="158" y="74"/>
                    <a:pt x="158" y="75"/>
                  </a:cubicBezTo>
                  <a:cubicBezTo>
                    <a:pt x="158" y="75"/>
                    <a:pt x="158" y="75"/>
                    <a:pt x="157" y="75"/>
                  </a:cubicBezTo>
                  <a:cubicBezTo>
                    <a:pt x="157" y="75"/>
                    <a:pt x="157" y="75"/>
                    <a:pt x="157" y="75"/>
                  </a:cubicBezTo>
                  <a:cubicBezTo>
                    <a:pt x="157" y="73"/>
                    <a:pt x="157" y="71"/>
                    <a:pt x="157" y="69"/>
                  </a:cubicBezTo>
                  <a:cubicBezTo>
                    <a:pt x="157" y="70"/>
                    <a:pt x="158" y="72"/>
                    <a:pt x="159" y="73"/>
                  </a:cubicBezTo>
                  <a:close/>
                  <a:moveTo>
                    <a:pt x="151" y="75"/>
                  </a:moveTo>
                  <a:cubicBezTo>
                    <a:pt x="151" y="75"/>
                    <a:pt x="151" y="75"/>
                    <a:pt x="151" y="76"/>
                  </a:cubicBezTo>
                  <a:cubicBezTo>
                    <a:pt x="151" y="76"/>
                    <a:pt x="150" y="76"/>
                    <a:pt x="150" y="76"/>
                  </a:cubicBezTo>
                  <a:cubicBezTo>
                    <a:pt x="150" y="76"/>
                    <a:pt x="150" y="76"/>
                    <a:pt x="150" y="76"/>
                  </a:cubicBezTo>
                  <a:cubicBezTo>
                    <a:pt x="150" y="76"/>
                    <a:pt x="151" y="75"/>
                    <a:pt x="151" y="75"/>
                  </a:cubicBezTo>
                  <a:close/>
                  <a:moveTo>
                    <a:pt x="69" y="82"/>
                  </a:moveTo>
                  <a:cubicBezTo>
                    <a:pt x="82" y="83"/>
                    <a:pt x="96" y="84"/>
                    <a:pt x="109" y="84"/>
                  </a:cubicBezTo>
                  <a:cubicBezTo>
                    <a:pt x="108" y="86"/>
                    <a:pt x="108" y="87"/>
                    <a:pt x="107" y="89"/>
                  </a:cubicBezTo>
                  <a:cubicBezTo>
                    <a:pt x="103" y="89"/>
                    <a:pt x="98" y="89"/>
                    <a:pt x="94" y="89"/>
                  </a:cubicBezTo>
                  <a:cubicBezTo>
                    <a:pt x="91" y="89"/>
                    <a:pt x="88" y="89"/>
                    <a:pt x="85" y="89"/>
                  </a:cubicBezTo>
                  <a:cubicBezTo>
                    <a:pt x="73" y="89"/>
                    <a:pt x="62" y="88"/>
                    <a:pt x="51" y="88"/>
                  </a:cubicBezTo>
                  <a:cubicBezTo>
                    <a:pt x="44" y="88"/>
                    <a:pt x="37" y="86"/>
                    <a:pt x="30" y="83"/>
                  </a:cubicBezTo>
                  <a:cubicBezTo>
                    <a:pt x="28" y="83"/>
                    <a:pt x="23" y="85"/>
                    <a:pt x="25" y="86"/>
                  </a:cubicBezTo>
                  <a:cubicBezTo>
                    <a:pt x="29" y="87"/>
                    <a:pt x="33" y="89"/>
                    <a:pt x="37" y="89"/>
                  </a:cubicBezTo>
                  <a:cubicBezTo>
                    <a:pt x="36" y="89"/>
                    <a:pt x="35" y="89"/>
                    <a:pt x="33" y="89"/>
                  </a:cubicBezTo>
                  <a:cubicBezTo>
                    <a:pt x="33" y="89"/>
                    <a:pt x="33" y="89"/>
                    <a:pt x="32" y="89"/>
                  </a:cubicBezTo>
                  <a:cubicBezTo>
                    <a:pt x="31" y="89"/>
                    <a:pt x="30" y="88"/>
                    <a:pt x="29" y="88"/>
                  </a:cubicBezTo>
                  <a:cubicBezTo>
                    <a:pt x="27" y="87"/>
                    <a:pt x="22" y="90"/>
                    <a:pt x="25" y="91"/>
                  </a:cubicBezTo>
                  <a:cubicBezTo>
                    <a:pt x="26" y="92"/>
                    <a:pt x="28" y="92"/>
                    <a:pt x="29" y="93"/>
                  </a:cubicBezTo>
                  <a:cubicBezTo>
                    <a:pt x="27" y="93"/>
                    <a:pt x="25" y="93"/>
                    <a:pt x="24" y="93"/>
                  </a:cubicBezTo>
                  <a:cubicBezTo>
                    <a:pt x="23" y="91"/>
                    <a:pt x="23" y="89"/>
                    <a:pt x="23" y="87"/>
                  </a:cubicBezTo>
                  <a:cubicBezTo>
                    <a:pt x="23" y="87"/>
                    <a:pt x="24" y="86"/>
                    <a:pt x="24" y="86"/>
                  </a:cubicBezTo>
                  <a:cubicBezTo>
                    <a:pt x="24" y="85"/>
                    <a:pt x="24" y="84"/>
                    <a:pt x="24" y="83"/>
                  </a:cubicBezTo>
                  <a:cubicBezTo>
                    <a:pt x="39" y="83"/>
                    <a:pt x="54" y="83"/>
                    <a:pt x="69" y="82"/>
                  </a:cubicBezTo>
                  <a:close/>
                  <a:moveTo>
                    <a:pt x="100" y="187"/>
                  </a:moveTo>
                  <a:cubicBezTo>
                    <a:pt x="81" y="187"/>
                    <a:pt x="61" y="188"/>
                    <a:pt x="41" y="187"/>
                  </a:cubicBezTo>
                  <a:cubicBezTo>
                    <a:pt x="64" y="187"/>
                    <a:pt x="87" y="186"/>
                    <a:pt x="111" y="186"/>
                  </a:cubicBezTo>
                  <a:cubicBezTo>
                    <a:pt x="126" y="185"/>
                    <a:pt x="142" y="186"/>
                    <a:pt x="158" y="186"/>
                  </a:cubicBezTo>
                  <a:cubicBezTo>
                    <a:pt x="158" y="186"/>
                    <a:pt x="157" y="186"/>
                    <a:pt x="157" y="186"/>
                  </a:cubicBezTo>
                  <a:cubicBezTo>
                    <a:pt x="138" y="188"/>
                    <a:pt x="119" y="186"/>
                    <a:pt x="100" y="187"/>
                  </a:cubicBezTo>
                  <a:close/>
                  <a:moveTo>
                    <a:pt x="179" y="188"/>
                  </a:moveTo>
                  <a:cubicBezTo>
                    <a:pt x="178" y="189"/>
                    <a:pt x="178" y="189"/>
                    <a:pt x="178" y="189"/>
                  </a:cubicBezTo>
                  <a:cubicBezTo>
                    <a:pt x="177" y="189"/>
                    <a:pt x="176" y="189"/>
                    <a:pt x="176" y="190"/>
                  </a:cubicBezTo>
                  <a:cubicBezTo>
                    <a:pt x="177" y="189"/>
                    <a:pt x="178" y="189"/>
                    <a:pt x="179" y="188"/>
                  </a:cubicBezTo>
                  <a:close/>
                  <a:moveTo>
                    <a:pt x="167" y="198"/>
                  </a:moveTo>
                  <a:cubicBezTo>
                    <a:pt x="166" y="199"/>
                    <a:pt x="164" y="199"/>
                    <a:pt x="162" y="200"/>
                  </a:cubicBezTo>
                  <a:cubicBezTo>
                    <a:pt x="158" y="201"/>
                    <a:pt x="138" y="205"/>
                    <a:pt x="152" y="201"/>
                  </a:cubicBezTo>
                  <a:cubicBezTo>
                    <a:pt x="156" y="199"/>
                    <a:pt x="159" y="198"/>
                    <a:pt x="163" y="198"/>
                  </a:cubicBezTo>
                  <a:cubicBezTo>
                    <a:pt x="165" y="198"/>
                    <a:pt x="166" y="198"/>
                    <a:pt x="167" y="198"/>
                  </a:cubicBezTo>
                  <a:close/>
                  <a:moveTo>
                    <a:pt x="188" y="186"/>
                  </a:moveTo>
                  <a:cubicBezTo>
                    <a:pt x="194" y="185"/>
                    <a:pt x="199" y="184"/>
                    <a:pt x="204" y="183"/>
                  </a:cubicBezTo>
                  <a:cubicBezTo>
                    <a:pt x="199" y="185"/>
                    <a:pt x="192" y="187"/>
                    <a:pt x="186" y="188"/>
                  </a:cubicBezTo>
                  <a:cubicBezTo>
                    <a:pt x="187" y="187"/>
                    <a:pt x="188" y="186"/>
                    <a:pt x="188" y="186"/>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
              <a:extLst>
                <a:ext uri="{FF2B5EF4-FFF2-40B4-BE49-F238E27FC236}">
                  <a16:creationId xmlns:a16="http://schemas.microsoft.com/office/drawing/2014/main" id="{17978BB0-89CE-498B-8612-1D3AD57CC434}"/>
                </a:ext>
              </a:extLst>
            </p:cNvPr>
            <p:cNvSpPr>
              <a:spLocks/>
            </p:cNvSpPr>
            <p:nvPr/>
          </p:nvSpPr>
          <p:spPr bwMode="auto">
            <a:xfrm>
              <a:off x="8950325" y="6288088"/>
              <a:ext cx="17462" cy="30162"/>
            </a:xfrm>
            <a:custGeom>
              <a:avLst/>
              <a:gdLst>
                <a:gd name="T0" fmla="*/ 9 w 14"/>
                <a:gd name="T1" fmla="*/ 18 h 22"/>
                <a:gd name="T2" fmla="*/ 6 w 14"/>
                <a:gd name="T3" fmla="*/ 2 h 22"/>
                <a:gd name="T4" fmla="*/ 0 w 14"/>
                <a:gd name="T5" fmla="*/ 3 h 22"/>
                <a:gd name="T6" fmla="*/ 4 w 14"/>
                <a:gd name="T7" fmla="*/ 21 h 22"/>
                <a:gd name="T8" fmla="*/ 7 w 14"/>
                <a:gd name="T9" fmla="*/ 22 h 22"/>
                <a:gd name="T10" fmla="*/ 11 w 14"/>
                <a:gd name="T11" fmla="*/ 20 h 22"/>
                <a:gd name="T12" fmla="*/ 9 w 14"/>
                <a:gd name="T13" fmla="*/ 18 h 22"/>
              </a:gdLst>
              <a:ahLst/>
              <a:cxnLst>
                <a:cxn ang="0">
                  <a:pos x="T0" y="T1"/>
                </a:cxn>
                <a:cxn ang="0">
                  <a:pos x="T2" y="T3"/>
                </a:cxn>
                <a:cxn ang="0">
                  <a:pos x="T4" y="T5"/>
                </a:cxn>
                <a:cxn ang="0">
                  <a:pos x="T6" y="T7"/>
                </a:cxn>
                <a:cxn ang="0">
                  <a:pos x="T8" y="T9"/>
                </a:cxn>
                <a:cxn ang="0">
                  <a:pos x="T10" y="T11"/>
                </a:cxn>
                <a:cxn ang="0">
                  <a:pos x="T12" y="T13"/>
                </a:cxn>
              </a:cxnLst>
              <a:rect l="0" t="0" r="r" b="b"/>
              <a:pathLst>
                <a:path w="14" h="22">
                  <a:moveTo>
                    <a:pt x="9" y="18"/>
                  </a:moveTo>
                  <a:cubicBezTo>
                    <a:pt x="7" y="13"/>
                    <a:pt x="6" y="7"/>
                    <a:pt x="6" y="2"/>
                  </a:cubicBezTo>
                  <a:cubicBezTo>
                    <a:pt x="6" y="0"/>
                    <a:pt x="0" y="1"/>
                    <a:pt x="0" y="3"/>
                  </a:cubicBezTo>
                  <a:cubicBezTo>
                    <a:pt x="0" y="9"/>
                    <a:pt x="2" y="15"/>
                    <a:pt x="4" y="21"/>
                  </a:cubicBezTo>
                  <a:cubicBezTo>
                    <a:pt x="5" y="22"/>
                    <a:pt x="6" y="22"/>
                    <a:pt x="7" y="22"/>
                  </a:cubicBezTo>
                  <a:cubicBezTo>
                    <a:pt x="9" y="22"/>
                    <a:pt x="10" y="21"/>
                    <a:pt x="11" y="20"/>
                  </a:cubicBezTo>
                  <a:cubicBezTo>
                    <a:pt x="14" y="19"/>
                    <a:pt x="11" y="18"/>
                    <a:pt x="9" y="1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
              <a:extLst>
                <a:ext uri="{FF2B5EF4-FFF2-40B4-BE49-F238E27FC236}">
                  <a16:creationId xmlns:a16="http://schemas.microsoft.com/office/drawing/2014/main" id="{3009347A-CC44-4749-BDBA-87E533FC05C2}"/>
                </a:ext>
              </a:extLst>
            </p:cNvPr>
            <p:cNvSpPr>
              <a:spLocks/>
            </p:cNvSpPr>
            <p:nvPr/>
          </p:nvSpPr>
          <p:spPr bwMode="auto">
            <a:xfrm>
              <a:off x="8967788" y="6296025"/>
              <a:ext cx="14287" cy="20637"/>
            </a:xfrm>
            <a:custGeom>
              <a:avLst/>
              <a:gdLst>
                <a:gd name="T0" fmla="*/ 8 w 11"/>
                <a:gd name="T1" fmla="*/ 8 h 15"/>
                <a:gd name="T2" fmla="*/ 6 w 11"/>
                <a:gd name="T3" fmla="*/ 8 h 15"/>
                <a:gd name="T4" fmla="*/ 6 w 11"/>
                <a:gd name="T5" fmla="*/ 2 h 15"/>
                <a:gd name="T6" fmla="*/ 0 w 11"/>
                <a:gd name="T7" fmla="*/ 4 h 15"/>
                <a:gd name="T8" fmla="*/ 1 w 11"/>
                <a:gd name="T9" fmla="*/ 14 h 15"/>
                <a:gd name="T10" fmla="*/ 5 w 11"/>
                <a:gd name="T11" fmla="*/ 14 h 15"/>
                <a:gd name="T12" fmla="*/ 10 w 11"/>
                <a:gd name="T13" fmla="*/ 10 h 15"/>
                <a:gd name="T14" fmla="*/ 8 w 11"/>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8" y="8"/>
                  </a:moveTo>
                  <a:cubicBezTo>
                    <a:pt x="8" y="8"/>
                    <a:pt x="7" y="8"/>
                    <a:pt x="6" y="8"/>
                  </a:cubicBezTo>
                  <a:cubicBezTo>
                    <a:pt x="6" y="6"/>
                    <a:pt x="6" y="4"/>
                    <a:pt x="6" y="2"/>
                  </a:cubicBezTo>
                  <a:cubicBezTo>
                    <a:pt x="6" y="0"/>
                    <a:pt x="0" y="1"/>
                    <a:pt x="0" y="4"/>
                  </a:cubicBezTo>
                  <a:cubicBezTo>
                    <a:pt x="1" y="7"/>
                    <a:pt x="1" y="10"/>
                    <a:pt x="1" y="14"/>
                  </a:cubicBezTo>
                  <a:cubicBezTo>
                    <a:pt x="2" y="15"/>
                    <a:pt x="4" y="15"/>
                    <a:pt x="5" y="14"/>
                  </a:cubicBezTo>
                  <a:cubicBezTo>
                    <a:pt x="7" y="14"/>
                    <a:pt x="9" y="12"/>
                    <a:pt x="10" y="10"/>
                  </a:cubicBezTo>
                  <a:cubicBezTo>
                    <a:pt x="11" y="9"/>
                    <a:pt x="9" y="8"/>
                    <a:pt x="8" y="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
              <a:extLst>
                <a:ext uri="{FF2B5EF4-FFF2-40B4-BE49-F238E27FC236}">
                  <a16:creationId xmlns:a16="http://schemas.microsoft.com/office/drawing/2014/main" id="{25C854B6-7E79-4FE6-8AA7-9FE99B2D9E3E}"/>
                </a:ext>
              </a:extLst>
            </p:cNvPr>
            <p:cNvSpPr>
              <a:spLocks/>
            </p:cNvSpPr>
            <p:nvPr/>
          </p:nvSpPr>
          <p:spPr bwMode="auto">
            <a:xfrm>
              <a:off x="8980488" y="6292850"/>
              <a:ext cx="11112" cy="25400"/>
            </a:xfrm>
            <a:custGeom>
              <a:avLst/>
              <a:gdLst>
                <a:gd name="T0" fmla="*/ 0 w 8"/>
                <a:gd name="T1" fmla="*/ 4 h 19"/>
                <a:gd name="T2" fmla="*/ 2 w 8"/>
                <a:gd name="T3" fmla="*/ 17 h 19"/>
                <a:gd name="T4" fmla="*/ 8 w 8"/>
                <a:gd name="T5" fmla="*/ 15 h 19"/>
                <a:gd name="T6" fmla="*/ 6 w 8"/>
                <a:gd name="T7" fmla="*/ 3 h 19"/>
                <a:gd name="T8" fmla="*/ 0 w 8"/>
                <a:gd name="T9" fmla="*/ 4 h 19"/>
              </a:gdLst>
              <a:ahLst/>
              <a:cxnLst>
                <a:cxn ang="0">
                  <a:pos x="T0" y="T1"/>
                </a:cxn>
                <a:cxn ang="0">
                  <a:pos x="T2" y="T3"/>
                </a:cxn>
                <a:cxn ang="0">
                  <a:pos x="T4" y="T5"/>
                </a:cxn>
                <a:cxn ang="0">
                  <a:pos x="T6" y="T7"/>
                </a:cxn>
                <a:cxn ang="0">
                  <a:pos x="T8" y="T9"/>
                </a:cxn>
              </a:cxnLst>
              <a:rect l="0" t="0" r="r" b="b"/>
              <a:pathLst>
                <a:path w="8" h="19">
                  <a:moveTo>
                    <a:pt x="0" y="4"/>
                  </a:moveTo>
                  <a:cubicBezTo>
                    <a:pt x="0" y="8"/>
                    <a:pt x="1" y="12"/>
                    <a:pt x="2" y="17"/>
                  </a:cubicBezTo>
                  <a:cubicBezTo>
                    <a:pt x="3" y="19"/>
                    <a:pt x="8" y="17"/>
                    <a:pt x="8" y="15"/>
                  </a:cubicBezTo>
                  <a:cubicBezTo>
                    <a:pt x="6" y="11"/>
                    <a:pt x="6" y="7"/>
                    <a:pt x="6" y="3"/>
                  </a:cubicBezTo>
                  <a:cubicBezTo>
                    <a:pt x="6" y="0"/>
                    <a:pt x="0" y="2"/>
                    <a:pt x="0" y="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3">
              <a:extLst>
                <a:ext uri="{FF2B5EF4-FFF2-40B4-BE49-F238E27FC236}">
                  <a16:creationId xmlns:a16="http://schemas.microsoft.com/office/drawing/2014/main" id="{C186918C-C342-4129-9938-2DEA8F3EA32C}"/>
                </a:ext>
              </a:extLst>
            </p:cNvPr>
            <p:cNvSpPr>
              <a:spLocks/>
            </p:cNvSpPr>
            <p:nvPr/>
          </p:nvSpPr>
          <p:spPr bwMode="auto">
            <a:xfrm>
              <a:off x="8993188" y="6288088"/>
              <a:ext cx="28575" cy="31750"/>
            </a:xfrm>
            <a:custGeom>
              <a:avLst/>
              <a:gdLst>
                <a:gd name="T0" fmla="*/ 15 w 21"/>
                <a:gd name="T1" fmla="*/ 8 h 23"/>
                <a:gd name="T2" fmla="*/ 14 w 21"/>
                <a:gd name="T3" fmla="*/ 11 h 23"/>
                <a:gd name="T4" fmla="*/ 12 w 21"/>
                <a:gd name="T5" fmla="*/ 11 h 23"/>
                <a:gd name="T6" fmla="*/ 12 w 21"/>
                <a:gd name="T7" fmla="*/ 3 h 23"/>
                <a:gd name="T8" fmla="*/ 7 w 21"/>
                <a:gd name="T9" fmla="*/ 3 h 23"/>
                <a:gd name="T10" fmla="*/ 7 w 21"/>
                <a:gd name="T11" fmla="*/ 17 h 23"/>
                <a:gd name="T12" fmla="*/ 7 w 21"/>
                <a:gd name="T13" fmla="*/ 17 h 23"/>
                <a:gd name="T14" fmla="*/ 2 w 21"/>
                <a:gd name="T15" fmla="*/ 19 h 23"/>
                <a:gd name="T16" fmla="*/ 1 w 21"/>
                <a:gd name="T17" fmla="*/ 22 h 23"/>
                <a:gd name="T18" fmla="*/ 5 w 21"/>
                <a:gd name="T19" fmla="*/ 22 h 23"/>
                <a:gd name="T20" fmla="*/ 20 w 21"/>
                <a:gd name="T21" fmla="*/ 8 h 23"/>
                <a:gd name="T22" fmla="*/ 15 w 21"/>
                <a:gd name="T2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3">
                  <a:moveTo>
                    <a:pt x="15" y="8"/>
                  </a:moveTo>
                  <a:cubicBezTo>
                    <a:pt x="15" y="10"/>
                    <a:pt x="14" y="11"/>
                    <a:pt x="14" y="11"/>
                  </a:cubicBezTo>
                  <a:cubicBezTo>
                    <a:pt x="13" y="11"/>
                    <a:pt x="13" y="11"/>
                    <a:pt x="12" y="11"/>
                  </a:cubicBezTo>
                  <a:cubicBezTo>
                    <a:pt x="12" y="9"/>
                    <a:pt x="12" y="6"/>
                    <a:pt x="12" y="3"/>
                  </a:cubicBezTo>
                  <a:cubicBezTo>
                    <a:pt x="12" y="0"/>
                    <a:pt x="7" y="1"/>
                    <a:pt x="7" y="3"/>
                  </a:cubicBezTo>
                  <a:cubicBezTo>
                    <a:pt x="7" y="8"/>
                    <a:pt x="7" y="12"/>
                    <a:pt x="7" y="17"/>
                  </a:cubicBezTo>
                  <a:cubicBezTo>
                    <a:pt x="7" y="17"/>
                    <a:pt x="7" y="17"/>
                    <a:pt x="7" y="17"/>
                  </a:cubicBezTo>
                  <a:cubicBezTo>
                    <a:pt x="5" y="17"/>
                    <a:pt x="4" y="18"/>
                    <a:pt x="2" y="19"/>
                  </a:cubicBezTo>
                  <a:cubicBezTo>
                    <a:pt x="1" y="19"/>
                    <a:pt x="0" y="20"/>
                    <a:pt x="1" y="22"/>
                  </a:cubicBezTo>
                  <a:cubicBezTo>
                    <a:pt x="2" y="23"/>
                    <a:pt x="3" y="22"/>
                    <a:pt x="5" y="22"/>
                  </a:cubicBezTo>
                  <a:cubicBezTo>
                    <a:pt x="11" y="19"/>
                    <a:pt x="19" y="16"/>
                    <a:pt x="20" y="8"/>
                  </a:cubicBezTo>
                  <a:cubicBezTo>
                    <a:pt x="21" y="5"/>
                    <a:pt x="15" y="6"/>
                    <a:pt x="15" y="8"/>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4">
              <a:extLst>
                <a:ext uri="{FF2B5EF4-FFF2-40B4-BE49-F238E27FC236}">
                  <a16:creationId xmlns:a16="http://schemas.microsoft.com/office/drawing/2014/main" id="{1287B9A6-95CB-4585-8CD5-1F19FE8CAF34}"/>
                </a:ext>
              </a:extLst>
            </p:cNvPr>
            <p:cNvSpPr>
              <a:spLocks/>
            </p:cNvSpPr>
            <p:nvPr/>
          </p:nvSpPr>
          <p:spPr bwMode="auto">
            <a:xfrm>
              <a:off x="8747125" y="5683250"/>
              <a:ext cx="106362" cy="38100"/>
            </a:xfrm>
            <a:custGeom>
              <a:avLst/>
              <a:gdLst>
                <a:gd name="T0" fmla="*/ 75 w 79"/>
                <a:gd name="T1" fmla="*/ 0 h 28"/>
                <a:gd name="T2" fmla="*/ 3 w 79"/>
                <a:gd name="T3" fmla="*/ 26 h 28"/>
                <a:gd name="T4" fmla="*/ 7 w 79"/>
                <a:gd name="T5" fmla="*/ 27 h 28"/>
                <a:gd name="T6" fmla="*/ 74 w 79"/>
                <a:gd name="T7" fmla="*/ 3 h 28"/>
                <a:gd name="T8" fmla="*/ 75 w 79"/>
                <a:gd name="T9" fmla="*/ 0 h 28"/>
              </a:gdLst>
              <a:ahLst/>
              <a:cxnLst>
                <a:cxn ang="0">
                  <a:pos x="T0" y="T1"/>
                </a:cxn>
                <a:cxn ang="0">
                  <a:pos x="T2" y="T3"/>
                </a:cxn>
                <a:cxn ang="0">
                  <a:pos x="T4" y="T5"/>
                </a:cxn>
                <a:cxn ang="0">
                  <a:pos x="T6" y="T7"/>
                </a:cxn>
                <a:cxn ang="0">
                  <a:pos x="T8" y="T9"/>
                </a:cxn>
              </a:cxnLst>
              <a:rect l="0" t="0" r="r" b="b"/>
              <a:pathLst>
                <a:path w="79" h="28">
                  <a:moveTo>
                    <a:pt x="75" y="0"/>
                  </a:moveTo>
                  <a:cubicBezTo>
                    <a:pt x="49" y="4"/>
                    <a:pt x="22" y="7"/>
                    <a:pt x="3" y="26"/>
                  </a:cubicBezTo>
                  <a:cubicBezTo>
                    <a:pt x="0" y="28"/>
                    <a:pt x="6" y="28"/>
                    <a:pt x="7" y="27"/>
                  </a:cubicBezTo>
                  <a:cubicBezTo>
                    <a:pt x="25" y="9"/>
                    <a:pt x="50" y="7"/>
                    <a:pt x="74" y="3"/>
                  </a:cubicBezTo>
                  <a:cubicBezTo>
                    <a:pt x="77" y="3"/>
                    <a:pt x="79" y="0"/>
                    <a:pt x="75" y="0"/>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5">
              <a:extLst>
                <a:ext uri="{FF2B5EF4-FFF2-40B4-BE49-F238E27FC236}">
                  <a16:creationId xmlns:a16="http://schemas.microsoft.com/office/drawing/2014/main" id="{53D11A73-3449-46B4-9F1A-EB3D34C1CC19}"/>
                </a:ext>
              </a:extLst>
            </p:cNvPr>
            <p:cNvSpPr>
              <a:spLocks/>
            </p:cNvSpPr>
            <p:nvPr/>
          </p:nvSpPr>
          <p:spPr bwMode="auto">
            <a:xfrm>
              <a:off x="8774113" y="5837238"/>
              <a:ext cx="120650" cy="34925"/>
            </a:xfrm>
            <a:custGeom>
              <a:avLst/>
              <a:gdLst>
                <a:gd name="T0" fmla="*/ 84 w 90"/>
                <a:gd name="T1" fmla="*/ 1 h 26"/>
                <a:gd name="T2" fmla="*/ 6 w 90"/>
                <a:gd name="T3" fmla="*/ 24 h 26"/>
                <a:gd name="T4" fmla="*/ 3 w 90"/>
                <a:gd name="T5" fmla="*/ 26 h 26"/>
                <a:gd name="T6" fmla="*/ 89 w 90"/>
                <a:gd name="T7" fmla="*/ 1 h 26"/>
                <a:gd name="T8" fmla="*/ 84 w 90"/>
                <a:gd name="T9" fmla="*/ 1 h 26"/>
              </a:gdLst>
              <a:ahLst/>
              <a:cxnLst>
                <a:cxn ang="0">
                  <a:pos x="T0" y="T1"/>
                </a:cxn>
                <a:cxn ang="0">
                  <a:pos x="T2" y="T3"/>
                </a:cxn>
                <a:cxn ang="0">
                  <a:pos x="T4" y="T5"/>
                </a:cxn>
                <a:cxn ang="0">
                  <a:pos x="T6" y="T7"/>
                </a:cxn>
                <a:cxn ang="0">
                  <a:pos x="T8" y="T9"/>
                </a:cxn>
              </a:cxnLst>
              <a:rect l="0" t="0" r="r" b="b"/>
              <a:pathLst>
                <a:path w="90" h="26">
                  <a:moveTo>
                    <a:pt x="84" y="1"/>
                  </a:moveTo>
                  <a:cubicBezTo>
                    <a:pt x="62" y="20"/>
                    <a:pt x="33" y="20"/>
                    <a:pt x="6" y="24"/>
                  </a:cubicBezTo>
                  <a:cubicBezTo>
                    <a:pt x="4" y="24"/>
                    <a:pt x="0" y="26"/>
                    <a:pt x="3" y="26"/>
                  </a:cubicBezTo>
                  <a:cubicBezTo>
                    <a:pt x="33" y="22"/>
                    <a:pt x="65" y="22"/>
                    <a:pt x="89" y="1"/>
                  </a:cubicBezTo>
                  <a:cubicBezTo>
                    <a:pt x="90" y="0"/>
                    <a:pt x="85" y="1"/>
                    <a:pt x="84"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6">
              <a:extLst>
                <a:ext uri="{FF2B5EF4-FFF2-40B4-BE49-F238E27FC236}">
                  <a16:creationId xmlns:a16="http://schemas.microsoft.com/office/drawing/2014/main" id="{5E33EF7C-02F0-4C83-BCB8-D3D141D88794}"/>
                </a:ext>
              </a:extLst>
            </p:cNvPr>
            <p:cNvSpPr>
              <a:spLocks noEditPoints="1"/>
            </p:cNvSpPr>
            <p:nvPr/>
          </p:nvSpPr>
          <p:spPr bwMode="auto">
            <a:xfrm>
              <a:off x="8821738" y="5735638"/>
              <a:ext cx="153987" cy="57150"/>
            </a:xfrm>
            <a:custGeom>
              <a:avLst/>
              <a:gdLst>
                <a:gd name="T0" fmla="*/ 4 w 115"/>
                <a:gd name="T1" fmla="*/ 41 h 42"/>
                <a:gd name="T2" fmla="*/ 106 w 115"/>
                <a:gd name="T3" fmla="*/ 10 h 42"/>
                <a:gd name="T4" fmla="*/ 106 w 115"/>
                <a:gd name="T5" fmla="*/ 9 h 42"/>
                <a:gd name="T6" fmla="*/ 113 w 115"/>
                <a:gd name="T7" fmla="*/ 3 h 42"/>
                <a:gd name="T8" fmla="*/ 108 w 115"/>
                <a:gd name="T9" fmla="*/ 2 h 42"/>
                <a:gd name="T10" fmla="*/ 26 w 115"/>
                <a:gd name="T11" fmla="*/ 33 h 42"/>
                <a:gd name="T12" fmla="*/ 26 w 115"/>
                <a:gd name="T13" fmla="*/ 37 h 42"/>
                <a:gd name="T14" fmla="*/ 34 w 115"/>
                <a:gd name="T15" fmla="*/ 37 h 42"/>
                <a:gd name="T16" fmla="*/ 4 w 115"/>
                <a:gd name="T17" fmla="*/ 38 h 42"/>
                <a:gd name="T18" fmla="*/ 4 w 115"/>
                <a:gd name="T19" fmla="*/ 41 h 42"/>
                <a:gd name="T20" fmla="*/ 67 w 115"/>
                <a:gd name="T21" fmla="*/ 31 h 42"/>
                <a:gd name="T22" fmla="*/ 64 w 115"/>
                <a:gd name="T23" fmla="*/ 32 h 42"/>
                <a:gd name="T24" fmla="*/ 67 w 115"/>
                <a:gd name="T25" fmla="*/ 31 h 42"/>
                <a:gd name="T26" fmla="*/ 75 w 115"/>
                <a:gd name="T27" fmla="*/ 28 h 42"/>
                <a:gd name="T28" fmla="*/ 74 w 115"/>
                <a:gd name="T29" fmla="*/ 28 h 42"/>
                <a:gd name="T30" fmla="*/ 75 w 115"/>
                <a:gd name="T31" fmla="*/ 28 h 42"/>
                <a:gd name="T32" fmla="*/ 73 w 115"/>
                <a:gd name="T33" fmla="*/ 29 h 42"/>
                <a:gd name="T34" fmla="*/ 68 w 115"/>
                <a:gd name="T35" fmla="*/ 31 h 42"/>
                <a:gd name="T36" fmla="*/ 73 w 115"/>
                <a:gd name="T37"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42">
                  <a:moveTo>
                    <a:pt x="4" y="41"/>
                  </a:moveTo>
                  <a:cubicBezTo>
                    <a:pt x="39" y="40"/>
                    <a:pt x="82" y="39"/>
                    <a:pt x="106" y="10"/>
                  </a:cubicBezTo>
                  <a:cubicBezTo>
                    <a:pt x="106" y="9"/>
                    <a:pt x="106" y="9"/>
                    <a:pt x="106" y="9"/>
                  </a:cubicBezTo>
                  <a:cubicBezTo>
                    <a:pt x="109" y="7"/>
                    <a:pt x="111" y="5"/>
                    <a:pt x="113" y="3"/>
                  </a:cubicBezTo>
                  <a:cubicBezTo>
                    <a:pt x="115" y="1"/>
                    <a:pt x="110" y="0"/>
                    <a:pt x="108" y="2"/>
                  </a:cubicBezTo>
                  <a:cubicBezTo>
                    <a:pt x="87" y="24"/>
                    <a:pt x="57" y="33"/>
                    <a:pt x="26" y="33"/>
                  </a:cubicBezTo>
                  <a:cubicBezTo>
                    <a:pt x="23" y="33"/>
                    <a:pt x="22" y="37"/>
                    <a:pt x="26" y="37"/>
                  </a:cubicBezTo>
                  <a:cubicBezTo>
                    <a:pt x="29" y="37"/>
                    <a:pt x="31" y="37"/>
                    <a:pt x="34" y="37"/>
                  </a:cubicBezTo>
                  <a:cubicBezTo>
                    <a:pt x="24" y="38"/>
                    <a:pt x="14" y="38"/>
                    <a:pt x="4" y="38"/>
                  </a:cubicBezTo>
                  <a:cubicBezTo>
                    <a:pt x="2" y="38"/>
                    <a:pt x="0" y="42"/>
                    <a:pt x="4" y="41"/>
                  </a:cubicBezTo>
                  <a:close/>
                  <a:moveTo>
                    <a:pt x="67" y="31"/>
                  </a:moveTo>
                  <a:cubicBezTo>
                    <a:pt x="66" y="31"/>
                    <a:pt x="65" y="31"/>
                    <a:pt x="64" y="32"/>
                  </a:cubicBezTo>
                  <a:cubicBezTo>
                    <a:pt x="65" y="31"/>
                    <a:pt x="66" y="31"/>
                    <a:pt x="67" y="31"/>
                  </a:cubicBezTo>
                  <a:close/>
                  <a:moveTo>
                    <a:pt x="75" y="28"/>
                  </a:moveTo>
                  <a:cubicBezTo>
                    <a:pt x="75" y="28"/>
                    <a:pt x="75" y="28"/>
                    <a:pt x="74" y="28"/>
                  </a:cubicBezTo>
                  <a:cubicBezTo>
                    <a:pt x="75" y="28"/>
                    <a:pt x="75" y="28"/>
                    <a:pt x="75" y="28"/>
                  </a:cubicBezTo>
                  <a:close/>
                  <a:moveTo>
                    <a:pt x="73" y="29"/>
                  </a:moveTo>
                  <a:cubicBezTo>
                    <a:pt x="71" y="30"/>
                    <a:pt x="69" y="30"/>
                    <a:pt x="68" y="31"/>
                  </a:cubicBezTo>
                  <a:cubicBezTo>
                    <a:pt x="69" y="30"/>
                    <a:pt x="71" y="30"/>
                    <a:pt x="73" y="29"/>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7">
              <a:extLst>
                <a:ext uri="{FF2B5EF4-FFF2-40B4-BE49-F238E27FC236}">
                  <a16:creationId xmlns:a16="http://schemas.microsoft.com/office/drawing/2014/main" id="{69B57DCE-0754-44F6-8822-9E639FCA46A2}"/>
                </a:ext>
              </a:extLst>
            </p:cNvPr>
            <p:cNvSpPr>
              <a:spLocks noEditPoints="1"/>
            </p:cNvSpPr>
            <p:nvPr/>
          </p:nvSpPr>
          <p:spPr bwMode="auto">
            <a:xfrm>
              <a:off x="8856663" y="5391150"/>
              <a:ext cx="327025" cy="368300"/>
            </a:xfrm>
            <a:custGeom>
              <a:avLst/>
              <a:gdLst>
                <a:gd name="T0" fmla="*/ 215 w 244"/>
                <a:gd name="T1" fmla="*/ 146 h 275"/>
                <a:gd name="T2" fmla="*/ 215 w 244"/>
                <a:gd name="T3" fmla="*/ 147 h 275"/>
                <a:gd name="T4" fmla="*/ 195 w 244"/>
                <a:gd name="T5" fmla="*/ 1 h 275"/>
                <a:gd name="T6" fmla="*/ 189 w 244"/>
                <a:gd name="T7" fmla="*/ 3 h 275"/>
                <a:gd name="T8" fmla="*/ 216 w 244"/>
                <a:gd name="T9" fmla="*/ 33 h 275"/>
                <a:gd name="T10" fmla="*/ 215 w 244"/>
                <a:gd name="T11" fmla="*/ 33 h 275"/>
                <a:gd name="T12" fmla="*/ 148 w 244"/>
                <a:gd name="T13" fmla="*/ 93 h 275"/>
                <a:gd name="T14" fmla="*/ 152 w 244"/>
                <a:gd name="T15" fmla="*/ 94 h 275"/>
                <a:gd name="T16" fmla="*/ 224 w 244"/>
                <a:gd name="T17" fmla="*/ 52 h 275"/>
                <a:gd name="T18" fmla="*/ 224 w 244"/>
                <a:gd name="T19" fmla="*/ 52 h 275"/>
                <a:gd name="T20" fmla="*/ 223 w 244"/>
                <a:gd name="T21" fmla="*/ 54 h 275"/>
                <a:gd name="T22" fmla="*/ 221 w 244"/>
                <a:gd name="T23" fmla="*/ 69 h 275"/>
                <a:gd name="T24" fmla="*/ 226 w 244"/>
                <a:gd name="T25" fmla="*/ 69 h 275"/>
                <a:gd name="T26" fmla="*/ 227 w 244"/>
                <a:gd name="T27" fmla="*/ 66 h 275"/>
                <a:gd name="T28" fmla="*/ 201 w 244"/>
                <a:gd name="T29" fmla="*/ 162 h 275"/>
                <a:gd name="T30" fmla="*/ 120 w 244"/>
                <a:gd name="T31" fmla="*/ 205 h 275"/>
                <a:gd name="T32" fmla="*/ 121 w 244"/>
                <a:gd name="T33" fmla="*/ 208 h 275"/>
                <a:gd name="T34" fmla="*/ 192 w 244"/>
                <a:gd name="T35" fmla="*/ 174 h 275"/>
                <a:gd name="T36" fmla="*/ 90 w 244"/>
                <a:gd name="T37" fmla="*/ 248 h 275"/>
                <a:gd name="T38" fmla="*/ 88 w 244"/>
                <a:gd name="T39" fmla="*/ 250 h 275"/>
                <a:gd name="T40" fmla="*/ 41 w 244"/>
                <a:gd name="T41" fmla="*/ 265 h 275"/>
                <a:gd name="T42" fmla="*/ 40 w 244"/>
                <a:gd name="T43" fmla="*/ 267 h 275"/>
                <a:gd name="T44" fmla="*/ 72 w 244"/>
                <a:gd name="T45" fmla="*/ 259 h 275"/>
                <a:gd name="T46" fmla="*/ 6 w 244"/>
                <a:gd name="T47" fmla="*/ 272 h 275"/>
                <a:gd name="T48" fmla="*/ 4 w 244"/>
                <a:gd name="T49" fmla="*/ 274 h 275"/>
                <a:gd name="T50" fmla="*/ 91 w 244"/>
                <a:gd name="T51" fmla="*/ 252 h 275"/>
                <a:gd name="T52" fmla="*/ 92 w 244"/>
                <a:gd name="T53" fmla="*/ 251 h 275"/>
                <a:gd name="T54" fmla="*/ 92 w 244"/>
                <a:gd name="T55" fmla="*/ 251 h 275"/>
                <a:gd name="T56" fmla="*/ 93 w 244"/>
                <a:gd name="T57" fmla="*/ 249 h 275"/>
                <a:gd name="T58" fmla="*/ 203 w 244"/>
                <a:gd name="T59" fmla="*/ 166 h 275"/>
                <a:gd name="T60" fmla="*/ 219 w 244"/>
                <a:gd name="T61" fmla="*/ 147 h 275"/>
                <a:gd name="T62" fmla="*/ 215 w 244"/>
                <a:gd name="T63" fmla="*/ 146 h 275"/>
                <a:gd name="T64" fmla="*/ 167 w 244"/>
                <a:gd name="T65" fmla="*/ 84 h 275"/>
                <a:gd name="T66" fmla="*/ 218 w 244"/>
                <a:gd name="T67" fmla="*/ 37 h 275"/>
                <a:gd name="T68" fmla="*/ 223 w 244"/>
                <a:gd name="T69" fmla="*/ 48 h 275"/>
                <a:gd name="T70" fmla="*/ 167 w 244"/>
                <a:gd name="T71" fmla="*/ 8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4" h="275">
                  <a:moveTo>
                    <a:pt x="215" y="146"/>
                  </a:moveTo>
                  <a:cubicBezTo>
                    <a:pt x="215" y="146"/>
                    <a:pt x="215" y="146"/>
                    <a:pt x="215" y="147"/>
                  </a:cubicBezTo>
                  <a:cubicBezTo>
                    <a:pt x="242" y="97"/>
                    <a:pt x="244" y="41"/>
                    <a:pt x="195" y="1"/>
                  </a:cubicBezTo>
                  <a:cubicBezTo>
                    <a:pt x="193" y="0"/>
                    <a:pt x="189" y="3"/>
                    <a:pt x="189" y="3"/>
                  </a:cubicBezTo>
                  <a:cubicBezTo>
                    <a:pt x="201" y="12"/>
                    <a:pt x="209" y="22"/>
                    <a:pt x="216" y="33"/>
                  </a:cubicBezTo>
                  <a:cubicBezTo>
                    <a:pt x="215" y="33"/>
                    <a:pt x="215" y="33"/>
                    <a:pt x="215" y="33"/>
                  </a:cubicBezTo>
                  <a:cubicBezTo>
                    <a:pt x="200" y="62"/>
                    <a:pt x="173" y="76"/>
                    <a:pt x="148" y="93"/>
                  </a:cubicBezTo>
                  <a:cubicBezTo>
                    <a:pt x="145" y="95"/>
                    <a:pt x="151" y="95"/>
                    <a:pt x="152" y="94"/>
                  </a:cubicBezTo>
                  <a:cubicBezTo>
                    <a:pt x="177" y="82"/>
                    <a:pt x="203" y="71"/>
                    <a:pt x="224" y="52"/>
                  </a:cubicBezTo>
                  <a:cubicBezTo>
                    <a:pt x="224" y="52"/>
                    <a:pt x="224" y="52"/>
                    <a:pt x="224" y="52"/>
                  </a:cubicBezTo>
                  <a:cubicBezTo>
                    <a:pt x="223" y="53"/>
                    <a:pt x="223" y="53"/>
                    <a:pt x="223" y="54"/>
                  </a:cubicBezTo>
                  <a:cubicBezTo>
                    <a:pt x="224" y="59"/>
                    <a:pt x="223" y="64"/>
                    <a:pt x="221" y="69"/>
                  </a:cubicBezTo>
                  <a:cubicBezTo>
                    <a:pt x="220" y="71"/>
                    <a:pt x="226" y="70"/>
                    <a:pt x="226" y="69"/>
                  </a:cubicBezTo>
                  <a:cubicBezTo>
                    <a:pt x="227" y="68"/>
                    <a:pt x="227" y="67"/>
                    <a:pt x="227" y="66"/>
                  </a:cubicBezTo>
                  <a:cubicBezTo>
                    <a:pt x="231" y="98"/>
                    <a:pt x="220" y="132"/>
                    <a:pt x="201" y="162"/>
                  </a:cubicBezTo>
                  <a:cubicBezTo>
                    <a:pt x="179" y="183"/>
                    <a:pt x="150" y="196"/>
                    <a:pt x="120" y="205"/>
                  </a:cubicBezTo>
                  <a:cubicBezTo>
                    <a:pt x="117" y="206"/>
                    <a:pt x="118" y="210"/>
                    <a:pt x="121" y="208"/>
                  </a:cubicBezTo>
                  <a:cubicBezTo>
                    <a:pt x="146" y="201"/>
                    <a:pt x="171" y="190"/>
                    <a:pt x="192" y="174"/>
                  </a:cubicBezTo>
                  <a:cubicBezTo>
                    <a:pt x="165" y="210"/>
                    <a:pt x="127" y="239"/>
                    <a:pt x="90" y="248"/>
                  </a:cubicBezTo>
                  <a:cubicBezTo>
                    <a:pt x="88" y="249"/>
                    <a:pt x="88" y="249"/>
                    <a:pt x="88" y="250"/>
                  </a:cubicBezTo>
                  <a:cubicBezTo>
                    <a:pt x="73" y="257"/>
                    <a:pt x="57" y="262"/>
                    <a:pt x="41" y="265"/>
                  </a:cubicBezTo>
                  <a:cubicBezTo>
                    <a:pt x="39" y="265"/>
                    <a:pt x="36" y="268"/>
                    <a:pt x="40" y="267"/>
                  </a:cubicBezTo>
                  <a:cubicBezTo>
                    <a:pt x="51" y="266"/>
                    <a:pt x="62" y="263"/>
                    <a:pt x="72" y="259"/>
                  </a:cubicBezTo>
                  <a:cubicBezTo>
                    <a:pt x="51" y="269"/>
                    <a:pt x="29" y="273"/>
                    <a:pt x="6" y="272"/>
                  </a:cubicBezTo>
                  <a:cubicBezTo>
                    <a:pt x="4" y="272"/>
                    <a:pt x="0" y="274"/>
                    <a:pt x="4" y="274"/>
                  </a:cubicBezTo>
                  <a:cubicBezTo>
                    <a:pt x="35" y="275"/>
                    <a:pt x="64" y="268"/>
                    <a:pt x="91" y="252"/>
                  </a:cubicBezTo>
                  <a:cubicBezTo>
                    <a:pt x="92" y="252"/>
                    <a:pt x="92" y="251"/>
                    <a:pt x="92" y="251"/>
                  </a:cubicBezTo>
                  <a:cubicBezTo>
                    <a:pt x="92" y="251"/>
                    <a:pt x="92" y="251"/>
                    <a:pt x="92" y="251"/>
                  </a:cubicBezTo>
                  <a:cubicBezTo>
                    <a:pt x="94" y="250"/>
                    <a:pt x="94" y="249"/>
                    <a:pt x="93" y="249"/>
                  </a:cubicBezTo>
                  <a:cubicBezTo>
                    <a:pt x="133" y="238"/>
                    <a:pt x="175" y="205"/>
                    <a:pt x="203" y="166"/>
                  </a:cubicBezTo>
                  <a:cubicBezTo>
                    <a:pt x="209" y="160"/>
                    <a:pt x="214" y="154"/>
                    <a:pt x="219" y="147"/>
                  </a:cubicBezTo>
                  <a:cubicBezTo>
                    <a:pt x="221" y="145"/>
                    <a:pt x="216" y="144"/>
                    <a:pt x="215" y="146"/>
                  </a:cubicBezTo>
                  <a:close/>
                  <a:moveTo>
                    <a:pt x="167" y="84"/>
                  </a:moveTo>
                  <a:cubicBezTo>
                    <a:pt x="187" y="71"/>
                    <a:pt x="206" y="58"/>
                    <a:pt x="218" y="37"/>
                  </a:cubicBezTo>
                  <a:cubicBezTo>
                    <a:pt x="220" y="41"/>
                    <a:pt x="221" y="45"/>
                    <a:pt x="223" y="48"/>
                  </a:cubicBezTo>
                  <a:cubicBezTo>
                    <a:pt x="207" y="64"/>
                    <a:pt x="187" y="74"/>
                    <a:pt x="167" y="84"/>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8">
              <a:extLst>
                <a:ext uri="{FF2B5EF4-FFF2-40B4-BE49-F238E27FC236}">
                  <a16:creationId xmlns:a16="http://schemas.microsoft.com/office/drawing/2014/main" id="{4A06038D-6122-40B8-AF7A-FB69C93B34DE}"/>
                </a:ext>
              </a:extLst>
            </p:cNvPr>
            <p:cNvSpPr>
              <a:spLocks/>
            </p:cNvSpPr>
            <p:nvPr/>
          </p:nvSpPr>
          <p:spPr bwMode="auto">
            <a:xfrm>
              <a:off x="8955088" y="5483225"/>
              <a:ext cx="106362" cy="65087"/>
            </a:xfrm>
            <a:custGeom>
              <a:avLst/>
              <a:gdLst>
                <a:gd name="T0" fmla="*/ 72 w 79"/>
                <a:gd name="T1" fmla="*/ 1 h 48"/>
                <a:gd name="T2" fmla="*/ 3 w 79"/>
                <a:gd name="T3" fmla="*/ 46 h 48"/>
                <a:gd name="T4" fmla="*/ 7 w 79"/>
                <a:gd name="T5" fmla="*/ 47 h 48"/>
                <a:gd name="T6" fmla="*/ 76 w 79"/>
                <a:gd name="T7" fmla="*/ 2 h 48"/>
                <a:gd name="T8" fmla="*/ 72 w 79"/>
                <a:gd name="T9" fmla="*/ 1 h 48"/>
              </a:gdLst>
              <a:ahLst/>
              <a:cxnLst>
                <a:cxn ang="0">
                  <a:pos x="T0" y="T1"/>
                </a:cxn>
                <a:cxn ang="0">
                  <a:pos x="T2" y="T3"/>
                </a:cxn>
                <a:cxn ang="0">
                  <a:pos x="T4" y="T5"/>
                </a:cxn>
                <a:cxn ang="0">
                  <a:pos x="T6" y="T7"/>
                </a:cxn>
                <a:cxn ang="0">
                  <a:pos x="T8" y="T9"/>
                </a:cxn>
              </a:cxnLst>
              <a:rect l="0" t="0" r="r" b="b"/>
              <a:pathLst>
                <a:path w="79" h="48">
                  <a:moveTo>
                    <a:pt x="72" y="1"/>
                  </a:moveTo>
                  <a:cubicBezTo>
                    <a:pt x="50" y="18"/>
                    <a:pt x="27" y="33"/>
                    <a:pt x="3" y="46"/>
                  </a:cubicBezTo>
                  <a:cubicBezTo>
                    <a:pt x="0" y="48"/>
                    <a:pt x="5" y="48"/>
                    <a:pt x="7" y="47"/>
                  </a:cubicBezTo>
                  <a:cubicBezTo>
                    <a:pt x="31" y="34"/>
                    <a:pt x="54" y="19"/>
                    <a:pt x="76" y="2"/>
                  </a:cubicBezTo>
                  <a:cubicBezTo>
                    <a:pt x="79" y="0"/>
                    <a:pt x="73" y="0"/>
                    <a:pt x="72" y="1"/>
                  </a:cubicBez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62789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237A2-7FC5-45B4-96E9-D2126FBA0A96}"/>
              </a:ext>
            </a:extLst>
          </p:cNvPr>
          <p:cNvSpPr/>
          <p:nvPr/>
        </p:nvSpPr>
        <p:spPr>
          <a:xfrm>
            <a:off x="0" y="0"/>
            <a:ext cx="12192000" cy="6858000"/>
          </a:xfrm>
          <a:prstGeom prst="rect">
            <a:avLst/>
          </a:prstGeom>
          <a:solidFill>
            <a:srgbClr val="1A1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2A0D78DA-EFD8-4033-8705-075CBB701BDF}"/>
              </a:ext>
            </a:extLst>
          </p:cNvPr>
          <p:cNvSpPr/>
          <p:nvPr/>
        </p:nvSpPr>
        <p:spPr>
          <a:xfrm rot="18080159">
            <a:off x="10483678" y="-636375"/>
            <a:ext cx="2434282" cy="2434282"/>
          </a:xfrm>
          <a:prstGeom prst="ellipse">
            <a:avLst/>
          </a:prstGeom>
          <a:gradFill>
            <a:gsLst>
              <a:gs pos="0">
                <a:srgbClr val="E33B4A"/>
              </a:gs>
              <a:gs pos="100000">
                <a:srgbClr val="1A11BC"/>
              </a:gs>
            </a:gsLst>
            <a:lin ang="5400000" scaled="1"/>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50FD794D-BA37-48FB-8104-051285E57337}"/>
              </a:ext>
            </a:extLst>
          </p:cNvPr>
          <p:cNvSpPr/>
          <p:nvPr/>
        </p:nvSpPr>
        <p:spPr>
          <a:xfrm>
            <a:off x="533400" y="482600"/>
            <a:ext cx="11125200" cy="6070600"/>
          </a:xfrm>
          <a:prstGeom prst="roundRect">
            <a:avLst>
              <a:gd name="adj" fmla="val 46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707E8641-271E-445E-BA9B-61B314B22DD7}"/>
              </a:ext>
            </a:extLst>
          </p:cNvPr>
          <p:cNvSpPr txBox="1"/>
          <p:nvPr/>
        </p:nvSpPr>
        <p:spPr>
          <a:xfrm>
            <a:off x="9658174" y="1130300"/>
            <a:ext cx="1569660" cy="5245099"/>
          </a:xfrm>
          <a:prstGeom prst="rect">
            <a:avLst/>
          </a:prstGeom>
          <a:noFill/>
        </p:spPr>
        <p:txBody>
          <a:bodyPr vert="eaVert" wrap="square" rtlCol="0">
            <a:spAutoFit/>
          </a:bodyPr>
          <a:lstStyle/>
          <a:p>
            <a:pPr>
              <a:lnSpc>
                <a:spcPct val="150000"/>
              </a:lnSpc>
            </a:pPr>
            <a:r>
              <a:rPr lang="en-US" altLang="zh-CN" sz="1000" dirty="0">
                <a:solidFill>
                  <a:schemeClr val="tx1">
                    <a:lumMod val="50000"/>
                    <a:lumOff val="50000"/>
                  </a:schemeClr>
                </a:solidFill>
                <a:latin typeface="方正准圆简体" panose="03000509000000000000" pitchFamily="65" charset="-122"/>
                <a:ea typeface="方正准圆简体" panose="03000509000000000000" pitchFamily="65" charset="-122"/>
              </a:rPr>
              <a:t>THERE IS ALWAYS A SENTENCE; "SOME PEOPLE, ONCE LOVED IT," IN THE FACE OF COUNTLESS HAPPY PICTURES, THE SIRE OF THE NEXT LOVE, AND AFTER ALL, MISSED. A PERFECT LOVE, THE PROTAGONIST OF CREATION, WILL ALWAYS BE EACH OTHER. THE CONCEPT OF HAPPINESS IS TO ESTABLISH, THE IDEA OF MANAGEMENT IS TO PAY, WHEN ONE DAY, THE ORIGINAL THINGS IN LIFE DISAPPEAR INSTANTLY, FACING THE ATTITUDE OF ACCEPTANCE, ONLY TO DISCOVER; A BUSTLING END OF THE ROAD, FROM THEN ON.</a:t>
            </a:r>
          </a:p>
        </p:txBody>
      </p:sp>
      <p:sp>
        <p:nvSpPr>
          <p:cNvPr id="14" name="文本框 13">
            <a:extLst>
              <a:ext uri="{FF2B5EF4-FFF2-40B4-BE49-F238E27FC236}">
                <a16:creationId xmlns:a16="http://schemas.microsoft.com/office/drawing/2014/main" id="{EAD373E5-5952-45EB-9079-81FC76483107}"/>
              </a:ext>
            </a:extLst>
          </p:cNvPr>
          <p:cNvSpPr txBox="1"/>
          <p:nvPr/>
        </p:nvSpPr>
        <p:spPr>
          <a:xfrm>
            <a:off x="824121" y="3483378"/>
            <a:ext cx="6810295" cy="2454390"/>
          </a:xfrm>
          <a:prstGeom prst="rect">
            <a:avLst/>
          </a:prstGeom>
          <a:noFill/>
        </p:spPr>
        <p:txBody>
          <a:bodyPr vert="horz" wrap="square" rtlCol="0">
            <a:spAutoFit/>
          </a:bodyPr>
          <a:lstStyle/>
          <a:p>
            <a:pPr>
              <a:lnSpc>
                <a:spcPct val="150000"/>
              </a:lnSpc>
            </a:pP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总有那么一句话；</a:t>
            </a:r>
            <a:r>
              <a:rPr lang="en-US" altLang="zh-CN" sz="40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a:t>
            </a:r>
            <a:r>
              <a:rPr lang="zh-CN" altLang="en-US" sz="40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有些人，曾爱过就好</a:t>
            </a:r>
            <a:r>
              <a:rPr lang="en-US" altLang="zh-CN" sz="40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a:t>
            </a:r>
            <a:r>
              <a:rPr lang="zh-CN" altLang="en-US" sz="1600" dirty="0">
                <a:solidFill>
                  <a:schemeClr val="tx1">
                    <a:lumMod val="75000"/>
                    <a:lumOff val="25000"/>
                  </a:schemeClr>
                </a:solidFill>
                <a:latin typeface="方正准圆简体" panose="03000509000000000000" pitchFamily="65" charset="-122"/>
                <a:ea typeface="方正准圆简体" panose="03000509000000000000" pitchFamily="65" charset="-122"/>
              </a:rPr>
              <a:t>面对无数幸福的画面，狠下的说下爱过了，终究是错过了。一段完美的爱情，营造的主角，永远是彼此。幸福的概念就是去建立，经营的理念就是付出，当有一天，生命里原本的东西，瞬间消失，面对着接受的姿态，才发现；一场末路繁华，从此形影孤单。</a:t>
            </a:r>
            <a:endParaRPr lang="en-US" altLang="zh-CN" sz="1600" dirty="0">
              <a:solidFill>
                <a:schemeClr val="tx1">
                  <a:lumMod val="75000"/>
                  <a:lumOff val="25000"/>
                </a:schemeClr>
              </a:solidFill>
              <a:latin typeface="方正准圆简体" panose="03000509000000000000" pitchFamily="65" charset="-122"/>
              <a:ea typeface="方正准圆简体" panose="03000509000000000000" pitchFamily="65" charset="-122"/>
            </a:endParaRPr>
          </a:p>
        </p:txBody>
      </p:sp>
      <p:pic>
        <p:nvPicPr>
          <p:cNvPr id="7" name="图片 6">
            <a:extLst>
              <a:ext uri="{FF2B5EF4-FFF2-40B4-BE49-F238E27FC236}">
                <a16:creationId xmlns:a16="http://schemas.microsoft.com/office/drawing/2014/main" id="{D9CC749B-6661-46F9-9976-4DE804FF6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5000" y="920232"/>
            <a:ext cx="2889023" cy="8497127"/>
          </a:xfrm>
          <a:prstGeom prst="rect">
            <a:avLst/>
          </a:prstGeom>
        </p:spPr>
      </p:pic>
      <p:pic>
        <p:nvPicPr>
          <p:cNvPr id="10" name="图片 9">
            <a:extLst>
              <a:ext uri="{FF2B5EF4-FFF2-40B4-BE49-F238E27FC236}">
                <a16:creationId xmlns:a16="http://schemas.microsoft.com/office/drawing/2014/main" id="{912A20A8-035F-4880-A929-8812E6F1EF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098" r="6078" b="31300"/>
          <a:stretch/>
        </p:blipFill>
        <p:spPr>
          <a:xfrm>
            <a:off x="533400" y="1034268"/>
            <a:ext cx="7251700" cy="2244369"/>
          </a:xfrm>
          <a:prstGeom prst="rect">
            <a:avLst/>
          </a:prstGeom>
        </p:spPr>
      </p:pic>
    </p:spTree>
    <p:extLst>
      <p:ext uri="{BB962C8B-B14F-4D97-AF65-F5344CB8AC3E}">
        <p14:creationId xmlns:p14="http://schemas.microsoft.com/office/powerpoint/2010/main" val="1379948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自定义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ED7D31"/>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TotalTime>
  <Words>3034</Words>
  <Application>Microsoft Office PowerPoint</Application>
  <PresentationFormat>宽屏</PresentationFormat>
  <Paragraphs>86</Paragraphs>
  <Slides>24</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等线</vt:lpstr>
      <vt:lpstr>Tw Cen MT</vt:lpstr>
      <vt:lpstr>方正清刻本悦宋简体</vt:lpstr>
      <vt:lpstr>方正宋刻本秀楷简体</vt:lpstr>
      <vt:lpstr>ADAM.CG PRO</vt:lpstr>
      <vt:lpstr>Microsoft Himalaya</vt:lpstr>
      <vt:lpstr>方正准圆简体</vt:lpstr>
      <vt:lpstr>Calibri</vt:lpstr>
      <vt:lpstr>Arial</vt:lpstr>
      <vt:lpstr>方正清刻本悦宋繁体</vt:lpstr>
      <vt:lpstr>微软雅黑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ITTK</cp:lastModifiedBy>
  <cp:revision>145</cp:revision>
  <dcterms:created xsi:type="dcterms:W3CDTF">2017-08-18T03:02:00Z</dcterms:created>
  <dcterms:modified xsi:type="dcterms:W3CDTF">2018-10-25T03:14:47Z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